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78" r:id="rId4"/>
    <p:sldId id="277" r:id="rId5"/>
    <p:sldId id="272" r:id="rId6"/>
    <p:sldId id="280" r:id="rId7"/>
    <p:sldId id="283" r:id="rId8"/>
    <p:sldId id="284" r:id="rId9"/>
    <p:sldId id="282" r:id="rId10"/>
    <p:sldId id="262" r:id="rId11"/>
    <p:sldId id="276" r:id="rId12"/>
    <p:sldId id="285" r:id="rId13"/>
    <p:sldId id="286" r:id="rId14"/>
    <p:sldId id="268" r:id="rId15"/>
    <p:sldId id="269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71349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8442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54585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4203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9074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50907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71606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28409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28409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4186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4186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418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kk-KZ" altLang="ru-RU" sz="2500" b="1" dirty="0" smtClean="0">
                <a:latin typeface="Times New Roman" pitchFamily="18" charset="0"/>
                <a:cs typeface="Times New Roman" pitchFamily="18" charset="0"/>
              </a:rPr>
              <a:t>На земле очень много профессий</a:t>
            </a:r>
            <a:endParaRPr lang="kk-KZ" altLang="ru-RU" sz="25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язык и литература. 5 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0444" y="17032"/>
            <a:ext cx="9262963" cy="6840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1907704" y="423316"/>
            <a:ext cx="5328592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04" y="1158123"/>
            <a:ext cx="8276668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07D09D-BD2E-4428-B250-D416C298CCC6}"/>
              </a:ext>
            </a:extLst>
          </p:cNvPr>
          <p:cNvSpPr/>
          <p:nvPr/>
        </p:nvSpPr>
        <p:spPr>
          <a:xfrm>
            <a:off x="611560" y="2686115"/>
            <a:ext cx="5905905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Портфолио ученика начальной школы - скачать портфолио для ...">
            <a:extLst>
              <a:ext uri="{FF2B5EF4-FFF2-40B4-BE49-F238E27FC236}">
                <a16:creationId xmlns:a16="http://schemas.microsoft.com/office/drawing/2014/main" id="{30233472-A558-4C96-94BA-48990B64E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27" y="4789894"/>
            <a:ext cx="2056586" cy="150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E7EC7F0-E6CA-42F5-831C-87FBD38258C4}"/>
              </a:ext>
            </a:extLst>
          </p:cNvPr>
          <p:cNvSpPr/>
          <p:nvPr/>
        </p:nvSpPr>
        <p:spPr>
          <a:xfrm>
            <a:off x="300005" y="925794"/>
            <a:ext cx="8833552" cy="479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u="sng" dirty="0" smtClean="0">
                <a:latin typeface="Times New Roman"/>
                <a:ea typeface="Calibri"/>
                <a:cs typeface="Times New Roman"/>
              </a:rPr>
              <a:t>Тема текста: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kk-KZ" sz="2400" dirty="0" smtClean="0">
                <a:latin typeface="Times New Roman"/>
                <a:ea typeface="Calibri"/>
                <a:cs typeface="Times New Roman"/>
              </a:rPr>
              <a:t>                             </a:t>
            </a:r>
            <a:r>
              <a:rPr lang="kk-KZ" sz="28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Профессия – программист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u="sng" dirty="0">
                <a:latin typeface="Times New Roman"/>
                <a:ea typeface="Calibri"/>
                <a:cs typeface="Times New Roman"/>
              </a:rPr>
              <a:t>Основная </a:t>
            </a:r>
            <a:r>
              <a:rPr lang="ru-RU" sz="2400" u="sng" dirty="0" smtClean="0">
                <a:latin typeface="Times New Roman"/>
                <a:ea typeface="Calibri"/>
                <a:cs typeface="Times New Roman"/>
              </a:rPr>
              <a:t>мысль текста: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                        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Знакомство </a:t>
            </a:r>
            <a:r>
              <a:rPr lang="ru-RU" sz="24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 профессией программиста,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                          показать особенности </a:t>
            </a:r>
            <a:r>
              <a:rPr lang="ru-RU" sz="24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этой профессии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u="sng" dirty="0">
                <a:latin typeface="Times New Roman"/>
                <a:ea typeface="Calibri"/>
                <a:cs typeface="Times New Roman"/>
              </a:rPr>
              <a:t>Словосочетания: </a:t>
            </a:r>
            <a:endParaRPr lang="ru-RU" sz="2400" u="sng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                  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логическое </a:t>
            </a:r>
            <a:r>
              <a:rPr lang="ru-RU" sz="28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мышление</a:t>
            </a:r>
            <a:endParaRPr lang="ru-RU" sz="2800" b="1" i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Calibri"/>
              </a:rPr>
              <a:t>                   хорошая память</a:t>
            </a:r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27" y="4703210"/>
            <a:ext cx="2161361" cy="167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6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91316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5271" y="1"/>
            <a:ext cx="9237249" cy="6856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00004" y="260648"/>
            <a:ext cx="789104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Практическое задание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C0B2BE4-D653-4DC2-849A-6508B1ACA6E6}"/>
              </a:ext>
            </a:extLst>
          </p:cNvPr>
          <p:cNvSpPr/>
          <p:nvPr/>
        </p:nvSpPr>
        <p:spPr>
          <a:xfrm>
            <a:off x="179512" y="983330"/>
            <a:ext cx="8352928" cy="650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Запишите пословицы и поговорки , изменяя число у существительных, данных в скобках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latin typeface="Times New Roman"/>
                <a:ea typeface="Calibri"/>
                <a:cs typeface="Times New Roman"/>
              </a:rPr>
              <a:t>1 (Глаз) боятся, а (рука) делают.</a:t>
            </a:r>
            <a:endParaRPr lang="ru-RU" sz="2800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latin typeface="Times New Roman"/>
                <a:ea typeface="Calibri"/>
                <a:cs typeface="Times New Roman"/>
              </a:rPr>
              <a:t>2. Не (места) красит человека, а человек – место.</a:t>
            </a:r>
            <a:endParaRPr lang="ru-RU" sz="2800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latin typeface="Times New Roman"/>
                <a:ea typeface="Calibri"/>
                <a:cs typeface="Times New Roman"/>
              </a:rPr>
              <a:t>3. Терпение и (труды) всё перетрут.</a:t>
            </a:r>
            <a:endParaRPr lang="ru-RU" sz="2800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latin typeface="Times New Roman"/>
                <a:ea typeface="Calibri"/>
                <a:cs typeface="Times New Roman"/>
              </a:rPr>
              <a:t>4. </a:t>
            </a:r>
            <a:r>
              <a:rPr lang="ru-RU" sz="3200" i="1" smtClean="0">
                <a:latin typeface="Times New Roman"/>
                <a:ea typeface="Calibri"/>
                <a:cs typeface="Times New Roman"/>
              </a:rPr>
              <a:t>Маленькое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(дела) лучше большого безделья.</a:t>
            </a:r>
            <a:endParaRPr lang="ru-RU" sz="2800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latin typeface="Times New Roman"/>
                <a:ea typeface="Calibri"/>
                <a:cs typeface="Times New Roman"/>
              </a:rPr>
              <a:t>5. У плохого (мастеров) и пила плохая.</a:t>
            </a:r>
            <a:endParaRPr lang="ru-RU" sz="2800" i="1" dirty="0">
              <a:ea typeface="Calibri"/>
              <a:cs typeface="Times New Roman"/>
            </a:endParaRPr>
          </a:p>
          <a:p>
            <a:endParaRPr lang="ru-RU" alt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91316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5271" y="-119105"/>
            <a:ext cx="9237249" cy="6977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00004" y="260648"/>
            <a:ext cx="789104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C0B2BE4-D653-4DC2-849A-6508B1ACA6E6}"/>
              </a:ext>
            </a:extLst>
          </p:cNvPr>
          <p:cNvSpPr/>
          <p:nvPr/>
        </p:nvSpPr>
        <p:spPr>
          <a:xfrm>
            <a:off x="179512" y="983330"/>
            <a:ext cx="8352928" cy="511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Запишите пословицы и поговорки , изменяя число у существительных, данных в скобках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1. </a:t>
            </a:r>
            <a:r>
              <a:rPr lang="ru-RU" sz="2800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Глаза боятся, а руки делают.</a:t>
            </a:r>
            <a:endParaRPr lang="ru-RU" sz="2400" i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2. Не место красит человека, а человек – место.</a:t>
            </a:r>
            <a:endParaRPr lang="ru-RU" sz="2400" i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3. Терпение и труд всё перетрут.</a:t>
            </a:r>
            <a:endParaRPr lang="ru-RU" sz="2400" i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4. Маленькое дело лучше большого безделья.</a:t>
            </a:r>
            <a:endParaRPr lang="ru-RU" sz="2400" i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5. У плохого мастера и пила плохая.</a:t>
            </a:r>
            <a:endParaRPr lang="ru-RU" sz="2400" i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Подумайте, на какую тему данные пословицы и поговорки. В чем связь этих пословиц с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сегодняшней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темой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?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27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91316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51318"/>
            <a:ext cx="9252519" cy="7009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00004" y="260648"/>
            <a:ext cx="789104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C0B2BE4-D653-4DC2-849A-6508B1ACA6E6}"/>
              </a:ext>
            </a:extLst>
          </p:cNvPr>
          <p:cNvSpPr/>
          <p:nvPr/>
        </p:nvSpPr>
        <p:spPr>
          <a:xfrm>
            <a:off x="179512" y="983330"/>
            <a:ext cx="8352928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Пословицы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и поговорки о труде и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       трудолюбии.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Если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будешь трудиться, то освоишь любую </a:t>
            </a:r>
            <a:endParaRPr lang="ru-RU" sz="3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         профессию.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6721"/>
            <a:ext cx="51720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2786720"/>
            <a:ext cx="1440160" cy="282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30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0"/>
            <a:ext cx="923623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3362713" y="423316"/>
            <a:ext cx="2151250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E3D591-86B4-4376-A966-1885CD79370A}"/>
              </a:ext>
            </a:extLst>
          </p:cNvPr>
          <p:cNvSpPr/>
          <p:nvPr/>
        </p:nvSpPr>
        <p:spPr>
          <a:xfrm>
            <a:off x="395536" y="1604138"/>
            <a:ext cx="7795511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Сегодня на уроке я узнал, открыл для себя….</a:t>
            </a:r>
            <a:endParaRPr lang="ru-RU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Научился, смог….</a:t>
            </a:r>
            <a:endParaRPr lang="ru-RU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Могу похвалить себя….</a:t>
            </a:r>
            <a:endParaRPr lang="ru-RU" sz="3200" dirty="0">
              <a:ea typeface="Calibri"/>
              <a:cs typeface="Times New Roman"/>
            </a:endParaRPr>
          </a:p>
          <a:p>
            <a:endParaRPr 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Картинки по запросу скачать картинку книги бесплатно">
            <a:extLst>
              <a:ext uri="{FF2B5EF4-FFF2-40B4-BE49-F238E27FC236}">
                <a16:creationId xmlns:a16="http://schemas.microsoft.com/office/drawing/2014/main" id="{4D097944-8E0D-4C01-8120-144DF2A44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55" y="4564577"/>
            <a:ext cx="3044672" cy="194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4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9713"/>
            <a:ext cx="9235631" cy="68777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799642" y="339090"/>
            <a:ext cx="3615305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F4D908-F81A-413B-A936-789A1A7E4589}"/>
              </a:ext>
            </a:extLst>
          </p:cNvPr>
          <p:cNvSpPr/>
          <p:nvPr/>
        </p:nvSpPr>
        <p:spPr>
          <a:xfrm>
            <a:off x="1115616" y="1248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портал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BilimLand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2854B7-F7EE-4933-8ACC-7CAF6319E0DF}"/>
              </a:ext>
            </a:extLst>
          </p:cNvPr>
          <p:cNvSpPr/>
          <p:nvPr/>
        </p:nvSpPr>
        <p:spPr>
          <a:xfrm>
            <a:off x="1115122" y="1723023"/>
            <a:ext cx="76403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>
                <a:latin typeface="Times New Roman"/>
                <a:ea typeface="Calibri"/>
              </a:rPr>
              <a:t>Прочитайте текст. Определите тему. Выпишите слова, обозначающие профессии. Обозначьте число.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366916-72EE-4358-B6E6-26037B9CFE58}"/>
              </a:ext>
            </a:extLst>
          </p:cNvPr>
          <p:cNvSpPr/>
          <p:nvPr/>
        </p:nvSpPr>
        <p:spPr>
          <a:xfrm>
            <a:off x="827584" y="2650628"/>
            <a:ext cx="5184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i="1" dirty="0">
                <a:latin typeface="Times New Roman"/>
                <a:ea typeface="Calibri"/>
              </a:rPr>
              <a:t>Одна из редких профессий – постижёр. Это специалист по изготовлению париков, усов, бород, бакенбард. Эта профессия тесно связана с творчеством. В театре постижёр не просто делает парик, а создаёт образ. Часто в театре постижёры – это ещё и гримёры, художники, создающие внешний облик героев. Для этой профессии требуются терпение и усидчивость. Профессия постижёра является довольно редкой, но сейчас она всё больше востребована.</a:t>
            </a:r>
            <a:endParaRPr lang="x-none" sz="2000" i="1" dirty="0"/>
          </a:p>
        </p:txBody>
      </p:sp>
      <p:pic>
        <p:nvPicPr>
          <p:cNvPr id="12" name="Picture 4" descr="Картинки по запросу скачать картинку книги бесплатно">
            <a:extLst>
              <a:ext uri="{FF2B5EF4-FFF2-40B4-BE49-F238E27FC236}">
                <a16:creationId xmlns:a16="http://schemas.microsoft.com/office/drawing/2014/main" id="{0CA82C89-3274-4965-BC09-494E173FD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41" y="4123794"/>
            <a:ext cx="2250875" cy="158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848434" y="1151879"/>
            <a:ext cx="75177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 УЗНАЕТЕ: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множестве профессиях, существующих на земле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НАУЧИТЕСЬ: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спользовать существительные, правильно согласовывая их по роду, числу и падежу;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СМОЖЕТЕ: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оздать тематическую группу слов по теме «Профессия»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59612"/>
            <a:ext cx="6626225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50" y="3359612"/>
            <a:ext cx="3205137" cy="3236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9"/>
            <a:ext cx="9144000" cy="659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Подумай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6048672" cy="439248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000" dirty="0">
                <a:latin typeface="Times New Roman"/>
                <a:ea typeface="Calibri"/>
                <a:cs typeface="Times New Roman"/>
              </a:rPr>
              <a:t>На земле очень много профессий.</a:t>
            </a:r>
            <a:endParaRPr lang="ru-RU" sz="2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000" dirty="0">
                <a:latin typeface="Times New Roman"/>
                <a:ea typeface="Calibri"/>
                <a:cs typeface="Times New Roman"/>
              </a:rPr>
              <a:t>О профессии каждый мечтал.</a:t>
            </a:r>
            <a:endParaRPr lang="ru-RU" sz="2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000" dirty="0">
                <a:latin typeface="Times New Roman"/>
                <a:ea typeface="Calibri"/>
                <a:cs typeface="Times New Roman"/>
              </a:rPr>
              <a:t>Есть профессии – нежная песня.</a:t>
            </a:r>
            <a:endParaRPr lang="ru-RU" sz="2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000" dirty="0">
                <a:latin typeface="Times New Roman"/>
                <a:ea typeface="Calibri"/>
                <a:cs typeface="Times New Roman"/>
              </a:rPr>
              <a:t>Есть профессии – литый металл.</a:t>
            </a:r>
            <a:endParaRPr lang="ru-RU" sz="2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000" dirty="0">
                <a:latin typeface="Times New Roman"/>
                <a:ea typeface="Calibri"/>
                <a:cs typeface="Times New Roman"/>
              </a:rPr>
              <a:t>Но всегда – и как было когда-то, </a:t>
            </a:r>
            <a:endParaRPr lang="ru-RU" sz="2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000" dirty="0">
                <a:latin typeface="Times New Roman"/>
                <a:ea typeface="Calibri"/>
                <a:cs typeface="Times New Roman"/>
              </a:rPr>
              <a:t>И сейчас в двадцать первый наш век –</a:t>
            </a:r>
            <a:endParaRPr lang="ru-RU" sz="2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000" dirty="0">
                <a:latin typeface="Times New Roman"/>
                <a:ea typeface="Calibri"/>
                <a:cs typeface="Times New Roman"/>
              </a:rPr>
              <a:t>Я хочу пожелать вам, ребята, </a:t>
            </a:r>
            <a:endParaRPr lang="ru-RU" sz="2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000" dirty="0">
                <a:latin typeface="Times New Roman"/>
                <a:ea typeface="Calibri"/>
                <a:cs typeface="Times New Roman"/>
              </a:rPr>
              <a:t>Чтобы вырос из вас Человек!</a:t>
            </a:r>
            <a:endParaRPr lang="ru-RU" sz="26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64288" y="6165304"/>
            <a:ext cx="1834059" cy="360040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505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50792"/>
            <a:ext cx="9144000" cy="68072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021038" y="463639"/>
            <a:ext cx="5579689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на эпиграф урока: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DE77DE-25EC-4E3F-A480-D81C8DE76EAE}"/>
              </a:ext>
            </a:extLst>
          </p:cNvPr>
          <p:cNvSpPr/>
          <p:nvPr/>
        </p:nvSpPr>
        <p:spPr>
          <a:xfrm>
            <a:off x="755576" y="1289953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FD9C56-A532-4F4A-9AA6-35AFC5337A01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DFC412-965D-454C-A877-D093A81B0306}"/>
              </a:ext>
            </a:extLst>
          </p:cNvPr>
          <p:cNvSpPr/>
          <p:nvPr/>
        </p:nvSpPr>
        <p:spPr>
          <a:xfrm>
            <a:off x="448369" y="1302372"/>
            <a:ext cx="7930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kk-KZ" sz="4000" b="1" i="1" dirty="0" smtClean="0">
                <a:solidFill>
                  <a:srgbClr val="0070C0"/>
                </a:solidFill>
                <a:latin typeface="Times New Roman"/>
                <a:ea typeface="Calibri"/>
              </a:rPr>
              <a:t>Все </a:t>
            </a:r>
            <a:r>
              <a:rPr lang="kk-KZ" sz="4000" b="1" i="1" dirty="0">
                <a:solidFill>
                  <a:srgbClr val="0070C0"/>
                </a:solidFill>
                <a:latin typeface="Times New Roman"/>
                <a:ea typeface="Calibri"/>
              </a:rPr>
              <a:t>профессии важны, все профессии нужны!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470418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7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55531"/>
            <a:ext cx="916029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1793216" y="384104"/>
            <a:ext cx="5557567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prstClr val="white"/>
                </a:solidFill>
                <a:latin typeface="Century Gothic" pitchFamily="34" charset="0"/>
              </a:rPr>
              <a:t>Тематический словарь урока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397520" y="1684110"/>
            <a:ext cx="8348957" cy="170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latin typeface="Times New Roman"/>
                <a:cs typeface="Times New Roman"/>
              </a:rPr>
              <a:t>п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рофессия</a:t>
            </a:r>
            <a:r>
              <a:rPr lang="ru-RU" sz="3200" i="1" dirty="0" smtClean="0">
                <a:latin typeface="Times New Roman"/>
                <a:ea typeface="Calibri"/>
                <a:cs typeface="Times New Roman"/>
              </a:rPr>
              <a:t> –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специальность</a:t>
            </a:r>
            <a:r>
              <a:rPr lang="ru-RU" sz="3200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– </a:t>
            </a:r>
            <a:r>
              <a:rPr lang="kk-KZ" sz="3200" i="1" dirty="0">
                <a:latin typeface="Times New Roman"/>
                <a:ea typeface="Calibri"/>
                <a:cs typeface="Times New Roman"/>
              </a:rPr>
              <a:t>мамандық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специалист</a:t>
            </a:r>
            <a:r>
              <a:rPr lang="ru-RU" sz="3200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– </a:t>
            </a:r>
            <a:r>
              <a:rPr lang="kk-KZ" sz="3200" i="1" dirty="0">
                <a:latin typeface="Times New Roman"/>
                <a:ea typeface="Calibri"/>
                <a:cs typeface="Times New Roman"/>
              </a:rPr>
              <a:t>маман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altLang="ru-RU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9"/>
            <a:ext cx="9144000" cy="659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Угадай профессию и запиши слова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64288" y="6093296"/>
            <a:ext cx="1834059" cy="36004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13" y="1628800"/>
            <a:ext cx="1418607" cy="20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2847911" cy="19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68763"/>
            <a:ext cx="1856323" cy="202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278" y="4459874"/>
            <a:ext cx="2707016" cy="163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25703"/>
            <a:ext cx="1728192" cy="21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02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9"/>
            <a:ext cx="91440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992888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Проверь себя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64288" y="6093296"/>
            <a:ext cx="1834059" cy="360040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1249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Парикмахер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Повар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Шофёр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39552" y="5517232"/>
            <a:ext cx="792703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Образуйте множественное число данных слов</a:t>
            </a: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9"/>
            <a:ext cx="91440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992888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Проверь себя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64288" y="6093296"/>
            <a:ext cx="1834059" cy="360040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499176" cy="31249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Парикмахер -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парикмахеры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 -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врачи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Художник -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художники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Повар -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повара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Шофёр -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шофёры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3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7032"/>
            <a:ext cx="9160290" cy="6840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r>
              <a:rPr lang="ru-RU" altLang="ru-RU" sz="1200" b="1" dirty="0">
                <a:solidFill>
                  <a:srgbClr val="002060"/>
                </a:solidFill>
              </a:rPr>
              <a:t>9</a:t>
            </a: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2527772" y="423316"/>
            <a:ext cx="470852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Практическое задание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04" y="1158123"/>
            <a:ext cx="8276668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07D09D-BD2E-4428-B250-D416C298CCC6}"/>
              </a:ext>
            </a:extLst>
          </p:cNvPr>
          <p:cNvSpPr/>
          <p:nvPr/>
        </p:nvSpPr>
        <p:spPr>
          <a:xfrm>
            <a:off x="611560" y="2686115"/>
            <a:ext cx="5905905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Портфолио ученика начальной школы - скачать портфолио для ...">
            <a:extLst>
              <a:ext uri="{FF2B5EF4-FFF2-40B4-BE49-F238E27FC236}">
                <a16:creationId xmlns:a16="http://schemas.microsoft.com/office/drawing/2014/main" id="{30233472-A558-4C96-94BA-48990B64E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27" y="4789894"/>
            <a:ext cx="2056586" cy="150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E7EC7F0-E6CA-42F5-831C-87FBD38258C4}"/>
              </a:ext>
            </a:extLst>
          </p:cNvPr>
          <p:cNvSpPr/>
          <p:nvPr/>
        </p:nvSpPr>
        <p:spPr>
          <a:xfrm>
            <a:off x="300005" y="925794"/>
            <a:ext cx="8664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158123"/>
            <a:ext cx="763284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Ознакомьтесь с текстом и выполните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задания</a:t>
            </a:r>
          </a:p>
          <a:p>
            <a:pPr lvl="0"/>
            <a:endParaRPr lang="ru-RU" sz="20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580"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Есть профессии, продиктованные новым временем. Одна из них – профессия программиста. Программист занимается разработкой компьютерных программ. У программиста должно быть отличное логическое мышление, хорошая память. У него должна быть склонность к анализу, поиску причин. Хорошим умением программиста считается умение излагать информацию понятным языком. Мир компьютерных технологий не стоит на месте, поэтому программист должен постоянно учиться и совершенствоваться.</a:t>
            </a:r>
            <a:endParaRPr lang="ru-RU" sz="20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2000" b="1" i="1" dirty="0" smtClean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Определите </a:t>
            </a:r>
            <a:r>
              <a:rPr lang="ru-RU" sz="20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тему и основную мысль текста.</a:t>
            </a:r>
            <a:endParaRPr lang="ru-RU" sz="2000" b="1" i="1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Выпишите два словосочетания </a:t>
            </a:r>
            <a:r>
              <a:rPr lang="ru-RU" sz="2000" b="1" i="1" dirty="0">
                <a:ea typeface="Calibri"/>
                <a:cs typeface="Times New Roman"/>
              </a:rPr>
              <a:t> </a:t>
            </a:r>
            <a:r>
              <a:rPr lang="ru-RU" sz="2000" b="1" i="1" dirty="0">
                <a:latin typeface="Times New Roman"/>
                <a:ea typeface="Calibri"/>
                <a:cs typeface="Times New Roman"/>
              </a:rPr>
              <a:t>по модели </a:t>
            </a:r>
            <a:endParaRPr lang="ru-RU" sz="2000" b="1" i="1" dirty="0" smtClean="0">
              <a:latin typeface="Times New Roman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000" b="1" i="1" dirty="0">
                <a:latin typeface="Times New Roman"/>
                <a:ea typeface="Calibri"/>
                <a:cs typeface="Times New Roman"/>
              </a:rPr>
              <a:t>прилагательное + существительное</a:t>
            </a: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»</a:t>
            </a:r>
            <a:endParaRPr lang="ru-RU" sz="2000" b="1" i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38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624</Words>
  <Application>Microsoft Office PowerPoint</Application>
  <PresentationFormat>Экран (4:3)</PresentationFormat>
  <Paragraphs>122</Paragraphs>
  <Slides>16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Comfortaa</vt:lpstr>
      <vt:lpstr>Open Sans</vt:lpstr>
      <vt:lpstr>Times New Roman</vt:lpstr>
      <vt:lpstr>Тема Office</vt:lpstr>
      <vt:lpstr>Презентация PowerPoint</vt:lpstr>
      <vt:lpstr>Презентация PowerPoint</vt:lpstr>
      <vt:lpstr>Подумай</vt:lpstr>
      <vt:lpstr>Презентация PowerPoint</vt:lpstr>
      <vt:lpstr>Презентация PowerPoint</vt:lpstr>
      <vt:lpstr>Угадай профессию и запиши слова</vt:lpstr>
      <vt:lpstr>Проверь себя</vt:lpstr>
      <vt:lpstr>Проверь себя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83</cp:revision>
  <dcterms:created xsi:type="dcterms:W3CDTF">2020-07-18T05:19:20Z</dcterms:created>
  <dcterms:modified xsi:type="dcterms:W3CDTF">2024-12-03T16:19:51Z</dcterms:modified>
</cp:coreProperties>
</file>