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5" r:id="rId3"/>
    <p:sldId id="272" r:id="rId4"/>
    <p:sldId id="276" r:id="rId5"/>
    <p:sldId id="273" r:id="rId6"/>
    <p:sldId id="274" r:id="rId7"/>
    <p:sldId id="278" r:id="rId8"/>
    <p:sldId id="277" r:id="rId9"/>
    <p:sldId id="279" r:id="rId10"/>
    <p:sldId id="280" r:id="rId11"/>
    <p:sldId id="264" r:id="rId12"/>
    <p:sldId id="269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8646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18107" y="2842261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 урока: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 уроке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55619"/>
            <a:ext cx="3970784" cy="206141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узнали: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 первых профессиях человека;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404864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научились: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-правильно использовать и согласовывать существительные с прилагательными</a:t>
            </a:r>
            <a:r>
              <a:rPr lang="ru-RU" sz="2400" dirty="0">
                <a:solidFill>
                  <a:srgbClr val="002060"/>
                </a:solidFill>
              </a:rPr>
              <a:t>;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9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2843808" y="339090"/>
            <a:ext cx="4037357" cy="227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  <a:p>
            <a:pPr algn="ctr">
              <a:lnSpc>
                <a:spcPct val="115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«Выбор»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sz="half" idx="1"/>
          </p:nvPr>
        </p:nvSpPr>
        <p:spPr>
          <a:xfrm>
            <a:off x="300004" y="2476485"/>
            <a:ext cx="8474760" cy="2032635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 уроке я работал/       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активно, пассивно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2.Своей работой я /          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доволен\недоволен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3.Материал для меня был/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понятен\непонятен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8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2799642" y="339090"/>
            <a:ext cx="3615305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51879"/>
            <a:ext cx="7128792" cy="2266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Войдите на портал </a:t>
            </a:r>
            <a:r>
              <a:rPr lang="kk-KZ" b="1" noProof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BilimLand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для обратной связи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текст «Кузнецы», спишите текст, отмечая род существительных.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Обратитесь к видеоролику «Род имен существительных»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8749" y="3751962"/>
            <a:ext cx="541578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род имен существительных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1.Выписывает из текста имена существительные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2.Выделяет окончания существительных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3.Определяет род имен существительных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576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14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673327" y="259327"/>
            <a:ext cx="75177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3" y="1890543"/>
            <a:ext cx="79471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 уроке вы узнаете: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 первых профессиях человека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-правильно использовать и согласовывать существительные с прилагательными</a:t>
            </a:r>
            <a:endParaRPr lang="en-US" sz="2400" dirty="0"/>
          </a:p>
          <a:p>
            <a:r>
              <a:rPr lang="ru-RU" sz="2400" i="1" dirty="0"/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281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2978509" y="384104"/>
            <a:ext cx="3186982" cy="1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Посмотрите видео</a:t>
            </a:r>
            <a:b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kk-KZ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8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539552" y="1193628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3568" y="1301793"/>
            <a:ext cx="8431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Просмотрите небольшой видеоролик и подумайте, о чем мы сегодня будем говорить?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АОГГО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2000256"/>
            <a:ext cx="7704856" cy="400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87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6709" y="908720"/>
            <a:ext cx="8387739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гончарного дела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9306" t="71241" r="48730" b="8639"/>
          <a:stretch/>
        </p:blipFill>
        <p:spPr>
          <a:xfrm>
            <a:off x="5652120" y="-27384"/>
            <a:ext cx="3312368" cy="19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4911916"/>
            <a:ext cx="8064896" cy="168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чем вы узнали?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709" y="1772595"/>
            <a:ext cx="83877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 текст 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Гончарное дело-одно из самых древнейших ремесел в мире. Первые изделия из глины и воды человек смастерил еще в древности. Гончарное ремесло служило для приготовления сосудов, в которых могла храниться пища, зерно, вода.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Гончарные изделия отличались своей прочностью, долговечностью, водонепроницаемостью. Сохранившиеся гончарные изделия рассказывают нам, как жили наши предки и как развивалось это почетное ремесло.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Самые древние глиняные сосуды лепились вручную .Позднее сосуды правильной округлой формы стали делать с помощью гончарного круга.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Древней Греций гончарное дело стало видом изобразительного искусства. Знаменитые на весь мир греческие вазы вывозились в другие страны и считались знаком богатства и роскоши.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709" y="476672"/>
            <a:ext cx="5435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словарь: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Гончар, гончарный, археолог, кузнец, кузница, кузнечный, металл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65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64062" y="908720"/>
            <a:ext cx="8090068" cy="576064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1151" y="248215"/>
            <a:ext cx="7309241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Внимательно просмотрите видеоролик и запомните какие имена существительные относятся к мужскому, женскому и среднему роду.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20330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videoplayback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6610" r="800"/>
          <a:stretch/>
        </p:blipFill>
        <p:spPr>
          <a:xfrm>
            <a:off x="791151" y="1603281"/>
            <a:ext cx="7507795" cy="49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-87675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75070" y="339090"/>
            <a:ext cx="264452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935" y="1151879"/>
            <a:ext cx="6912768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1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Текст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«История гончарного дела»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-Найдите в 1-ом абзаце существительное со значением «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кәсіп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 3-ом абзаце существительное со значением «</a:t>
            </a:r>
            <a:r>
              <a:rPr lang="kk-K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определите род, обозначьте окончание.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Выпишите из 1-го абзаца существительные мужского рода, а из 2-го и 3-го абзацев слова женского рода и обозначьте окончания.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-Составьте 2 «тонких»,2 «толстых вопроса» к тексту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-282619" y="5049846"/>
            <a:ext cx="2092275" cy="95961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самопроверка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6863" y="3875143"/>
            <a:ext cx="456960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/>
              <a:t>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род имен существительных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1.Находит в тексте перевод слов «</a:t>
            </a:r>
            <a:r>
              <a:rPr lang="kk-KZ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kk-KZ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Выписывает существительные и определяет их род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3.Выделяет окончания существительных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Составляет 2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«тонких»,2 «толстых вопроса» к тексту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1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664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САМОПРОВЕРКА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574660"/>
            <a:ext cx="3034680" cy="3701008"/>
          </a:xfrm>
          <a:ln>
            <a:solidFill>
              <a:schemeClr val="tx2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-Найдите в 1-ом абзаце существительное со значением «</a:t>
            </a:r>
            <a:r>
              <a:rPr lang="kk-KZ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кәсіп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 3-ом абзаце существительное со значением «</a:t>
            </a:r>
            <a:r>
              <a:rPr lang="kk-KZ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определите род, обозначьте окончание</a:t>
            </a: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</a:t>
            </a:r>
          </a:p>
          <a:p>
            <a:pPr marL="0" indent="0">
              <a:buNone/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РЕМЕСЛ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-СРЕДНИЙ РОД</a:t>
            </a:r>
          </a:p>
          <a:p>
            <a:pPr marL="0" indent="0">
              <a:buNone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-СРЕДНИЙ РОД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91715" y="1574660"/>
            <a:ext cx="2836469" cy="3701009"/>
          </a:xfrm>
          <a:ln>
            <a:solidFill>
              <a:schemeClr val="tx2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-Выпишите из 1-го абзаца существительные мужского рода, а из 2-го и 3-го абзацев слова женского рода и обозначьте окончания.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</a:t>
            </a:r>
          </a:p>
          <a:p>
            <a:pPr marL="0" indent="0">
              <a:buNone/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  -    -МУЖСКОЙ РОД</a:t>
            </a:r>
          </a:p>
          <a:p>
            <a:pPr marL="0" indent="0">
              <a:buNone/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,СТРАН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-ЖЕНСКИЙ РОД</a:t>
            </a:r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6333699" y="1574660"/>
            <a:ext cx="2630789" cy="370100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-Составьте 2 «тонких», 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«толстых вопроса» к тексту</a:t>
            </a: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тонкие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вопросы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1.Что такое гончарное дело?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2.Как лепились глиняные сосуды?</a:t>
            </a:r>
          </a:p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«толстые»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1.Объясните, для чего служило гончарное дело?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Согласны ли вы 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тем,что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гончарные изделия рассказывают нам о жизни наших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предков?Почему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 быть другие)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4355976" y="4509120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0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332656"/>
            <a:ext cx="7992888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словам из левого столбика подберите подходящие по смыслу и форме (роду, числу) слова из правого столбика. Запишите полученные словосочетания. Обозначьте окончания в словах. Определите род существительных. У каких существительных нельзя определить род?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060848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                                 ДЕНЬ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                               УЛЫБКА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                            КОНЬКИ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ПАСМУРНЫЙ                           КРАЙ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ФИГУРНЫЕ                               СОЛНЦЕ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ЯРКОЕ                                        КАНИКУЛЫ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ЗЕЛЕНОЕ                                    КНИГА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                                    ДРУЖБА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ДОБРАЯ                                      ЯБЛОКО</a:t>
            </a:r>
          </a:p>
          <a:p>
            <a:pPr algn="just"/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-366919" y="5332058"/>
            <a:ext cx="2092275" cy="95961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самопроверка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824" y="4765725"/>
            <a:ext cx="4752528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согласовывает существительное с прилагательным, выделяет окончания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1.Составляет словосочетание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2.Определяет  род существительных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3.Выделяет окончания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2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САМОПРОВЕРКА</a:t>
            </a:r>
            <a:endParaRPr lang="en-US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1607" y="1133542"/>
            <a:ext cx="7355160" cy="4929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Крепк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дружб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(женский род, окончание           )                            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    каникулы      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(род не определяется, так как это существительное множественного числа)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книг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(женский род, окончание           )                      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Пасмурн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день  (мужской род, окончание           )                   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Фигурные  коньки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(род не определяется, так как это существительное множественного числа)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 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(средний род, окончание         )                         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Зелен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яблок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(средний род, окончание          )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край    (мужской род, окончание          )                   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улыбк</a:t>
            </a: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(женский род, окончание           )</a:t>
            </a:r>
            <a:endParaRPr lang="en-US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278484"/>
            <a:ext cx="432048" cy="2783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44443" y="1232972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-а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8928" y="2036700"/>
            <a:ext cx="432048" cy="2783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А-а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3274428"/>
            <a:ext cx="368424" cy="3767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ееееае</a:t>
            </a: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68044" y="3679462"/>
            <a:ext cx="432048" cy="2783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15130" y="4326576"/>
            <a:ext cx="432048" cy="2783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26816" y="4685344"/>
            <a:ext cx="432048" cy="2783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76056" y="3616723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о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6816" y="46188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2840" y="19550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-а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032" y="3260508"/>
            <a:ext cx="16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е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53954" y="2425697"/>
            <a:ext cx="432048" cy="2783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243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617</Words>
  <Application>Microsoft Office PowerPoint</Application>
  <PresentationFormat>Экран (4:3)</PresentationFormat>
  <Paragraphs>168</Paragraphs>
  <Slides>13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Comfortaa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САМОПРОВЕРКА</vt:lpstr>
      <vt:lpstr>Презентация PowerPoint</vt:lpstr>
      <vt:lpstr>САМОПРОВЕРКА</vt:lpstr>
      <vt:lpstr>Сегодня на уроке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61</cp:revision>
  <dcterms:created xsi:type="dcterms:W3CDTF">2020-07-18T05:19:20Z</dcterms:created>
  <dcterms:modified xsi:type="dcterms:W3CDTF">2024-12-03T16:18:56Z</dcterms:modified>
</cp:coreProperties>
</file>