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88" r:id="rId4"/>
    <p:sldId id="273" r:id="rId5"/>
    <p:sldId id="268" r:id="rId6"/>
    <p:sldId id="292" r:id="rId7"/>
    <p:sldId id="289" r:id="rId8"/>
    <p:sldId id="290" r:id="rId9"/>
    <p:sldId id="291" r:id="rId10"/>
    <p:sldId id="293" r:id="rId11"/>
    <p:sldId id="282" r:id="rId12"/>
    <p:sldId id="283" r:id="rId13"/>
    <p:sldId id="284" r:id="rId14"/>
    <p:sldId id="286" r:id="rId15"/>
    <p:sldId id="28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6406480" cy="57606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altLang="ru-RU" sz="1400" b="1" dirty="0" smtClean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  <a:t/>
            </a:r>
            <a:br>
              <a:rPr lang="ru-RU" altLang="ru-RU" sz="1400" b="1" dirty="0" smtClean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</a:br>
            <a:r>
              <a:rPr lang="ru-RU" altLang="ru-RU" sz="1400" b="1" dirty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  <a:t/>
            </a:r>
            <a:br>
              <a:rPr lang="ru-RU" altLang="ru-RU" sz="1400" b="1" dirty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</a:br>
            <a:r>
              <a:rPr lang="ru-RU" altLang="ru-RU" sz="1400" b="1" dirty="0" smtClean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  <a:t>                          </a:t>
            </a:r>
            <a:br>
              <a:rPr lang="ru-RU" altLang="ru-RU" sz="1400" b="1" dirty="0" smtClean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</a:br>
            <a:r>
              <a:rPr lang="ru-RU" altLang="ru-RU" sz="1400" b="1" dirty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  <a:t/>
            </a:r>
            <a:br>
              <a:rPr lang="ru-RU" altLang="ru-RU" sz="1400" b="1" dirty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</a:br>
            <a:r>
              <a:rPr lang="ru-RU" altLang="ru-RU" sz="1400" b="1" dirty="0" smtClean="0">
                <a:solidFill>
                  <a:srgbClr val="090F78"/>
                </a:solidFill>
                <a:latin typeface="Times New Roman" pitchFamily="18" charset="0"/>
                <a:ea typeface="+mn-ea"/>
                <a:cs typeface="Times New Roman" pitchFamily="18" charset="0"/>
                <a:sym typeface="Century Gothic" pitchFamily="34" charset="0"/>
              </a:rPr>
              <a:t>          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9036496" cy="573325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000" b="1" dirty="0" smtClean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Тема урока: </a:t>
            </a:r>
          </a:p>
          <a:p>
            <a:r>
              <a:rPr lang="ru-RU" sz="2000" dirty="0" err="1" smtClean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Джанни</a:t>
            </a:r>
            <a:r>
              <a:rPr lang="ru-RU" sz="2000" dirty="0" smtClean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ru-RU" sz="2000" dirty="0" err="1" smtClean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Родари</a:t>
            </a:r>
            <a:r>
              <a:rPr lang="ru-RU" sz="2000" dirty="0" smtClean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 “Чем пахнут ремесла?”</a:t>
            </a:r>
          </a:p>
          <a:p>
            <a:r>
              <a:rPr lang="ru-RU" sz="2000" dirty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Times New Roman"/>
                <a:ea typeface="+mj-ea"/>
                <a:cs typeface="+mj-cs"/>
              </a:rPr>
              <a:t>5 класс (2 урок)</a:t>
            </a:r>
          </a:p>
          <a:p>
            <a:endParaRPr lang="ru-RU" sz="2000" dirty="0" smtClean="0">
              <a:solidFill>
                <a:srgbClr val="333333"/>
              </a:solidFill>
              <a:latin typeface="Times New Roman"/>
              <a:ea typeface="+mj-ea"/>
              <a:cs typeface="+mj-cs"/>
            </a:endParaRPr>
          </a:p>
          <a:p>
            <a:endParaRPr lang="ru-RU" sz="2000" dirty="0">
              <a:solidFill>
                <a:srgbClr val="333333"/>
              </a:solidFill>
              <a:latin typeface="Times New Roman"/>
              <a:ea typeface="+mj-ea"/>
              <a:cs typeface="+mj-cs"/>
            </a:endParaRPr>
          </a:p>
          <a:p>
            <a:pPr lvl="0"/>
            <a:endParaRPr lang="ru-RU" dirty="0">
              <a:solidFill>
                <a:prstClr val="black">
                  <a:tint val="75000"/>
                </a:prstClr>
              </a:solidFill>
            </a:endParaRPr>
          </a:p>
          <a:p>
            <a:endParaRPr lang="ru-RU" sz="2000" dirty="0" smtClean="0">
              <a:solidFill>
                <a:srgbClr val="333333"/>
              </a:solidFill>
              <a:latin typeface="Times New Roman"/>
              <a:ea typeface="+mj-ea"/>
              <a:cs typeface="+mj-cs"/>
            </a:endParaRPr>
          </a:p>
          <a:p>
            <a:endParaRPr lang="ru-RU" sz="2000" dirty="0" smtClean="0"/>
          </a:p>
        </p:txBody>
      </p:sp>
      <p:cxnSp>
        <p:nvCxnSpPr>
          <p:cNvPr id="8" name="Google Shape;77;p1"/>
          <p:cNvCxnSpPr>
            <a:cxnSpLocks noChangeShapeType="1"/>
          </p:cNvCxnSpPr>
          <p:nvPr/>
        </p:nvCxnSpPr>
        <p:spPr bwMode="auto">
          <a:xfrm>
            <a:off x="994263" y="5916452"/>
            <a:ext cx="7155473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6047575"/>
            <a:ext cx="67183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4459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Запомните!</a:t>
            </a:r>
          </a:p>
          <a:p>
            <a:pPr marL="0" indent="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Одушевленные существительные,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отвечают на вопрос: кто? и называют живые существа  (маляр, стекольщик, шофер, кондитер, доктор, рыбак, лодырь)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Неодушевленные существительные,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отвечают на вопрос что? и называют неживые предметы (запах, куртка, блуза, безделье)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00138" y="6453335"/>
            <a:ext cx="69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212850" y="6597351"/>
            <a:ext cx="67183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657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Укажите верные (В) или неверные (Н) ответы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Имя существительное – самостоятельная часть речи, которая обозначает признак предмета.                                                                                  ___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Имена существительные бывают собственные и нарицательные, одушевленные и неодушевленные.                                                      ___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Маляр, стекольщик, рыбак – неодушевленные существительные.     ___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Тесто, доска, лекарство – одушевленные существительные.              ___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Алматы,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Арман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Алатау – имена собственные.                                  ___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Доброта, дружба,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дерево,друг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имена собственные.                           ___</a:t>
            </a:r>
            <a:endParaRPr lang="ru-RU" sz="20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6551633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61938" y="6453335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8818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831" y="339652"/>
            <a:ext cx="5626968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Имя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существительное – самостоятельная часть речи, которая обозначает признак предмета.                    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Имена существительные бывают собственные и нарицательные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одушевленные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неодушевленные.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Маляр, стекольщик, рыбак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неодушевленные существительные.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Тесто, доска, лекарство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одушевленные существительные.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Арман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Алатау – имена собственные.       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В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Доброта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дружба, дерево, друг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имена собственные.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6407617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163" y="6597351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8075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003232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ПРИЕМ «Телеграмма»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Напишите себе (или автору) стихотворения пожелание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Желаю себе: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тать настоящим мастером своего дела;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аниматься любимым делом;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ознать мир профессий.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Желаю автору: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вдохновенья;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ольше интересных рассказов;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вечной дружбы с детьми.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Ваш юный, друг Марат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6407617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163" y="6597352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538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5620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Учебное  задание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Практическое задание. </a:t>
            </a:r>
          </a:p>
          <a:p>
            <a:pPr marL="0" indent="0" algn="just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1. Напишите небольшой текст, состоящий  из 5-6 предложений, правильно образовывая падежные формы существительных, прилагательных на тему «Кем бы вы хотели стать в будущем. Почему?»</a:t>
            </a:r>
          </a:p>
          <a:p>
            <a:pPr marL="0" indent="0"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Предполагаемый ответ: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Еще 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с детства я мечтала выбрать профессию, в которой бы гармонично сочетались такие качества, как милосердие, мудрость, любовь. И такую профессию я выбрала. Это самая актуальная и гуманная профессия – учитель. Для меня это жизнь! Жизнь, в которой есть свои «плюсы» и «минусы», но которой я с большой любовью отдаю свои знания и сердце детям. Знания, которые останутся с ними на всю жизнь. А для меня это будущая профессия и гордость, и радость.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2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. Чтобы закрепить полученные знания,  вы можете зайти на сайт </a:t>
            </a:r>
            <a:r>
              <a:rPr lang="en-US" sz="8000" dirty="0" err="1">
                <a:latin typeface="Times New Roman" pitchFamily="18" charset="0"/>
                <a:ea typeface="Calibri"/>
                <a:cs typeface="Times New Roman" pitchFamily="18" charset="0"/>
              </a:rPr>
              <a:t>Bilimland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Всего 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доброго, ребята!</a:t>
            </a:r>
          </a:p>
          <a:p>
            <a:pPr marL="0" indent="0">
              <a:buNone/>
            </a:pP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До 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свидания!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61938" y="6525343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163" y="6669359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8718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4784"/>
            <a:ext cx="4824536" cy="46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196753"/>
            <a:ext cx="2952327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373216"/>
            <a:ext cx="3456384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61938" y="6551631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163" y="6669359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9922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938" y="260649"/>
            <a:ext cx="7766446" cy="5760639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endParaRPr lang="ru-RU" sz="22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buNone/>
            </a:pPr>
            <a:endParaRPr lang="ru-RU" sz="22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buNone/>
            </a:pPr>
            <a:endParaRPr lang="ru-RU" sz="22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buNone/>
            </a:pPr>
            <a:endParaRPr lang="ru-RU" sz="22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buNone/>
            </a:pPr>
            <a:endParaRPr lang="ru-RU" sz="22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ru-RU" sz="8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Сегодня </a:t>
            </a:r>
            <a:r>
              <a:rPr lang="ru-RU" sz="8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уроке</a:t>
            </a:r>
            <a:r>
              <a:rPr lang="ru-RU" sz="80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b="1" dirty="0" smtClean="0">
                <a:latin typeface="Times New Roman"/>
                <a:ea typeface="Calibri"/>
                <a:cs typeface="Times New Roman"/>
              </a:rPr>
              <a:t>      Вы </a:t>
            </a:r>
            <a:r>
              <a:rPr lang="ru-RU" sz="8000" b="1" dirty="0">
                <a:latin typeface="Times New Roman"/>
                <a:ea typeface="Calibri"/>
                <a:cs typeface="Times New Roman"/>
              </a:rPr>
              <a:t>узнаете:  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/>
                <a:ea typeface="Calibri"/>
                <a:cs typeface="Times New Roman"/>
              </a:rPr>
              <a:t>     - </a:t>
            </a:r>
            <a:r>
              <a:rPr lang="ru-RU" sz="8000" dirty="0">
                <a:latin typeface="Times New Roman"/>
                <a:ea typeface="Calibri"/>
                <a:cs typeface="Times New Roman"/>
              </a:rPr>
              <a:t>о профессиях,  продолжая работу с текстом «Чем пахнут ремесла?»;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8000" dirty="0" smtClean="0">
                <a:latin typeface="Times New Roman"/>
                <a:ea typeface="Calibri"/>
                <a:cs typeface="Times New Roman"/>
              </a:rPr>
              <a:t>     - </a:t>
            </a:r>
            <a:r>
              <a:rPr lang="ru-RU" sz="8000" dirty="0">
                <a:latin typeface="Times New Roman"/>
                <a:ea typeface="Calibri"/>
                <a:cs typeface="Times New Roman"/>
              </a:rPr>
              <a:t>ознакомитесь с теоретическими сведениями об одушевленных и  неодушевленных именах существительных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>
                <a:latin typeface="Times New Roman"/>
                <a:ea typeface="Calibri"/>
                <a:cs typeface="Times New Roman"/>
              </a:rPr>
              <a:t> 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b="1" dirty="0" smtClean="0">
                <a:latin typeface="Times New Roman"/>
                <a:ea typeface="Calibri"/>
                <a:cs typeface="Times New Roman"/>
              </a:rPr>
              <a:t>     Вы </a:t>
            </a:r>
            <a:r>
              <a:rPr lang="ru-RU" sz="8000" b="1" dirty="0">
                <a:latin typeface="Times New Roman"/>
                <a:ea typeface="Calibri"/>
                <a:cs typeface="Times New Roman"/>
              </a:rPr>
              <a:t>научитесь: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/>
                <a:ea typeface="Calibri"/>
                <a:cs typeface="Times New Roman"/>
              </a:rPr>
              <a:t>    - </a:t>
            </a:r>
            <a:r>
              <a:rPr lang="ru-RU" sz="8000" dirty="0">
                <a:latin typeface="Times New Roman"/>
                <a:ea typeface="Calibri"/>
                <a:cs typeface="Times New Roman"/>
              </a:rPr>
              <a:t>формулировать  вопросы по содержанию текста;  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/>
                <a:ea typeface="Calibri"/>
                <a:cs typeface="Times New Roman"/>
              </a:rPr>
              <a:t>    - </a:t>
            </a:r>
            <a:r>
              <a:rPr lang="ru-RU" sz="8000" dirty="0">
                <a:latin typeface="Times New Roman"/>
                <a:ea typeface="Calibri"/>
                <a:cs typeface="Times New Roman"/>
              </a:rPr>
              <a:t>отвечать на вопросы;                                                                                                                </a:t>
            </a:r>
            <a:endParaRPr lang="ru-RU" sz="6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dirty="0" smtClean="0">
                <a:latin typeface="Times New Roman"/>
                <a:ea typeface="Calibri"/>
                <a:cs typeface="Times New Roman"/>
              </a:rPr>
              <a:t>    - </a:t>
            </a:r>
            <a:r>
              <a:rPr lang="ru-RU" sz="8000" dirty="0">
                <a:latin typeface="Times New Roman"/>
                <a:ea typeface="Calibri"/>
                <a:cs typeface="Times New Roman"/>
              </a:rPr>
              <a:t>по рисункам определять предметы</a:t>
            </a:r>
            <a:r>
              <a:rPr lang="ru-RU" sz="8000" dirty="0" smtClean="0">
                <a:latin typeface="Times New Roman"/>
                <a:ea typeface="Calibri"/>
                <a:cs typeface="Times New Roman"/>
              </a:rPr>
              <a:t>;</a:t>
            </a:r>
            <a:endParaRPr lang="ru-RU" sz="6600" dirty="0" smtClean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6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6600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ru-RU" sz="8000" dirty="0" smtClean="0">
                <a:latin typeface="Times New Roman"/>
                <a:ea typeface="Calibri"/>
                <a:cs typeface="Times New Roman"/>
              </a:rPr>
              <a:t>- находить </a:t>
            </a:r>
            <a:r>
              <a:rPr lang="ru-RU" sz="8000" dirty="0">
                <a:latin typeface="Times New Roman"/>
                <a:ea typeface="Calibri"/>
                <a:cs typeface="Times New Roman"/>
              </a:rPr>
              <a:t>в тексте одушевленные и неодушевленные существительные</a:t>
            </a:r>
            <a:endParaRPr lang="ru-RU" sz="6600" dirty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</a:t>
            </a:r>
            <a:endParaRPr lang="ru-RU" sz="8000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6263599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163" y="6453314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8248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03040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b="1" dirty="0" smtClean="0">
                <a:latin typeface="Times New Roman"/>
                <a:ea typeface="Calibri"/>
                <a:cs typeface="Times New Roman"/>
              </a:rPr>
              <a:t>       </a:t>
            </a:r>
            <a:r>
              <a:rPr lang="ru-RU" sz="8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Рассмотрите </a:t>
            </a:r>
            <a:r>
              <a:rPr lang="ru-RU" sz="8000" b="1" dirty="0">
                <a:latin typeface="Times New Roman" pitchFamily="18" charset="0"/>
                <a:ea typeface="Calibri"/>
                <a:cs typeface="Times New Roman" pitchFamily="18" charset="0"/>
              </a:rPr>
              <a:t>рисунки</a:t>
            </a:r>
            <a:r>
              <a:rPr lang="ru-RU" sz="8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. Что </a:t>
            </a:r>
            <a:r>
              <a:rPr lang="ru-RU" sz="8000" b="1" dirty="0">
                <a:latin typeface="Times New Roman" pitchFamily="18" charset="0"/>
                <a:ea typeface="Calibri"/>
                <a:cs typeface="Times New Roman" pitchFamily="18" charset="0"/>
              </a:rPr>
              <a:t>на них </a:t>
            </a:r>
            <a:r>
              <a:rPr lang="ru-RU" sz="8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изображено</a:t>
            </a:r>
            <a:r>
              <a:rPr lang="ru-RU" sz="8000" b="1" dirty="0">
                <a:latin typeface="Times New Roman" pitchFamily="18" charset="0"/>
                <a:ea typeface="Calibri"/>
                <a:cs typeface="Times New Roman" pitchFamily="18" charset="0"/>
              </a:rPr>
              <a:t>? Определите, </a:t>
            </a:r>
            <a:r>
              <a:rPr lang="ru-RU" sz="8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80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8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люди  каких </a:t>
            </a:r>
            <a:r>
              <a:rPr lang="ru-RU" sz="8000" b="1" dirty="0">
                <a:latin typeface="Times New Roman" pitchFamily="18" charset="0"/>
                <a:ea typeface="Calibri"/>
                <a:cs typeface="Times New Roman" pitchFamily="18" charset="0"/>
              </a:rPr>
              <a:t>профессий пользуются этими </a:t>
            </a:r>
            <a:r>
              <a:rPr lang="ru-RU" sz="8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предметами</a:t>
            </a:r>
            <a:endParaRPr lang="ru-RU" sz="8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стетоскоп                  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кобыз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                 скрипка                 </a:t>
            </a:r>
            <a:r>
              <a:rPr lang="ru-RU" sz="8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бинокль</a:t>
            </a:r>
            <a:endParaRPr lang="ru-RU" sz="8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marL="0" indent="0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Пользуется: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стетоскопом – врач;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кобыз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скрипкой – музыкант; биноклем – астрономы.</a:t>
            </a:r>
          </a:p>
          <a:p>
            <a:pPr marL="0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8000" b="1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Стетоско́п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(греч. </a:t>
            </a:r>
            <a:r>
              <a:rPr lang="ru-RU" sz="80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στήθος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«грудь» + </a:t>
            </a:r>
            <a:r>
              <a:rPr lang="ru-RU" sz="80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σκο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πέω «смотрю») — медицинский диагностический прибор для выслушивания звуков, исходящих от сердца, сосудов, лёгких, бронхов, кишечника и других органов.</a:t>
            </a:r>
          </a:p>
          <a:p>
            <a:pPr marL="0" indent="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00808"/>
            <a:ext cx="1944216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8"/>
            <a:ext cx="187220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00808"/>
            <a:ext cx="2003773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6503062"/>
            <a:ext cx="83280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700808"/>
            <a:ext cx="2005806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61938" y="6363057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025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6381328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6479624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1938" y="960632"/>
            <a:ext cx="7694438" cy="3352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                          </a:t>
            </a: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ПРЕДТЕКСТОВАЯ РАБОТА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</a:t>
            </a: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Вспомните 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и ответьте на вопросы: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1.Что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вы узнали о писателе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Джанни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Родари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2.Что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он любил сочинять? 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3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Кем он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стал,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когда вырос?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4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Что он рассказывал детям? 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5. Какие вы знаете его знаменитые книги?  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0096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139136" cy="7200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1. </a:t>
            </a:r>
            <a:r>
              <a:rPr lang="ru-RU" sz="20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Джанни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Родари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- известный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итальянский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писатель.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2. Он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любил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сочинять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шуточные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стихотворения.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3. К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огда вырос он стал учителем.           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. О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н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рассказывал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детям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истории, рассказы, которые сам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сочинял. 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5.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Его знаменитые книги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«Приключения </a:t>
            </a:r>
            <a:r>
              <a:rPr lang="ru-RU" sz="2000" dirty="0" err="1">
                <a:latin typeface="Times New Roman" pitchFamily="18" charset="0"/>
                <a:ea typeface="Calibri"/>
                <a:cs typeface="Times New Roman" pitchFamily="18" charset="0"/>
              </a:rPr>
              <a:t>Чиполлино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», «Зоопарк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историй», «Планета рождественских елок», «Лифт к звездам», «Дворец из мороженного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11163" y="6669359"/>
            <a:ext cx="83216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6528770"/>
            <a:ext cx="86201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622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ПРИЕМ  «Вопрос  автору»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ea typeface="Calibri"/>
                <a:cs typeface="Times New Roman" pitchFamily="18" charset="0"/>
              </a:rPr>
              <a:t>Вы </a:t>
            </a: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прочитали стихотворение и узнали, </a:t>
            </a:r>
            <a:r>
              <a:rPr lang="ru-RU" sz="2200" dirty="0" smtClean="0">
                <a:latin typeface="Times New Roman" pitchFamily="18" charset="0"/>
                <a:ea typeface="Calibri"/>
                <a:cs typeface="Times New Roman" pitchFamily="18" charset="0"/>
              </a:rPr>
              <a:t>что    итальянский </a:t>
            </a: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писатель </a:t>
            </a:r>
            <a:r>
              <a:rPr lang="ru-RU" sz="2200" dirty="0" err="1">
                <a:latin typeface="Times New Roman" pitchFamily="18" charset="0"/>
                <a:ea typeface="Calibri"/>
                <a:cs typeface="Times New Roman" pitchFamily="18" charset="0"/>
              </a:rPr>
              <a:t>Джанни</a:t>
            </a: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sz="2200" dirty="0" err="1">
                <a:latin typeface="Times New Roman" pitchFamily="18" charset="0"/>
                <a:ea typeface="Calibri"/>
                <a:cs typeface="Times New Roman" pitchFamily="18" charset="0"/>
              </a:rPr>
              <a:t>Родари</a:t>
            </a: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 знает, чем пахнут ремесла и какого они цвета. </a:t>
            </a:r>
            <a:b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b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ea typeface="Calibri"/>
                <a:cs typeface="Times New Roman" pitchFamily="18" charset="0"/>
              </a:rPr>
              <a:t> - Ребята, после прочтения  стихотворения, какой вопрос  хотели  бы  </a:t>
            </a:r>
            <a:r>
              <a:rPr lang="ru-RU" sz="2200" dirty="0" smtClean="0">
                <a:latin typeface="Times New Roman" pitchFamily="18" charset="0"/>
                <a:ea typeface="Calibri"/>
                <a:cs typeface="Times New Roman" pitchFamily="18" charset="0"/>
              </a:rPr>
              <a:t>вы задать автору?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Предполагаемые вопросы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О какой профессии вы мечтали в детстве?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Ваше отношение к людям разных ремесел?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Как вы относитесь к бездельникам и лодырям?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Предполагаемые  ответы: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В детстве я мечтал о профессии учителя.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 С уважением отношусь к людям разных ремесел.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Стараюсь помочь им найти работу.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00027" y="6309319"/>
            <a:ext cx="69439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212850" y="6525343"/>
            <a:ext cx="67183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523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Соотнесите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предложенные вопросы с соответствующими определениями</a:t>
            </a:r>
            <a:endParaRPr lang="ru-RU" sz="2000" dirty="0">
              <a:ea typeface="Calibri"/>
              <a:cs typeface="Times New Roman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425749"/>
              </p:ext>
            </p:extLst>
          </p:nvPr>
        </p:nvGraphicFramePr>
        <p:xfrm>
          <a:off x="457200" y="1600200"/>
          <a:ext cx="8229600" cy="4205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01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effectLst/>
                          <a:latin typeface="Times New Roman"/>
                          <a:ea typeface="Calibri"/>
                        </a:rPr>
                        <a:t>             Вопросы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</a:t>
                      </a:r>
                      <a:r>
                        <a:rPr lang="ru-RU" sz="2800" dirty="0" smtClean="0"/>
                        <a:t>Ответы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01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1.Кто не имеет запаха и почему?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пахнут  ремесла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01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2.Чем пахнут люди всех ремесел?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от того, чем занимается человек на своей работе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01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3.Пахнут ремесла или нет?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своей работой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01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4.От чего зависит запах профессии?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лодырь, потому что не работает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03593" y="6646491"/>
            <a:ext cx="82724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39552" y="6479624"/>
            <a:ext cx="81369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7302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368157"/>
              </p:ext>
            </p:extLst>
          </p:nvPr>
        </p:nvGraphicFramePr>
        <p:xfrm>
          <a:off x="457200" y="1600200"/>
          <a:ext cx="8229600" cy="3773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0575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Вопросы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Ответы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Кто не имеет запаха и почему?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лодырь, потому  что не работает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Чем пахнут люди всех ремесел?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своей работой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r>
                        <a:rPr lang="ru-RU" dirty="0" smtClean="0"/>
                        <a:t>3.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Пахнут ремесла или нет?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пахнут ремесла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0718">
                <a:tc>
                  <a:txBody>
                    <a:bodyPr/>
                    <a:lstStyle/>
                    <a:p>
                      <a:r>
                        <a:rPr lang="ru-RU" dirty="0" smtClean="0"/>
                        <a:t>4.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От чего зависит запах профессии?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 того, чем занимается 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человек на своей работе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555106"/>
            <a:ext cx="82724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9620" y="6449415"/>
            <a:ext cx="8272463" cy="54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1677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1"/>
            <a:ext cx="6635080" cy="720081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с текстом. </a:t>
            </a:r>
            <a:b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Выпишите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четверостишия одушевленные и неодушевленные имена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существительные 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745736"/>
            <a:ext cx="8568952" cy="299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</a:t>
            </a: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Пахнет 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маляр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Скипидаром 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и краской.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Пахнет 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стекольщик 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Оконной </a:t>
            </a: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замазкой </a:t>
            </a:r>
            <a:endParaRPr lang="ru-RU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Одушевленные имена существительные: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кто? – маляр, стекольщик;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Неодушевленные имена существительные: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что? – скипидар, краска, замазка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00138" y="6479623"/>
            <a:ext cx="69437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212850" y="6597351"/>
            <a:ext cx="67183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4587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716</Words>
  <Application>Microsoft Office PowerPoint</Application>
  <PresentationFormat>Экран (4:3)</PresentationFormat>
  <Paragraphs>139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Тема Office</vt:lpstr>
      <vt:lpstr>                                                           </vt:lpstr>
      <vt:lpstr>Презентация PowerPoint</vt:lpstr>
      <vt:lpstr>Презентация PowerPoint</vt:lpstr>
      <vt:lpstr>Презентация PowerPoint</vt:lpstr>
      <vt:lpstr>Проверь себя!</vt:lpstr>
      <vt:lpstr>                        ПРИЕМ  «Вопрос  автору»  Вы прочитали стихотворение и узнали, что    итальянский писатель Джанни  Родари знает, чем пахнут ремесла и какого они цвета.     - Ребята, после прочтения  стихотворения, какой вопрос  хотели  бы  вы задать автору?   Предполагаемые вопросы - О какой профессии вы мечтали в детстве? - Ваше отношение к людям разных ремесел? - Как вы относитесь к бездельникам и лодырям?  Предполагаемые  ответы: - В детстве я мечтал о профессии учителя. -  С уважением отношусь к людям разных ремесел.  - Стараюсь помочь им найти работу.</vt:lpstr>
      <vt:lpstr>Соотнесите предложенные вопросы с соответствующими определениями</vt:lpstr>
      <vt:lpstr>Проверь себя!</vt:lpstr>
      <vt:lpstr> Работа с текстом.                                                                                                  Выпишите из четверостишия одушевленные и неодушевленные имена существительные </vt:lpstr>
      <vt:lpstr>Презентация PowerPoint</vt:lpstr>
      <vt:lpstr>Укажите верные (В) или неверные (Н) ответы</vt:lpstr>
      <vt:lpstr>                    Проверь себя!</vt:lpstr>
      <vt:lpstr>Презентация PowerPoint</vt:lpstr>
      <vt:lpstr>                             Учебное  задание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 пахнут ремесла?</dc:title>
  <dc:creator>Мария</dc:creator>
  <cp:lastModifiedBy>Данагул</cp:lastModifiedBy>
  <cp:revision>95</cp:revision>
  <dcterms:created xsi:type="dcterms:W3CDTF">2020-10-15T06:23:08Z</dcterms:created>
  <dcterms:modified xsi:type="dcterms:W3CDTF">2024-12-03T16:17:53Z</dcterms:modified>
</cp:coreProperties>
</file>