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2" r:id="rId4"/>
    <p:sldId id="271" r:id="rId5"/>
    <p:sldId id="273" r:id="rId6"/>
    <p:sldId id="260" r:id="rId7"/>
    <p:sldId id="277" r:id="rId8"/>
    <p:sldId id="262" r:id="rId9"/>
    <p:sldId id="268" r:id="rId10"/>
    <p:sldId id="278" r:id="rId11"/>
    <p:sldId id="279" r:id="rId12"/>
    <p:sldId id="264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1144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4585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0745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57944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3143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>
                <a:latin typeface="Times New Roman" pitchFamily="18" charset="0"/>
                <a:cs typeface="Times New Roman" pitchFamily="18" charset="0"/>
              </a:rPr>
              <a:t>Кем быть?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 и литература. 5 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1742910" y="423316"/>
            <a:ext cx="463064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 задание №2</a:t>
            </a: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 rot="10800000" flipV="1">
            <a:off x="142844" y="-44302"/>
            <a:ext cx="878687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Стратегия «Лови ошибку»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Посмотрите на эти предложения . Найдите ошибки.</a:t>
            </a: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Врач готовит еду.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Шофёр снимает кино.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Почтальон  красит стены.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Повар лечит людей.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Режиссёр водит машину.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 шьёт одежду.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Портной учит детей.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Маляр приносит письма.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0362" y="19892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1742910" y="423316"/>
            <a:ext cx="580603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Правильный вариант  задания №2</a:t>
            </a: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 rot="10800000" flipV="1">
            <a:off x="142844" y="325035"/>
            <a:ext cx="878687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Стратегия «Лови ошибку»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Врач лечит людей.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Шофер водит машину.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Почтальон приносит письма.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Повар готовит еду.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Режиссер снимает кино.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Учитель учит детей.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Портной шьет одежду.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Маляр красит стены.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ᐈ Доктора рисунки, фото доктор мультяшный | скачать на Depositphotos®">
            <a:extLst>
              <a:ext uri="{FF2B5EF4-FFF2-40B4-BE49-F238E27FC236}">
                <a16:creationId xmlns:a16="http://schemas.microsoft.com/office/drawing/2014/main" id="{AA162E7B-77BD-496A-B594-93C932DEA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548" y="1216242"/>
            <a:ext cx="2857500" cy="165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водитель: распечатать или скачать бесплатно | Printonic.ru">
            <a:extLst>
              <a:ext uri="{FF2B5EF4-FFF2-40B4-BE49-F238E27FC236}">
                <a16:creationId xmlns:a16="http://schemas.microsoft.com/office/drawing/2014/main" id="{A18D89C6-D538-458A-9C22-34A0AB123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525" y="2902533"/>
            <a:ext cx="2103912" cy="146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шеф повар рисунок | Рисунок, Рисунок карандашом,  Картинки">
            <a:extLst>
              <a:ext uri="{FF2B5EF4-FFF2-40B4-BE49-F238E27FC236}">
                <a16:creationId xmlns:a16="http://schemas.microsoft.com/office/drawing/2014/main" id="{FDF4F544-7B53-44E6-A56E-7F746F6B8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35" y="4114614"/>
            <a:ext cx="1939013" cy="215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Вакансия Маляр по цене 200 000 Тнг. в г.Аксу - объявление на Knopka.kz">
            <a:extLst>
              <a:ext uri="{FF2B5EF4-FFF2-40B4-BE49-F238E27FC236}">
                <a16:creationId xmlns:a16="http://schemas.microsoft.com/office/drawing/2014/main" id="{0218AACF-8400-4F9E-B77C-4D98E330B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078" y="4365104"/>
            <a:ext cx="1246440" cy="1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8185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1" y="339090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" descr="C:\Users\Бахыт\Desktop\Образцы КСП\447c4c64a208c26804a8fa3dd01bf93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500438"/>
            <a:ext cx="4299811" cy="228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70E531-60B8-4112-931D-8810D037B1C6}"/>
              </a:ext>
            </a:extLst>
          </p:cNvPr>
          <p:cNvSpPr txBox="1"/>
          <p:nvPr/>
        </p:nvSpPr>
        <p:spPr>
          <a:xfrm>
            <a:off x="783769" y="1176407"/>
            <a:ext cx="7759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Назовите 3 момента, которые у вас получились хорошо в процессе урока и предложите одно действие, которое улучшит вашу работу на следующем уроке.</a:t>
            </a:r>
            <a:endParaRPr lang="ru-KZ" sz="2400" b="1" dirty="0"/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14282" y="-3551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500172"/>
            <a:ext cx="8218197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Войдите на портал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 получите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информацию по сегодняшней теме.</a:t>
            </a:r>
          </a:p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Укажите верные(В) или неверные (Н) ответы.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странице 130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6146" name="Picture 2" descr="Полезные книги для родителей детей с аутизмом — Autism.KG | ОО &quot;Рука в Руке&quot;">
            <a:extLst>
              <a:ext uri="{FF2B5EF4-FFF2-40B4-BE49-F238E27FC236}">
                <a16:creationId xmlns:a16="http://schemas.microsoft.com/office/drawing/2014/main" id="{91D302BE-D799-4D0B-828E-244A03181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788" y="4138500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узнаете: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лексическое и грамматическое значение слов;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теоретический материал о морфологии;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будете: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определять части речи;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использовать существительные и прилагательные, правильно согласовывая по роду, числу и падежу</a:t>
            </a:r>
            <a:r>
              <a:rPr lang="ru-RU" sz="2400" dirty="0"/>
              <a:t>;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6627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55756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Century Gothic" pitchFamily="34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315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лексическое значение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-грамматическое значение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-морфология</a:t>
            </a:r>
            <a:endParaRPr lang="ru-RU" altLang="ru-RU" sz="40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ᐈ Картинки книга векторные, векторные картинки книги | скачать на  Depositphotos®">
            <a:extLst>
              <a:ext uri="{FF2B5EF4-FFF2-40B4-BE49-F238E27FC236}">
                <a16:creationId xmlns:a16="http://schemas.microsoft.com/office/drawing/2014/main" id="{D71F4CB6-2E97-4DE5-842C-05EC532B7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889" y="4043541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286676" cy="857256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Прочитайте загадку. О чём эта загадка? 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/>
              <a:t> 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него нам ни одеться,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покушать, ни согреться,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Даже рыбку из пруда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достанешь никогда.</a:t>
            </a:r>
          </a:p>
          <a:p>
            <a:endParaRPr lang="ru-RU" sz="2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Что является для человека важным и нужным в жизни?</a:t>
            </a:r>
            <a:r>
              <a:rPr lang="ru-RU" sz="2400" dirty="0"/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вы считаете, учеба - это труд?</a:t>
            </a:r>
          </a:p>
          <a:p>
            <a:pPr algn="l">
              <a:buFontTx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Какое значение имеет слово труд? На какой вопрос отвечает? Какой частью речи является?</a:t>
            </a:r>
          </a:p>
          <a:p>
            <a:pPr algn="l">
              <a:spcAft>
                <a:spcPts val="0"/>
              </a:spcAft>
              <a:buFontTx/>
              <a:buChar char="-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6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57472" y="705150"/>
            <a:ext cx="8090068" cy="466342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ответы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Правильно. Учёба тоже труд.</a:t>
            </a: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Труд- это работа, занятие, которое человеку по душе. </a:t>
            </a: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Отвечает на вопрос (что?), обозначает предмет.</a:t>
            </a: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Является именем существительным.</a:t>
            </a:r>
          </a:p>
        </p:txBody>
      </p:sp>
      <p:pic>
        <p:nvPicPr>
          <p:cNvPr id="5122" name="Picture 2" descr="The Guardian»: ТОП-10 лучших книг минувшего десятилетия">
            <a:extLst>
              <a:ext uri="{FF2B5EF4-FFF2-40B4-BE49-F238E27FC236}">
                <a16:creationId xmlns:a16="http://schemas.microsoft.com/office/drawing/2014/main" id="{0373481D-F788-4E74-B5BE-AA975CC4D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62179"/>
            <a:ext cx="1531674" cy="141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043428" y="423316"/>
            <a:ext cx="4178985" cy="40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100" b="1" dirty="0">
                <a:solidFill>
                  <a:schemeClr val="bg1"/>
                </a:solidFill>
                <a:latin typeface="Century Gothic" pitchFamily="34" charset="0"/>
              </a:rPr>
              <a:t>  Теоретического материала</a:t>
            </a: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370593" y="1021286"/>
            <a:ext cx="8473404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 anchor="ctr">
            <a:spAutoFit/>
          </a:bodyPr>
          <a:lstStyle>
            <a:lvl1pPr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Обратите внимание на таблицу:</a:t>
            </a:r>
          </a:p>
        </p:txBody>
      </p:sp>
      <p:pic>
        <p:nvPicPr>
          <p:cNvPr id="10" name="Рисунок 9" descr="454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500174"/>
            <a:ext cx="821537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2043428" y="423316"/>
            <a:ext cx="4178985" cy="40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100" b="1" dirty="0">
                <a:solidFill>
                  <a:schemeClr val="bg1"/>
                </a:solidFill>
                <a:latin typeface="Century Gothic" pitchFamily="34" charset="0"/>
              </a:rPr>
              <a:t>  Теоретического материала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1500174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Морфология-раздел науки о языке, в котором слово изучается как часть речи. Всего 10 частей речи. Они делятся на самостоятельные, служебные  и междометия.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Книга мультфильм рисунок, книга, книга комиксов, прямоугольник, мультфильм  png | PNGWing">
            <a:extLst>
              <a:ext uri="{FF2B5EF4-FFF2-40B4-BE49-F238E27FC236}">
                <a16:creationId xmlns:a16="http://schemas.microsoft.com/office/drawing/2014/main" id="{BED56924-FA46-4748-8CFA-A08B0DBA0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128" y="4134979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423316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№1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158123"/>
            <a:ext cx="8276668" cy="450263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42844" y="1000108"/>
            <a:ext cx="90011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Заполнение  «Концептуальной таблицы»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Выписать из упражнения 270  на </a:t>
            </a:r>
            <a:r>
              <a:rPr kumimoji="0" lang="ru-RU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странице 126-127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2 слова, обозначающие предмет, признак и действие.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45" y="2786057"/>
          <a:ext cx="8715435" cy="2357452"/>
        </p:xfrm>
        <a:graphic>
          <a:graphicData uri="http://schemas.openxmlformats.org/drawingml/2006/table">
            <a:tbl>
              <a:tblPr/>
              <a:tblGrid>
                <a:gridCol w="802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1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1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6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</a:t>
                      </a:r>
                      <a:r>
                        <a:rPr lang="ru-RU" sz="20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обозначающие предмет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 обозначающие признак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 обозначающие  действие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1742910" y="423316"/>
            <a:ext cx="5751531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Правильный вариант задания №1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1500174"/>
          <a:ext cx="8215369" cy="3187654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 обозначающие предмет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 обозначающие признак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Слова, обозначающие  действие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Имена существительные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Имена прилагательные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Глагол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человек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природные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шил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рыба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любого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находит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2" name="Picture 4" descr="The Guardian»: ТОП-10 лучших книг минувшего десятилетия">
            <a:extLst>
              <a:ext uri="{FF2B5EF4-FFF2-40B4-BE49-F238E27FC236}">
                <a16:creationId xmlns:a16="http://schemas.microsoft.com/office/drawing/2014/main" id="{A2022E3A-D4D6-4A79-8FF7-3D46EFFB3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23" y="4861701"/>
            <a:ext cx="1604858" cy="148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397</Words>
  <Application>Microsoft Office PowerPoint</Application>
  <PresentationFormat>Экран (4:3)</PresentationFormat>
  <Paragraphs>122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Comfortaa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39</cp:revision>
  <dcterms:created xsi:type="dcterms:W3CDTF">2020-07-18T05:19:20Z</dcterms:created>
  <dcterms:modified xsi:type="dcterms:W3CDTF">2024-12-03T16:15:31Z</dcterms:modified>
</cp:coreProperties>
</file>