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77" r:id="rId4"/>
    <p:sldId id="290" r:id="rId5"/>
    <p:sldId id="285" r:id="rId6"/>
    <p:sldId id="291" r:id="rId7"/>
    <p:sldId id="286" r:id="rId8"/>
    <p:sldId id="287" r:id="rId9"/>
    <p:sldId id="292" r:id="rId10"/>
    <p:sldId id="288" r:id="rId11"/>
    <p:sldId id="289" r:id="rId12"/>
    <p:sldId id="259" r:id="rId13"/>
    <p:sldId id="284" r:id="rId14"/>
    <p:sldId id="274" r:id="rId15"/>
    <p:sldId id="276" r:id="rId16"/>
    <p:sldId id="282" r:id="rId17"/>
    <p:sldId id="280" r:id="rId18"/>
    <p:sldId id="293" r:id="rId19"/>
    <p:sldId id="294" r:id="rId20"/>
    <p:sldId id="283" r:id="rId21"/>
    <p:sldId id="269" r:id="rId22"/>
    <p:sldId id="26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latin typeface="Times New Roman" pitchFamily="18" charset="0"/>
                <a:cs typeface="Times New Roman" pitchFamily="18" charset="0"/>
              </a:rPr>
              <a:t>Сочинение по картине Е.А. Широкова «Друзья»</a:t>
            </a:r>
            <a:endParaRPr lang="kk-KZ" altLang="ru-RU" sz="25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5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4282" y="285728"/>
            <a:ext cx="7429552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     предмет         изображения в                   искусстве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28586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1500173"/>
            <a:ext cx="750099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Как вы думаете, что является главным предметом изображения в искусстве? </a:t>
            </a:r>
          </a:p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Правильно!</a:t>
            </a:r>
          </a:p>
          <a:p>
            <a:endParaRPr lang="ru-RU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Человек, и его духовный мир. Адам ж</a:t>
            </a:r>
            <a:r>
              <a:rPr lang="kk-KZ" sz="2000" i="1" smtClean="0">
                <a:latin typeface="Tahoma" pitchFamily="34" charset="0"/>
                <a:ea typeface="Tahoma" pitchFamily="34" charset="0"/>
                <a:cs typeface="Tahoma" pitchFamily="34" charset="0"/>
              </a:rPr>
              <a:t>әне </a:t>
            </a:r>
            <a:r>
              <a:rPr lang="kk-KZ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оның рухани әлемі</a:t>
            </a:r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endParaRPr lang="ru-RU" sz="20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Главным предметом изображения в искусстве является человек, и разные виды искусства создают его портрет. О чём бы не говорило искусство, оно говорит о человеке, о его жизни, о среде, в которой она проходит, о радости или печали, о его вере и надежде о его гордости и желании быть понятым, любимым. </a:t>
            </a:r>
          </a:p>
          <a:p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Для того, чтобы нам лучше понять картину «Друзья», давайте познакомимся с биографией  Евгения Николаевича. 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</a:p>
          <a:p>
            <a:endParaRPr lang="ru-RU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4282" y="463639"/>
            <a:ext cx="7358114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dirty="0" smtClean="0"/>
              <a:t> Знакомство с творчеством художника Е.Н. Широкова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28586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57554" y="1142984"/>
            <a:ext cx="55721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Перед вами автопортрет художника Евгения Николаевича Широкова.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Народный художник СССР, один из самых ярких мастеров портретной живописи нашей страны второй половины ХХ века.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Творчество Широкова представлено достаточно полно и в жанровом плане: тематические картины, пейзажи, натюрморты, но в большей степени портреты. Свое неповторимое слово он сказал именно в портрете.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Портретная концепция Широкова сложилась под воздействием идей и художественного языка так называемого «сурового стиля».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Первыми большими удачами стали портреты известного композитора, пропагандиста музыки и общественного деятеля Д. Б. </a:t>
            </a:r>
            <a:r>
              <a:rPr lang="ru-RU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Кабалевского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Произведения Широкова хранятся более чем в 15 музеях России, в том числе в главной сокровищнице национального искусства – Государственной Третьяковской галерее.</a:t>
            </a:r>
          </a:p>
          <a:p>
            <a:endParaRPr lang="ru-RU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3" name="Picture 5" descr="C:\Users\user\Downloads\image_image_1963522.JPG.180x-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42984"/>
            <a:ext cx="3286116" cy="57150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5119" y="-128124"/>
            <a:ext cx="9270069" cy="69861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5720" y="285729"/>
            <a:ext cx="7286676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 Евгения Широкова «Друзья»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285720" y="857232"/>
            <a:ext cx="88582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Обратите внимание на эту картину.</a:t>
            </a:r>
          </a:p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Подумайте и расскажите, что изображено в данной картине? 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ownloads\image16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643050"/>
            <a:ext cx="7572428" cy="5214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5119" y="-128124"/>
            <a:ext cx="9270069" cy="69861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5720" y="285729"/>
            <a:ext cx="7286676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картиной «Друзья»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0" y="1071546"/>
            <a:ext cx="8929718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себя! Возможен следующий ответ: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 картине «Друзья» Евгения Широкова можно увидеть человека и собаку. Подросток в синей футболке и сланцах сидит на диване рядом со своим псом. Пёс чёрный, с белыми лапами. Он сложил голову у ног хозяина в ожидании любви и ласки. Юноша бережно одной рукой гладит собаку, делясь с ней любовью и передавая ей свою заботу. У обоих достаточно грустный взгляд. Что произошло, чем они опечалены, неизвестно. Это остаётся за кадром, и зрителю приходится об этом только догадываться.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Судя по этой картине, можно сделать  однозначный вывод, что перед нами не пёс и его хозяин , а два друга. Эту же мысль подтверждает и название картины. Художник как бы даёт нам подсказку. Если внимательно присмотреться к этой картине, то можно заметить, что в действительности подросток ,скорее всего, уже  поведал грустную историю своему другу. Это можно заметить по его приподнятому уху. Конечно, собака не в силах помочь советом или поддержать друга словами. Но она может выслушать и взглядом выразить сочувствие, а в определённых моментах это ещё важнее. </a:t>
            </a:r>
          </a:p>
          <a:p>
            <a:endParaRPr lang="ru-RU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1071546"/>
            <a:ext cx="6572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928662" y="266221"/>
            <a:ext cx="6286544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Практическое задание №1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7158" y="1214422"/>
            <a:ext cx="8501122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1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1643050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1071546"/>
            <a:ext cx="8072494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Ребята, попробуем проанализировать картину Широкова «Друзья» и определить основное настроение данного произведения. </a:t>
            </a: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1.)К какому жанру относится картина «Друзья» Е.Н.Широкова? </a:t>
            </a:r>
          </a:p>
          <a:p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2.)Какие тона использовал художник, чтобы создать определённое настроение?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Практическое задание №1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142984"/>
            <a:ext cx="7858180" cy="485778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Проверьте себя!</a:t>
            </a:r>
          </a:p>
          <a:p>
            <a:r>
              <a:rPr lang="ru-RU" dirty="0" smtClean="0"/>
              <a:t>1.)Портрет</a:t>
            </a:r>
          </a:p>
          <a:p>
            <a:r>
              <a:rPr lang="ru-RU" dirty="0" smtClean="0"/>
              <a:t>2.)Внимание привлекает колорит картины: «холодный» тон футболки мальчика контрастирует с «горячим» цветом одеяла или пледа, на котором герои расположились. Все остальные цветовые решения лишь дополняют композицию. Гармоничный пастельный фон подчеркивает главные цвета первого плана, а черные акценты (шерсть собаки, брюки мальчика) придают полотну законченность и строгость очертаний. Пол имеет желтовато-коричневый оттенок, передающий типичную цветовую гамму линолеума. Это знакомое всем сходство добавляет картине естественности. Но особенно удалась игра света: на глянцевых волосах мальчика играют лучи солнца. Судя по этим бликам и общей тональности выбранных красок, можно понять, что на полотне изображен пасмурный день.</a:t>
            </a:r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цветов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285720" y="1428736"/>
            <a:ext cx="8143932" cy="4714908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Мысли, переживания и представления людей в изобразительном искусстве выражаются в чувственности цвета, через его изменение (звонкость, приглушенность, теплоту, холодность и т.д.). Цвет может не только радовать, но и вызывать раздражение, тревогу, чувство тоски или грусти.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изобразительном искусстве принято считать, что: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красный – согревающий, оживляющий, активный, энергичный;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желтый – теплый, бодрящий, веселый, привлекательный;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оранжевый – веселый, радостный, пламенный, добрый;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зеленый – спокойствие, приятное и мирное настроение;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синий – серьезный, печальный, тоскливый, спокойный;</a:t>
            </a:r>
          </a:p>
          <a:p>
            <a:r>
              <a:rPr lang="ru-RU" sz="3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фиолетовый – 1. приятный, полный жизни; 2. отталкивающий, тоска, грусть.</a:t>
            </a:r>
          </a:p>
          <a:p>
            <a:endParaRPr lang="ru-RU" sz="3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№2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428736"/>
            <a:ext cx="7858180" cy="4286280"/>
          </a:xfrm>
        </p:spPr>
        <p:txBody>
          <a:bodyPr>
            <a:normAutofit fontScale="62500" lnSpcReduction="20000"/>
          </a:bodyPr>
          <a:lstStyle/>
          <a:p>
            <a:r>
              <a:rPr lang="ru-RU" sz="3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Напишите сочинение опираясь на данный план. Также вам можно  составить свой план.</a:t>
            </a:r>
          </a:p>
          <a:p>
            <a:r>
              <a:rPr lang="ru-RU" sz="3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План к сочинению по картине «Друзья»: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1.Название картины, имя автора.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2.Краткая история создания картины или небольшой факт из биографии художника.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3.Какими художественными материалами выполнена картина.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4.Что (кто) изображено на переднем плане.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5.Описание мальчика.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6.Описание собаки.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7.Цветовое решение картины и освещение.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8.Задний план.</a:t>
            </a:r>
          </a:p>
          <a:p>
            <a:r>
              <a:rPr lang="ru-RU" sz="31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9.Впечатления о картине, какие чувства оставила картина, какие выводы можно сделать.</a:t>
            </a:r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писать сочинение по картине?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428736"/>
            <a:ext cx="7858180" cy="4286280"/>
          </a:xfrm>
        </p:spPr>
        <p:txBody>
          <a:bodyPr>
            <a:normAutofit fontScale="25000" lnSpcReduction="20000"/>
          </a:bodyPr>
          <a:lstStyle/>
          <a:p>
            <a:r>
              <a:rPr lang="ru-RU" sz="8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Чтобы написать сочинение-описание картины, нужно внимательно ее рассмотреть. Определить (это очень важно), что находится на переднем плане, что является фоном картины. Далее уточнить мелкие детали, обычно расположенные справа и слева от центра картины. Важный элемент описания - цветовые особенности картины. А еще - как то, что изображено на картине, влияет на ее восприятие и настроение.</a:t>
            </a:r>
            <a:endParaRPr lang="ru-RU" sz="8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8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Работа должна содержать ТРИ основных части: вступление, основную часть и заключение. Вступление</a:t>
            </a:r>
            <a:r>
              <a:rPr lang="ru-RU" sz="8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8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как правило содержит одно-два предложения и начинается со слов: "Передо мной картина (художника) (название картины)."</a:t>
            </a:r>
            <a:endParaRPr lang="ru-RU" sz="8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8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выводах сочинения написать ответ на вопрос: Понравилась ли мне картина или нет? Почему?</a:t>
            </a:r>
            <a:endParaRPr lang="ru-RU" sz="8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72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Памятка. Словарь.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0" y="1000108"/>
            <a:ext cx="9144000" cy="4714908"/>
          </a:xfrm>
        </p:spPr>
        <p:txBody>
          <a:bodyPr>
            <a:normAutofit fontScale="25000" lnSpcReduction="20000"/>
          </a:bodyPr>
          <a:lstStyle/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Внимательно рассмотри репродукцию: кто автор? Какова тема? (Что изображено?)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Что изображено на переднем плане? На заднем плане? В центре (слева, справа)?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Какие краски использует художник?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Вспомни слова-фразы, которые помогут написать сочинение.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 Составь план описания картины.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6. Подбери подходящий эпиграф.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7. Напиши сочинение.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8. Проверь себя по орфографическому словарю.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Словарь: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"художник изобразил..."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художник - живописец - мастер кисти - автор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"детали сюжета позволяют понять..."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картина - полотно - репродукция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"колорит картины..."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изобразил - показал - нарисовал - воплотил - создал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"краски создают ощущение..."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тема - идея - сюжет - колорит - детали - настроение - впечатление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7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7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"создается настроение..."</a:t>
            </a:r>
            <a:endParaRPr lang="ru-RU" sz="7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72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928671"/>
            <a:ext cx="75177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 УЗНАЕТЕ: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-что такое жанры изобразительного искусства;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-что значат цвета в изобразительном искусстве.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/>
              <a:t>понимать значение слов духовно-нравственной тематики;</a:t>
            </a:r>
          </a:p>
          <a:p>
            <a:pPr>
              <a:buFontTx/>
              <a:buChar char="-"/>
            </a:pPr>
            <a:r>
              <a:rPr lang="ru-RU" sz="2400" dirty="0" smtClean="0"/>
              <a:t>создавать высказывание (описание, повествование) на основе иллюстраций, комиксов;</a:t>
            </a:r>
          </a:p>
          <a:p>
            <a:pPr>
              <a:buFontTx/>
              <a:buChar char="-"/>
            </a:pPr>
            <a:r>
              <a:rPr lang="ru-RU" sz="2400" dirty="0" smtClean="0"/>
              <a:t>писать эссе (объём 60-80 слов) по данному началу/концу, учитывая особенности текста повествования или описания.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285984" y="423316"/>
            <a:ext cx="2974063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1412540" y="1604138"/>
            <a:ext cx="67785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узнал, открыл для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Научился, смог…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похвалить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01482"/>
            <a:ext cx="3044672" cy="194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714348" y="339090"/>
            <a:ext cx="4714909" cy="4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x-none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Войди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x-none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Выучите пословицы и поговорки о дружбе.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sz="2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b="1" dirty="0"/>
          </a:p>
        </p:txBody>
      </p:sp>
      <p:pic>
        <p:nvPicPr>
          <p:cNvPr id="12" name="Picture 4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0CA82C89-3274-4965-BC09-494E173F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41" y="4123794"/>
            <a:ext cx="2250875" cy="15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дружба?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Дружба – это особенные отношения между людьми, построенные на бескорыстии, доверии, симпатии, общих интересах и взаимном уважении. Настоящий товарищ никогда не предаст, он первым протянет руку помощи в трудных ситуациях и не отвернётся от человека даже в том случае, если весь мир будет против него.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Но не только людям знакомо это бесценное чувство. Крепкая дружба способна возникнуть между человеком и его четвероногим питомцем. 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Тёплым взаимоотношениям людей и животных посвящено немало книг и фильмов. Нашла эта тема и в живописи. </a:t>
            </a:r>
          </a:p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Ярким примером, характеризующим товарищество между ребёнком и собакой, является картина замечательного художника Евгения Широкова «Друзья». Именно этой картине посвящён наш сегодняшний урок.</a:t>
            </a:r>
            <a:endParaRPr lang="x-none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дружба?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1428736"/>
            <a:ext cx="75724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Как вы думаете, о чём мы сегодня будем говорить на уроке?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Правильно!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Мы сегодня с вами будем говорить об отношениях человека и животного, о дружбе, и тем самым подготовимся к написанию сочинения по картине Широкова «Друзья». В этом вам помогут знания и умения, которые вы получали на уроках русского языка и литературы, также изобразительного искусства. Можете сформулировать тему нашего урока?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Правильно!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«Подготовка к написанию сочинения по картине Е.Н. Широкова «Друзья».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Словарный диктант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Запишите в тетради слова и словосочетания:</a:t>
            </a: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Пейзаж, портрет, изобразительное искусство, живопись, индивидуальные качества, внутренний мир, передавать эмоции, ассоциации, интерьер, художественный язык, помощь друга, переживание, быть необходимым.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Этот словарный диктант поможет вам при достижении нашей вами цели! 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Обратите внимание на перевод данных слов и словосочетаний на казахский язык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слова урока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Пейзаж-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таби</a:t>
            </a:r>
            <a:r>
              <a:rPr lang="kk-KZ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ғат суреті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Портрет-салынған кісі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бейнесі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кескін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кейіп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Изобразительное искусство-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бейнелеу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өнері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Живопись-кескіндеме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Индивидуальные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качества-жеке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қасиеттер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Внутренний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мир-ішкі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әлем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Передавать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эмоции-эмоцияларды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жеткізу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Ассоциации-	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құрама, одақтар, бірлестіктер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Интерьер-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бөлменің ішкі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көрінісі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Художественный язык-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көркем тіл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Помощь друга-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дос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көмегі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Переживание-күйініш, күйзеліс</a:t>
            </a:r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Быть необходимым-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қажет 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болу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Жанры в изобразительном искусстве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285860"/>
            <a:ext cx="87154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Произведения в изобразительном искусстве принято делить на жанры. Основные жанры этого искусства: портрет, пейзаж, натюрморт. 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Что же такое жанры в изобразительном искусстве?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 содержанию картин их стали делить на жанры: изображение природы – пейзаж, вещей – натюрморт, человека – портрет. 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57222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28586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1500174"/>
            <a:ext cx="80010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Портрет – происходит от французского языка, означает «изображать, передавать» Изображение человека или группы людей, реально существующих или существовавших в прошлом.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Смысл портрета – в интересе именно к личности человека, наделенной индивидуальными качествами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38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14282" y="1357298"/>
            <a:ext cx="8165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x-none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28586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1357298"/>
            <a:ext cx="75009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Что же такое картины?</a:t>
            </a:r>
          </a:p>
          <a:p>
            <a:endParaRPr lang="ru-RU" sz="24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Картина – произведение живописи, имеющее самостоятельное значение и являющееся итогом длительной работы художника, обобщением наблюдений  и размышлений над жизнью. </a:t>
            </a: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Создавая картину, художник опирается  на натуру, но в этом процессе большую роль играет  творческое воображение. </a:t>
            </a: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1583</Words>
  <Application>Microsoft Office PowerPoint</Application>
  <PresentationFormat>Экран (4:3)</PresentationFormat>
  <Paragraphs>232</Paragraphs>
  <Slides>22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190</cp:revision>
  <dcterms:created xsi:type="dcterms:W3CDTF">2020-07-18T05:19:20Z</dcterms:created>
  <dcterms:modified xsi:type="dcterms:W3CDTF">2024-12-03T16:02:47Z</dcterms:modified>
</cp:coreProperties>
</file>