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72" r:id="rId4"/>
    <p:sldId id="281" r:id="rId5"/>
    <p:sldId id="285" r:id="rId6"/>
    <p:sldId id="279" r:id="rId7"/>
    <p:sldId id="277" r:id="rId8"/>
    <p:sldId id="280" r:id="rId9"/>
    <p:sldId id="284" r:id="rId10"/>
    <p:sldId id="282" r:id="rId11"/>
    <p:sldId id="276" r:id="rId12"/>
    <p:sldId id="262" r:id="rId13"/>
    <p:sldId id="278" r:id="rId14"/>
    <p:sldId id="269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5" autoAdjust="0"/>
    <p:restoredTop sz="94660"/>
  </p:normalViewPr>
  <p:slideViewPr>
    <p:cSldViewPr>
      <p:cViewPr varScale="1">
        <p:scale>
          <a:sx n="82" d="100"/>
          <a:sy n="82" d="100"/>
        </p:scale>
        <p:origin x="11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50907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latin typeface="Times New Roman" pitchFamily="18" charset="0"/>
                <a:cs typeface="Times New Roman" pitchFamily="18" charset="0"/>
              </a:rPr>
              <a:t>Друзья познаются в беде.</a:t>
            </a:r>
            <a:endParaRPr lang="kk-KZ" altLang="ru-RU" sz="25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 и литература. 5 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26937" y="589637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32725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</a:t>
            </a:r>
            <a:r>
              <a:rPr lang="ru-R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r>
              <a:rPr lang="ru-RU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Выпишите из текста выделенные слова и подберите к ним проверочные слова.</a:t>
            </a:r>
          </a:p>
          <a:p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Сговорились Лиса, БОБР и Кабан пойти вместе в дальний </a:t>
            </a:r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поход: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лесам, по горам побродить, новые места посмотреть. Собрались они и пошли. Шли, шли, дошли до речки. Через речку мостик перекинут. Втроем не пройдешь, надо по одному перебираться.</a:t>
            </a:r>
          </a:p>
          <a:p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Ступай ты первый! – сказал Бобру Кабан. – Ты старше, тебе почет!</a:t>
            </a:r>
          </a:p>
          <a:p>
            <a:pPr marL="285750" indent="-285750">
              <a:buFontTx/>
              <a:buChar char="-"/>
            </a:pP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Правильно. Пусть Бобр первый идет! – согласилась Лиса.</a:t>
            </a:r>
          </a:p>
          <a:p>
            <a:pPr marL="285750" indent="-285750">
              <a:buFontTx/>
              <a:buChar char="-"/>
            </a:pP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Бобр пошел. Вдруг мостик под ним провалился, Бобр полетел в воду.</a:t>
            </a:r>
          </a:p>
          <a:p>
            <a:pPr marL="285750" indent="-285750">
              <a:buFontTx/>
              <a:buChar char="-"/>
            </a:pP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Ах, беда! Беда! – завопила Лиса. – Кабан, прыгай в воду, спасай Бобра. Пропадет наш Бобр! Скорей! Скорей!</a:t>
            </a:r>
          </a:p>
          <a:p>
            <a:pPr marL="285750" indent="-285750">
              <a:buFontTx/>
              <a:buChar char="-"/>
            </a:pP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 за ним прыгай! – прохрюкал Кабан. – Я бы </a:t>
            </a:r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</a:t>
            </a:r>
            <a:r>
              <a:rPr lang="ru-RU" altLang="ru-RU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боюсь в холодной воде простудиться.</a:t>
            </a:r>
          </a:p>
          <a:p>
            <a:pPr marL="285750" indent="-285750">
              <a:buFontTx/>
              <a:buChar char="-"/>
            </a:pPr>
            <a:r>
              <a:rPr lang="ru-RU" altLang="ru-RU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вам, я уж как-нибудь сам. Я ведь плаваю, - послышался из-под мостика голос Бобра.</a:t>
            </a:r>
          </a:p>
          <a:p>
            <a:pPr marL="285750" indent="-285750">
              <a:buFontTx/>
              <a:buChar char="-"/>
            </a:pPr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Вылез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Бобр на </a:t>
            </a:r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берег, 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откашлялся, отряхнулся.</a:t>
            </a:r>
          </a:p>
          <a:p>
            <a:pPr marL="285750" indent="-285750">
              <a:buFontTx/>
              <a:buChar char="-"/>
            </a:pP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 и чудесно! – обрадовались Лиса и Кабан. – Пошли дальше.</a:t>
            </a:r>
          </a:p>
          <a:p>
            <a:pPr marL="285750" indent="-285750">
              <a:buFontTx/>
              <a:buChar char="-"/>
            </a:pP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 нет! – твердо сказал Бобр. – С вами пропадешь! </a:t>
            </a:r>
          </a:p>
          <a:p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поход</a:t>
            </a:r>
          </a:p>
          <a:p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рад </a:t>
            </a:r>
          </a:p>
          <a:p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вылез</a:t>
            </a:r>
            <a:r>
              <a:rPr lang="ru-RU" alt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altLang="ru-RU" sz="1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берег</a:t>
            </a:r>
          </a:p>
          <a:p>
            <a:endParaRPr lang="ru-RU" altLang="ru-RU" sz="1400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2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7727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69110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</a:t>
            </a:r>
            <a:r>
              <a:rPr lang="ru-RU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179512" y="983330"/>
            <a:ext cx="8352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Выпишите из текста выделеные слова и подберите к ним проверочные слова.</a:t>
            </a:r>
          </a:p>
          <a:p>
            <a:endParaRPr lang="ru-RU" altLang="ru-RU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поход - похо</a:t>
            </a:r>
            <a:r>
              <a:rPr lang="ru-RU" altLang="ru-RU" sz="24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  <a:p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рад  - ра</a:t>
            </a:r>
            <a:r>
              <a:rPr lang="ru-RU" altLang="ru-RU" sz="24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</a:p>
          <a:p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вылез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выле</a:t>
            </a:r>
            <a:r>
              <a:rPr lang="ru-RU" altLang="ru-RU" sz="24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</a:p>
          <a:p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берег - бере</a:t>
            </a:r>
            <a:r>
              <a:rPr lang="ru-RU" altLang="ru-RU" sz="24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endParaRPr lang="ru-RU" altLang="ru-RU" sz="1400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67098" y="5835523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Правила товарищества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2891D5-ADB3-4F04-9C6E-B41C7E3388B1}"/>
              </a:ext>
            </a:extLst>
          </p:cNvPr>
          <p:cNvSpPr/>
          <p:nvPr/>
        </p:nvSpPr>
        <p:spPr>
          <a:xfrm>
            <a:off x="324489" y="1346960"/>
            <a:ext cx="854399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Помогай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товарищу;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него трудности или случилась беда, окажи ему свою помощь,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поддержку;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Делись </a:t>
            </a: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товарищем тем, что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имеешь;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Говори товарищам только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правду;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спорь по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пустякам;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Учись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уступать;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Умей делать первым шаги к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примерению;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Умей быть </a:t>
            </a:r>
            <a:r>
              <a:rPr lang="ru-RU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верным;</a:t>
            </a:r>
            <a:endParaRPr lang="ru-RU" sz="20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предавай товарищей, не бросай их в беде.</a:t>
            </a:r>
          </a:p>
          <a:p>
            <a:endParaRPr lang="x-non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404C08-B7C7-4357-89EF-07D48A3C18B6}"/>
              </a:ext>
            </a:extLst>
          </p:cNvPr>
          <p:cNvSpPr/>
          <p:nvPr/>
        </p:nvSpPr>
        <p:spPr>
          <a:xfrm>
            <a:off x="496863" y="3160747"/>
            <a:ext cx="30572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E7EC7F0-E6CA-42F5-831C-87FBD38258C4}"/>
              </a:ext>
            </a:extLst>
          </p:cNvPr>
          <p:cNvSpPr/>
          <p:nvPr/>
        </p:nvSpPr>
        <p:spPr>
          <a:xfrm>
            <a:off x="3065991" y="925794"/>
            <a:ext cx="248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x-none" sz="2000" dirty="0"/>
          </a:p>
        </p:txBody>
      </p:sp>
      <p:pic>
        <p:nvPicPr>
          <p:cNvPr id="13" name="Picture 2" descr="C:\Users\Нуржан\Desktop\b8dd27a5-f899-414a-b70a-289eda9f01f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148" y="4149080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20272" y="5919090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3362713" y="423316"/>
            <a:ext cx="215125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1412540" y="1604138"/>
            <a:ext cx="67785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«Чемодан, мясорубка, корзина»</a:t>
            </a:r>
          </a:p>
          <a:p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C:\Users\Нуржан\Desktop\unnamed (1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75798"/>
            <a:ext cx="1833612" cy="170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C:\Users\Нуржан\Desktop\images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712" y="3011001"/>
            <a:ext cx="1785351" cy="1570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Нуржан\Desktop\unnamed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881373"/>
            <a:ext cx="1800200" cy="1699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3609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71756" y="583765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4D908-F81A-413B-A936-789A1A7E4589}"/>
              </a:ext>
            </a:extLst>
          </p:cNvPr>
          <p:cNvSpPr/>
          <p:nvPr/>
        </p:nvSpPr>
        <p:spPr>
          <a:xfrm>
            <a:off x="1115616" y="12480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Войди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портал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2854B7-F7EE-4933-8ACC-7CAF6319E0DF}"/>
              </a:ext>
            </a:extLst>
          </p:cNvPr>
          <p:cNvSpPr/>
          <p:nvPr/>
        </p:nvSpPr>
        <p:spPr>
          <a:xfrm>
            <a:off x="1115122" y="1723023"/>
            <a:ext cx="7640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2.Укажите верные (В) или неверные (Н) ответы.</a:t>
            </a: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366916-72EE-4358-B6E6-26037B9CFE58}"/>
              </a:ext>
            </a:extLst>
          </p:cNvPr>
          <p:cNvSpPr/>
          <p:nvPr/>
        </p:nvSpPr>
        <p:spPr>
          <a:xfrm>
            <a:off x="827584" y="265062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Aft>
                <a:spcPts val="0"/>
              </a:spcAft>
              <a:buAutoNum type="arabicParenR"/>
            </a:pP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Согласный – дауыты.</a:t>
            </a:r>
          </a:p>
          <a:p>
            <a:pPr marL="342900" indent="-342900" algn="just">
              <a:spcAft>
                <a:spcPts val="0"/>
              </a:spcAft>
              <a:buAutoNum type="arabicParenR"/>
            </a:pP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Гласный – дауыссыз.</a:t>
            </a:r>
          </a:p>
          <a:p>
            <a:pPr marL="342900" indent="-342900" algn="just">
              <a:spcAft>
                <a:spcPts val="0"/>
              </a:spcAft>
              <a:buAutoNum type="arabicParenR"/>
            </a:pP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Если согласные в корне слова проверить нельзя, они проверяемые.</a:t>
            </a:r>
          </a:p>
          <a:p>
            <a:pPr marL="342900" indent="-342900" algn="just">
              <a:spcAft>
                <a:spcPts val="0"/>
              </a:spcAft>
              <a:buAutoNum type="arabicParenR"/>
            </a:pP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Если согласные в корне слова проверить нельзя, то нужно обратиться к орфографическому словарю</a:t>
            </a:r>
          </a:p>
          <a:p>
            <a:pPr marL="342900" indent="-342900" algn="just">
              <a:spcAft>
                <a:spcPts val="0"/>
              </a:spcAft>
              <a:buAutoNum type="arabicParenR"/>
            </a:pP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Если согласные в корне слова проверить можно, они непроверяемые.</a:t>
            </a:r>
          </a:p>
          <a:p>
            <a:endParaRPr lang="x-none" i="1" dirty="0"/>
          </a:p>
        </p:txBody>
      </p:sp>
      <p:pic>
        <p:nvPicPr>
          <p:cNvPr id="13" name="Picture 2" descr="C:\Users\Нуржан\Desktop\8da136cc2f338075e9237023532c2f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947" y="4720862"/>
            <a:ext cx="2110770" cy="129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УЗНАЕТЕ: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согласных в корне слова;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НАУЧИТЕСЬ: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- демонстрировать  понимание  общего содержания текста,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определяя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ключевые слова и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словосочетания.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 правильно писать согласные в корне слова.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55756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Century Gothic" pitchFamily="34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97520" y="1684110"/>
            <a:ext cx="8348957" cy="155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согласный –</a:t>
            </a:r>
            <a:r>
              <a:rPr lang="kk-KZ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дауыссыз</a:t>
            </a:r>
          </a:p>
          <a:p>
            <a:pPr marL="457200" indent="-457200">
              <a:buFontTx/>
              <a:buChar char="-"/>
            </a:pPr>
            <a:r>
              <a:rPr lang="kk-K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гласный – </a:t>
            </a:r>
            <a:r>
              <a:rPr lang="kk-KZ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дауысты</a:t>
            </a:r>
          </a:p>
          <a:p>
            <a:pPr marL="457200" indent="-457200">
              <a:buFontTx/>
              <a:buChar char="-"/>
            </a:pP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орень</a:t>
            </a:r>
            <a:r>
              <a:rPr 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т</a:t>
            </a:r>
            <a:r>
              <a:rPr lang="kk-KZ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үбір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уржан\Desktop\8da136cc2f338075e9237023532c2f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3055232" cy="188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5417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664385" y="423316"/>
            <a:ext cx="754792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равописание согласных в корне слова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457472" y="1340768"/>
            <a:ext cx="77335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кий  – робок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гла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кий  – гладок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кий  -  редок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кий   – узок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      бесе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ка –  беседочка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   подви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– подвиги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  про</a:t>
            </a:r>
            <a:r>
              <a:rPr lang="ru-RU" sz="24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ьба - просить</a:t>
            </a:r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Нуржан\Desktop\8da136cc2f338075e9237023532c2f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22418"/>
            <a:ext cx="3055232" cy="188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12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664385" y="423316"/>
            <a:ext cx="754792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равописание согласных в корне слова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457472" y="1340768"/>
            <a:ext cx="8002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Чтобы не ошибиться в правописании согласных в корне слова, нужно изменить слово или подпобрать такое однокоренне слово, в котором после проверяемого согласного стоит гласный: ДУ</a:t>
            </a:r>
            <a:r>
              <a:rPr lang="ru-RU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ДУ</a:t>
            </a:r>
            <a:r>
              <a:rPr lang="ru-RU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согласные Л, М, Н, Р</a:t>
            </a: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</a:t>
            </a:r>
            <a:r>
              <a:rPr lang="ru-RU" sz="2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кругом-  кру</a:t>
            </a:r>
            <a:r>
              <a:rPr lang="ru-RU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u="sng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</a:p>
          <a:p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КИЙ -  РО</a:t>
            </a:r>
            <a:r>
              <a:rPr lang="ru-RU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 </a:t>
            </a: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уржан\Desktop\4cbd850b-c1f4-49d8-869c-431233ba5d2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4208" y="5157192"/>
            <a:ext cx="1726690" cy="119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664385" y="423316"/>
            <a:ext cx="754792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равописание согласных в корне слова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E3D591-86B4-4376-A966-1885CD79370A}"/>
              </a:ext>
            </a:extLst>
          </p:cNvPr>
          <p:cNvSpPr/>
          <p:nvPr/>
        </p:nvSpPr>
        <p:spPr>
          <a:xfrm>
            <a:off x="457472" y="1340768"/>
            <a:ext cx="8002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Если согласные проверить нельзя (они непроверяемые), то нужно обратиться к орфографическому словарю: а</a:t>
            </a:r>
            <a:r>
              <a:rPr lang="ru-RU" sz="2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зац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ча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лан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шафт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зи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заг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бу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сы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ве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чина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десь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баске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бол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рю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зак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во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зал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ане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дот</a:t>
            </a:r>
          </a:p>
          <a:p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уржан\Desktop\4cbd850b-c1f4-49d8-869c-431233ba5d2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88290" y="3933056"/>
            <a:ext cx="235997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75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846" y="128147"/>
            <a:ext cx="9277928" cy="71245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645844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51520" y="463639"/>
            <a:ext cx="7939529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1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название рассказа, рассмотрите рисунки к нему и предположите, о чем рассказ.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DE77DE-25EC-4E3F-A480-D81C8DE76EAE}"/>
              </a:ext>
            </a:extLst>
          </p:cNvPr>
          <p:cNvSpPr/>
          <p:nvPr/>
        </p:nvSpPr>
        <p:spPr>
          <a:xfrm>
            <a:off x="755576" y="12899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FD9C56-A532-4F4A-9AA6-35AFC5337A0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DFC412-965D-454C-A877-D093A81B0306}"/>
              </a:ext>
            </a:extLst>
          </p:cNvPr>
          <p:cNvSpPr/>
          <p:nvPr/>
        </p:nvSpPr>
        <p:spPr>
          <a:xfrm>
            <a:off x="448369" y="1302372"/>
            <a:ext cx="7930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уржан\Desktop\2b9423a4-7ba7-4b5c-a147-0e8d402b226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35082"/>
            <a:ext cx="2869851" cy="200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уржан\Desktop\42c7855a-6e78-4798-8e8b-2b329d6965f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91" y="1425589"/>
            <a:ext cx="2674817" cy="204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Нуржан\Desktop\3a5dc38d-10a0-4f17-affe-bba5ec0b8f3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154" y="1435082"/>
            <a:ext cx="2914349" cy="203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Нуржан\Desktop\a18a72f4-50fe-46ff-9eb8-f93479aa583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312" y="3966607"/>
            <a:ext cx="2871972" cy="219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Нуржан\Desktop\ac045927-c043-4816-b69c-04fe1fbba7a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155" y="3966607"/>
            <a:ext cx="2914349" cy="213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Нуржан\Desktop\6fc2bfd3-821b-4f92-8a93-db764c43847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27574"/>
            <a:ext cx="2833137" cy="213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73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59881" y="5805264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39679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Практическое задание №1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300004" y="983330"/>
            <a:ext cx="8232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характеристику героям рассказа.</a:t>
            </a:r>
          </a:p>
          <a:p>
            <a:pPr marL="457200" indent="-457200">
              <a:buAutoNum type="arabicPeriod"/>
            </a:pP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главную мысль произведения?</a:t>
            </a:r>
          </a:p>
          <a:p>
            <a:pPr marL="457200" indent="-457200">
              <a:buAutoNum type="arabicPeriod"/>
            </a:pP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вас научил рассказ?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4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17405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1542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240871"/>
              </p:ext>
            </p:extLst>
          </p:nvPr>
        </p:nvGraphicFramePr>
        <p:xfrm>
          <a:off x="713764" y="4810952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00004" y="260648"/>
            <a:ext cx="789104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</a:t>
            </a:r>
            <a:r>
              <a:rPr lang="ru-RU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0B2BE4-D653-4DC2-849A-6508B1ACA6E6}"/>
              </a:ext>
            </a:extLst>
          </p:cNvPr>
          <p:cNvSpPr/>
          <p:nvPr/>
        </p:nvSpPr>
        <p:spPr>
          <a:xfrm>
            <a:off x="300004" y="983330"/>
            <a:ext cx="8232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Лиса – хитрая и ловкая. Создала панику, но ничем не помогла товарищу</a:t>
            </a:r>
          </a:p>
          <a:p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Кабан – ленив и труслив.</a:t>
            </a:r>
          </a:p>
          <a:p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Бобер – умен и расчетлив. Ему стало понятно, что его друзья корыстны и трусливы.</a:t>
            </a:r>
          </a:p>
          <a:p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Друзья познаются в беде.</a:t>
            </a:r>
          </a:p>
          <a:p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Произведение учит в любых ситуациях помогать своим друзьям. А также ответственно относиться к выбору друзей, ведь настоящего друга найти тяжело. Автор учит читателей правильно выбирать друзей и всегда быть готовым помочь.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94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745</Words>
  <Application>Microsoft Office PowerPoint</Application>
  <PresentationFormat>Экран (4:3)</PresentationFormat>
  <Paragraphs>126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Comfortaa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84</cp:revision>
  <dcterms:created xsi:type="dcterms:W3CDTF">2020-07-18T05:19:20Z</dcterms:created>
  <dcterms:modified xsi:type="dcterms:W3CDTF">2024-12-03T15:49:33Z</dcterms:modified>
</cp:coreProperties>
</file>