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72" r:id="rId4"/>
    <p:sldId id="277" r:id="rId5"/>
    <p:sldId id="259" r:id="rId6"/>
    <p:sldId id="274" r:id="rId7"/>
    <p:sldId id="260" r:id="rId8"/>
    <p:sldId id="275" r:id="rId9"/>
    <p:sldId id="276" r:id="rId10"/>
    <p:sldId id="262" r:id="rId11"/>
    <p:sldId id="278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71349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28409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8442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54585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4203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9074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71606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50907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98073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30451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84608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1066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418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Вместе весело шагать!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язык и литература. 5 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класс</a:t>
            </a: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5295" y="12814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2527772" y="423316"/>
            <a:ext cx="470852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Практическое задание №2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04" y="1158123"/>
            <a:ext cx="8276668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2891D5-ADB3-4F04-9C6E-B41C7E3388B1}"/>
              </a:ext>
            </a:extLst>
          </p:cNvPr>
          <p:cNvSpPr/>
          <p:nvPr/>
        </p:nvSpPr>
        <p:spPr>
          <a:xfrm>
            <a:off x="324489" y="1346960"/>
            <a:ext cx="8543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загадки и отгадайте их, обратите  внимание  на ключевые слова, которые помогут вам 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отгадать.  Подберите проверочные слова к отгадкам.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07D09D-BD2E-4428-B250-D416C298CCC6}"/>
              </a:ext>
            </a:extLst>
          </p:cNvPr>
          <p:cNvSpPr/>
          <p:nvPr/>
        </p:nvSpPr>
        <p:spPr>
          <a:xfrm>
            <a:off x="324489" y="2276872"/>
            <a:ext cx="597570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Улетел скворец не  зря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леса и за …  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Берёзы, рябины, дубы, тополя –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Богата деревьями наша …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Свой железный язычок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Прячу я  под колпачок,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Созываю на урок,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зовут меня …</a:t>
            </a:r>
          </a:p>
        </p:txBody>
      </p:sp>
      <p:pic>
        <p:nvPicPr>
          <p:cNvPr id="14" name="Picture 2" descr="Портфолио ученика начальной школы - скачать портфолио для ...">
            <a:extLst>
              <a:ext uri="{FF2B5EF4-FFF2-40B4-BE49-F238E27FC236}">
                <a16:creationId xmlns:a16="http://schemas.microsoft.com/office/drawing/2014/main" id="{30233472-A558-4C96-94BA-48990B64E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27" y="4789894"/>
            <a:ext cx="2056586" cy="150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6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Ответы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635080" cy="4525963"/>
          </a:xfrm>
        </p:spPr>
        <p:txBody>
          <a:bodyPr/>
          <a:lstStyle/>
          <a:p>
            <a:r>
              <a:rPr lang="ru-RU" dirty="0" smtClean="0"/>
              <a:t>Улетел скворец не зря </a:t>
            </a:r>
          </a:p>
          <a:p>
            <a:r>
              <a:rPr lang="ru-RU" dirty="0" smtClean="0"/>
              <a:t>За леса и за моря.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1628800"/>
            <a:ext cx="8424936" cy="42484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( моря – </a:t>
            </a:r>
            <a:r>
              <a:rPr lang="ru-RU" dirty="0" err="1" smtClean="0"/>
              <a:t>мОре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Берёзы, рябины, дубы, тополя –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Богата деревьями наша земля. ( земля- </a:t>
            </a:r>
            <a:r>
              <a:rPr lang="ru-RU" dirty="0" err="1" smtClean="0"/>
              <a:t>зЕмли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Свой железный язычок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Прячу я под колпачок,</a:t>
            </a:r>
          </a:p>
          <a:p>
            <a:pPr marL="0" indent="0">
              <a:buNone/>
            </a:pPr>
            <a:r>
              <a:rPr lang="ru-RU" dirty="0" smtClean="0"/>
              <a:t>         Созываю на урок,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А зовут меня звонок. (звонок – </a:t>
            </a:r>
            <a:r>
              <a:rPr lang="ru-RU" dirty="0" err="1" smtClean="0"/>
              <a:t>звОн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0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07504" y="0"/>
            <a:ext cx="8928992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3275856" y="332656"/>
            <a:ext cx="223810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E3D591-86B4-4376-A966-1885CD79370A}"/>
              </a:ext>
            </a:extLst>
          </p:cNvPr>
          <p:cNvSpPr/>
          <p:nvPr/>
        </p:nvSpPr>
        <p:spPr>
          <a:xfrm>
            <a:off x="300004" y="1340768"/>
            <a:ext cx="78910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Послушайте песню Владимира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Шаинского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«Вместе весело шагать» Почему  вместе  всё делать веселее?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73798"/>
            <a:ext cx="6408712" cy="317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4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0521" y="-459432"/>
            <a:ext cx="9235631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799642" y="339090"/>
            <a:ext cx="3615305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F4D908-F81A-413B-A936-789A1A7E4589}"/>
              </a:ext>
            </a:extLst>
          </p:cNvPr>
          <p:cNvSpPr/>
          <p:nvPr/>
        </p:nvSpPr>
        <p:spPr>
          <a:xfrm>
            <a:off x="1115616" y="1248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портал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BilimLand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2854B7-F7EE-4933-8ACC-7CAF6319E0DF}"/>
              </a:ext>
            </a:extLst>
          </p:cNvPr>
          <p:cNvSpPr/>
          <p:nvPr/>
        </p:nvSpPr>
        <p:spPr>
          <a:xfrm>
            <a:off x="1115122" y="1723023"/>
            <a:ext cx="76403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2.Отгадайте загадки, к словам – отгадкам, подберите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проверочные слова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b="1" dirty="0"/>
          </a:p>
        </p:txBody>
      </p:sp>
      <p:pic>
        <p:nvPicPr>
          <p:cNvPr id="13" name="Picture 2" descr="Картинки по запросу скачать картинку книги бесплатно">
            <a:extLst>
              <a:ext uri="{FF2B5EF4-FFF2-40B4-BE49-F238E27FC236}">
                <a16:creationId xmlns:a16="http://schemas.microsoft.com/office/drawing/2014/main" id="{4D097944-8E0D-4C01-8120-144DF2A44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01482"/>
            <a:ext cx="3044672" cy="194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848434" y="1151879"/>
            <a:ext cx="75177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УЗНАЕТЕ: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проверяемые и непроверяемые гласные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НАУЧИТЕСЬ: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демонстрировать  понимание  общего содержания текста,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сравнения в тексте; подбирать проверочные слова, правильно ставить ударения в словах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3116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1793216" y="384104"/>
            <a:ext cx="5557567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prstClr val="white"/>
                </a:solidFill>
                <a:latin typeface="Century Gothic" pitchFamily="34" charset="0"/>
              </a:rPr>
              <a:t>Тематический словарь урока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397520" y="1684110"/>
            <a:ext cx="8348957" cy="303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ударение - </a:t>
            </a:r>
            <a:r>
              <a:rPr lang="en-T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пін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ударный</a:t>
            </a:r>
            <a:r>
              <a:rPr lang="en-T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екпінді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безударный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проверяемый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непроверяемый</a:t>
            </a:r>
          </a:p>
          <a:p>
            <a:endParaRPr lang="ru-RU" altLang="ru-RU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50792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021038" y="463639"/>
            <a:ext cx="154845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kk-K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задание 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DE77DE-25EC-4E3F-A480-D81C8DE76EAE}"/>
              </a:ext>
            </a:extLst>
          </p:cNvPr>
          <p:cNvSpPr/>
          <p:nvPr/>
        </p:nvSpPr>
        <p:spPr>
          <a:xfrm>
            <a:off x="755576" y="1289953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FD9C56-A532-4F4A-9AA6-35AFC5337A01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DFC412-965D-454C-A877-D093A81B0306}"/>
              </a:ext>
            </a:extLst>
          </p:cNvPr>
          <p:cNvSpPr/>
          <p:nvPr/>
        </p:nvSpPr>
        <p:spPr>
          <a:xfrm>
            <a:off x="448369" y="1302372"/>
            <a:ext cx="79309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рочитайте слова :     Доски, сосна, горы, слоны,  доска, слон, гора, сосны   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 в каких словах произношение совпадает с написанием, а в каких произношение не совпадает с написанием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62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145287" y="444913"/>
            <a:ext cx="1466704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Ответ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DE77DE-25EC-4E3F-A480-D81C8DE76EAE}"/>
              </a:ext>
            </a:extLst>
          </p:cNvPr>
          <p:cNvSpPr/>
          <p:nvPr/>
        </p:nvSpPr>
        <p:spPr>
          <a:xfrm>
            <a:off x="755576" y="1289953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словах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оски,  сосны, горы, слон  произношение слов совпадает с написанием.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словах доска, сосна, гора, слоны произношение слов не совпадает с написанием 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7600" y="68941"/>
            <a:ext cx="9126400" cy="6789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047371" y="266221"/>
            <a:ext cx="2642860" cy="69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" y="1277237"/>
            <a:ext cx="711897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21229" y="-306754"/>
            <a:ext cx="9139061" cy="68934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2051720" y="188640"/>
            <a:ext cx="5408655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Century Gothic" pitchFamily="34" charset="0"/>
              </a:rPr>
              <a:t>Прочитайте стихотворение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575D19-CD31-4F0E-A289-495BEACC2BD4}"/>
              </a:ext>
            </a:extLst>
          </p:cNvPr>
          <p:cNvSpPr/>
          <p:nvPr/>
        </p:nvSpPr>
        <p:spPr>
          <a:xfrm>
            <a:off x="3612202" y="131666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B04502-57FE-4E53-93A1-7DCF00894981}"/>
              </a:ext>
            </a:extLst>
          </p:cNvPr>
          <p:cNvSpPr/>
          <p:nvPr/>
        </p:nvSpPr>
        <p:spPr>
          <a:xfrm>
            <a:off x="6084168" y="1151879"/>
            <a:ext cx="742035" cy="251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472" y="1151880"/>
            <a:ext cx="6400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en-TT" dirty="0" smtClean="0"/>
              <a:t>             </a:t>
            </a:r>
          </a:p>
          <a:p>
            <a:r>
              <a:rPr lang="en-TT" dirty="0" smtClean="0"/>
              <a:t>                 </a:t>
            </a:r>
            <a:r>
              <a:rPr lang="ru-RU" dirty="0" smtClean="0"/>
              <a:t>***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Он в беде не бросит,</a:t>
            </a:r>
            <a:br>
              <a:rPr lang="ru-RU" dirty="0"/>
            </a:br>
            <a:r>
              <a:rPr lang="ru-RU" dirty="0"/>
              <a:t>Лишнего не спросит,</a:t>
            </a:r>
            <a:br>
              <a:rPr lang="ru-RU" dirty="0"/>
            </a:br>
            <a:r>
              <a:rPr lang="ru-RU" dirty="0"/>
              <a:t>Вот что значит настоящий,</a:t>
            </a:r>
            <a:br>
              <a:rPr lang="ru-RU" dirty="0"/>
            </a:br>
            <a:r>
              <a:rPr lang="ru-RU" dirty="0"/>
              <a:t>Верный…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268760"/>
            <a:ext cx="48466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TT" dirty="0"/>
          </a:p>
          <a:p>
            <a:r>
              <a:rPr lang="en-TT" dirty="0" smtClean="0"/>
              <a:t>                                 </a:t>
            </a:r>
            <a:r>
              <a:rPr lang="ru-RU" dirty="0" smtClean="0"/>
              <a:t>***</a:t>
            </a:r>
            <a:endParaRPr lang="en-TT" dirty="0" smtClean="0"/>
          </a:p>
          <a:p>
            <a:r>
              <a:rPr lang="ru-RU" dirty="0" smtClean="0"/>
              <a:t>Мы </a:t>
            </a:r>
            <a:r>
              <a:rPr lang="ru-RU" dirty="0"/>
              <a:t>поссоримся и помиримся</a:t>
            </a:r>
            <a:br>
              <a:rPr lang="ru-RU" dirty="0"/>
            </a:br>
            <a:r>
              <a:rPr lang="ru-RU" dirty="0"/>
              <a:t>Не разлить водой, шутят все вокруг.</a:t>
            </a:r>
            <a:br>
              <a:rPr lang="ru-RU" dirty="0"/>
            </a:br>
            <a:r>
              <a:rPr lang="ru-RU" dirty="0"/>
              <a:t>В полдень или полночь, он придет на помощь,</a:t>
            </a:r>
            <a:br>
              <a:rPr lang="ru-RU" dirty="0"/>
            </a:br>
            <a:r>
              <a:rPr lang="ru-RU" dirty="0"/>
              <a:t>Вот что значит настоящий верный …</a:t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472" y="2967335"/>
            <a:ext cx="64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endParaRPr lang="en-TT" sz="2400" dirty="0" smtClean="0"/>
          </a:p>
          <a:p>
            <a:r>
              <a:rPr lang="ru-RU" sz="2400" dirty="0" smtClean="0"/>
              <a:t>О </a:t>
            </a:r>
            <a:r>
              <a:rPr lang="ru-RU" sz="2400" dirty="0"/>
              <a:t>ком говорится в стихотворении?</a:t>
            </a:r>
          </a:p>
          <a:p>
            <a:r>
              <a:rPr lang="ru-RU" sz="2400" dirty="0" smtClean="0"/>
              <a:t>Вместо </a:t>
            </a:r>
            <a:r>
              <a:rPr lang="ru-RU" sz="2400" dirty="0"/>
              <a:t>точек поставьте пропущенное  слово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472" y="4398496"/>
            <a:ext cx="64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Как проверим </a:t>
            </a:r>
            <a:r>
              <a:rPr lang="en-TT" sz="2400" dirty="0" smtClean="0"/>
              <a:t> </a:t>
            </a:r>
            <a:r>
              <a:rPr lang="ru-RU" sz="2400" dirty="0" smtClean="0"/>
              <a:t> </a:t>
            </a:r>
            <a:r>
              <a:rPr lang="en-TT" sz="2400" dirty="0" smtClean="0"/>
              <a:t> </a:t>
            </a:r>
            <a:r>
              <a:rPr lang="ru-RU" sz="2400" dirty="0" smtClean="0"/>
              <a:t>безударные </a:t>
            </a:r>
            <a:r>
              <a:rPr lang="ru-RU" sz="2400" dirty="0"/>
              <a:t>гласные  в словах  в беде,  </a:t>
            </a:r>
            <a:r>
              <a:rPr lang="ru-RU" sz="2400" dirty="0" smtClean="0"/>
              <a:t>водой?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080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75791" y="5756"/>
            <a:ext cx="8880654" cy="67454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73576" y="6873603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638708"/>
              </p:ext>
            </p:extLst>
          </p:nvPr>
        </p:nvGraphicFramePr>
        <p:xfrm>
          <a:off x="492495" y="3808488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979712" y="260648"/>
            <a:ext cx="5472608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Century Gothic" pitchFamily="34" charset="0"/>
              </a:rPr>
              <a:t>ответы</a:t>
            </a:r>
            <a:endParaRPr lang="ru-RU" altLang="ru-RU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56793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dirty="0"/>
              <a:t>стихотворении  говорится о друге. </a:t>
            </a:r>
            <a:r>
              <a:rPr lang="ru-RU" sz="2400" dirty="0" smtClean="0"/>
              <a:t>   Пропущенное </a:t>
            </a:r>
            <a:r>
              <a:rPr lang="ru-RU" sz="2400" dirty="0"/>
              <a:t>слово друг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828836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Слово в беде проверяем словом  </a:t>
            </a:r>
            <a:r>
              <a:rPr lang="ru-RU" sz="2400" dirty="0" smtClean="0"/>
              <a:t> </a:t>
            </a:r>
            <a:r>
              <a:rPr lang="ru-RU" sz="2400" dirty="0" err="1" smtClean="0"/>
              <a:t>б</a:t>
            </a:r>
            <a:r>
              <a:rPr lang="ru-RU" sz="2400" dirty="0" err="1" smtClean="0">
                <a:solidFill>
                  <a:srgbClr val="FF0000"/>
                </a:solidFill>
              </a:rPr>
              <a:t>Е</a:t>
            </a:r>
            <a:r>
              <a:rPr lang="ru-RU" sz="2400" dirty="0" err="1" smtClean="0"/>
              <a:t>ды</a:t>
            </a:r>
            <a:endParaRPr lang="ru-RU" sz="2400" dirty="0"/>
          </a:p>
          <a:p>
            <a:r>
              <a:rPr lang="ru-RU" sz="2400" dirty="0"/>
              <a:t>В беде – беды</a:t>
            </a:r>
          </a:p>
          <a:p>
            <a:r>
              <a:rPr lang="ru-RU" sz="2400" dirty="0"/>
              <a:t> Слово  водой  проверяем </a:t>
            </a:r>
            <a:r>
              <a:rPr lang="ru-RU" sz="2400" dirty="0" smtClean="0"/>
              <a:t>словом  </a:t>
            </a:r>
            <a:r>
              <a:rPr lang="ru-RU" sz="2400" dirty="0" err="1"/>
              <a:t>в</a:t>
            </a:r>
            <a:r>
              <a:rPr lang="ru-RU" sz="2400" dirty="0" err="1">
                <a:solidFill>
                  <a:srgbClr val="FF0000"/>
                </a:solidFill>
              </a:rPr>
              <a:t>О</a:t>
            </a:r>
            <a:r>
              <a:rPr lang="ru-RU" sz="2400" dirty="0" err="1"/>
              <a:t>ды</a:t>
            </a:r>
            <a:endParaRPr lang="ru-RU" sz="2400" dirty="0"/>
          </a:p>
          <a:p>
            <a:r>
              <a:rPr lang="ru-RU" sz="2400" dirty="0"/>
              <a:t>Водой - воды</a:t>
            </a:r>
          </a:p>
        </p:txBody>
      </p:sp>
    </p:spTree>
    <p:extLst>
      <p:ext uri="{BB962C8B-B14F-4D97-AF65-F5344CB8AC3E}">
        <p14:creationId xmlns:p14="http://schemas.microsoft.com/office/powerpoint/2010/main" val="40564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21719" y="-117405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69110"/>
              </p:ext>
            </p:extLst>
          </p:nvPr>
        </p:nvGraphicFramePr>
        <p:xfrm>
          <a:off x="713764" y="4810952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00004" y="260648"/>
            <a:ext cx="789104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Практическое задание №1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97059E8-82B6-43E6-BF37-A660D8C03597}"/>
              </a:ext>
            </a:extLst>
          </p:cNvPr>
          <p:cNvSpPr/>
          <p:nvPr/>
        </p:nvSpPr>
        <p:spPr>
          <a:xfrm>
            <a:off x="300004" y="5504170"/>
            <a:ext cx="804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0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C0B2BE4-D653-4DC2-849A-6508B1ACA6E6}"/>
              </a:ext>
            </a:extLst>
          </p:cNvPr>
          <p:cNvSpPr/>
          <p:nvPr/>
        </p:nvSpPr>
        <p:spPr>
          <a:xfrm>
            <a:off x="179512" y="98333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Составь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T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слову дружба.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Напиши о своём друге.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431</Words>
  <Application>Microsoft Office PowerPoint</Application>
  <PresentationFormat>Экран (4:3)</PresentationFormat>
  <Paragraphs>99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Comfortaa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71</cp:revision>
  <dcterms:created xsi:type="dcterms:W3CDTF">2020-07-18T05:19:20Z</dcterms:created>
  <dcterms:modified xsi:type="dcterms:W3CDTF">2024-12-03T15:48:32Z</dcterms:modified>
</cp:coreProperties>
</file>