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77" r:id="rId5"/>
    <p:sldId id="259" r:id="rId6"/>
    <p:sldId id="274" r:id="rId7"/>
    <p:sldId id="260" r:id="rId8"/>
    <p:sldId id="275" r:id="rId9"/>
    <p:sldId id="276" r:id="rId10"/>
    <p:sldId id="262" r:id="rId11"/>
    <p:sldId id="268" r:id="rId12"/>
    <p:sldId id="27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kk-KZ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дружить.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5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2891D5-ADB3-4F04-9C6E-B41C7E3388B1}"/>
              </a:ext>
            </a:extLst>
          </p:cNvPr>
          <p:cNvSpPr/>
          <p:nvPr/>
        </p:nvSpPr>
        <p:spPr>
          <a:xfrm>
            <a:off x="166342" y="332656"/>
            <a:ext cx="897765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Прочитайте стихотворение Т. </a:t>
            </a:r>
            <a:r>
              <a:rPr lang="ru-RU" altLang="ru-RU" sz="2400" b="1" dirty="0" err="1">
                <a:latin typeface="Times New Roman" pitchFamily="18" charset="0"/>
                <a:ea typeface="+mj-ea"/>
                <a:cs typeface="Times New Roman" pitchFamily="18" charset="0"/>
              </a:rPr>
              <a:t>Маршаловой</a:t>
            </a:r>
            <a:r>
              <a:rPr lang="ru-RU" alt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«Лиса, заяц и еж». Выполните </a:t>
            </a:r>
            <a:r>
              <a:rPr lang="ru-RU" altLang="ru-RU" sz="2400" b="1" dirty="0" err="1">
                <a:latin typeface="Times New Roman" pitchFamily="18" charset="0"/>
                <a:ea typeface="+mj-ea"/>
                <a:cs typeface="Times New Roman" pitchFamily="18" charset="0"/>
              </a:rPr>
              <a:t>послетекстовые</a:t>
            </a:r>
            <a:r>
              <a:rPr lang="ru-RU" alt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задания.</a:t>
            </a:r>
          </a:p>
          <a:p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Лиса, заяц и еж</a:t>
            </a:r>
          </a:p>
          <a:p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Как-то заинька трусишка,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Зайка - серые штанишки,                          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Повстречал в лесу лисичку,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Очень хитрую сестричку.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Зайка </a:t>
            </a:r>
            <a:r>
              <a:rPr lang="ru-RU" altLang="ru-RU" sz="2400" dirty="0" err="1">
                <a:latin typeface="Times New Roman" pitchFamily="18" charset="0"/>
                <a:ea typeface="+mj-ea"/>
                <a:cs typeface="Times New Roman" pitchFamily="18" charset="0"/>
              </a:rPr>
              <a:t>лиску</a:t>
            </a: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увидал,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Как осинка задрожал.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А лисичка-то хитрит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И зайчишке говорит: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«Что ты, заинька, дрожишь?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Что ты, серенький, молчишь?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Не приветствуешь меня,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Ведь с тобою мы друзья.</a:t>
            </a:r>
          </a:p>
          <a:p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Дай тебя я обниму,</a:t>
            </a:r>
            <a:b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Лапку я твою пожму».</a:t>
            </a:r>
            <a:r>
              <a:rPr lang="ru-RU" alt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alt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alt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3475" y="1367678"/>
            <a:ext cx="41129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треснул вдруг сучок.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Слышит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голосок: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«Не пожмёшь! И не старайся!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отсюда убирайся!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Друга съесть тебе не дам!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Лапы прочь! А то поддам!»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Видит зайка из-под ёлки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Выбегает ёж из норки,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Палкой он лисе грозит.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Ну, а та как побежит!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лишь пятки засверкали.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049948" y="423316"/>
            <a:ext cx="477677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Послетекстовые</a:t>
            </a: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300004" y="1604138"/>
            <a:ext cx="86145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стилю речи относится текст?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А) разговорный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публицистический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C) художественный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типу речи относится текст?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 описание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повествование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C) рассуждение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1-2 доказательства, аргументируя выбранный вами стиль и тип речи.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864496" y="423316"/>
            <a:ext cx="314767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300004" y="1604138"/>
            <a:ext cx="86145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речи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художественный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речи: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стихотворение; использованы выразительные средства: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эпитеты (серые штанишки, хитрая сестричка), сравнение (как осинка задрожал);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рассказывается о событии в лесу, текст имеет начало, конец.</a:t>
            </a:r>
          </a:p>
          <a:p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4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305983" y="339090"/>
            <a:ext cx="4602627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 «Три М и Д»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612201" y="1340768"/>
            <a:ext cx="76403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три момента, которые у вас получились хорошо в процессе урока, и предложите одно действие, которое улучшит вашу работу на уроке.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Зайдите на портал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Bilimlad</a:t>
            </a:r>
            <a:r>
              <a:rPr lang="kk-KZ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Выполните задания. Используя слова-помощники, составьте синквейн со словом дружба. </a:t>
            </a:r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окончание и основа слова;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БУДЕТЕ: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тему, стиль, тип речи текста;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к словам антонимы;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197174" y="384104"/>
            <a:ext cx="474965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Стратегия «Погружение»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0" y="1484784"/>
            <a:ext cx="8278149" cy="49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4183858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«Думай и делись»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четверостишие. О чём в нём говорится? Как нужно вести себя с друзьями, как ценить дружбу, как стать хорошим другом? 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Спишите, вставляя пропущенные буквы. Обозначьте окончания и основу в выделенных словах. Для того чтобы правильно определить окончание и основу вам нужно обратиться к «Вашему помощнику» (учебник, стр.132)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стой в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стороне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р…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внодушно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у кого­-то беда. 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Рвануться на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выручку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любую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м…нуту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гда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(М.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28124"/>
            <a:ext cx="923495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187503"/>
            <a:ext cx="252930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Проверьте!!!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6" y="1705451"/>
            <a:ext cx="681513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6" y="1756939"/>
            <a:ext cx="9038160" cy="26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8" y="4477821"/>
            <a:ext cx="72728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0B2A08-C5B4-4C95-89A8-DD39678D3E69}"/>
              </a:ext>
            </a:extLst>
          </p:cNvPr>
          <p:cNvSpPr/>
          <p:nvPr/>
        </p:nvSpPr>
        <p:spPr>
          <a:xfrm>
            <a:off x="2517722" y="4733417"/>
            <a:ext cx="377825" cy="36036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81" y="4477821"/>
            <a:ext cx="768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23428"/>
            <a:ext cx="6889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72" y="5123606"/>
            <a:ext cx="1358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85" y="5175023"/>
            <a:ext cx="17430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51" y="5089556"/>
            <a:ext cx="1450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2200966" y="347003"/>
            <a:ext cx="525940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entury Gothic" pitchFamily="34" charset="0"/>
              </a:rPr>
              <a:t>Прочитайте стихотворение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7" y="1151879"/>
            <a:ext cx="861458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208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160183" y="588332"/>
            <a:ext cx="86145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Прослушайте 105-е наставление из «Книги о воспитании» 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Каюма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Насыри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Определите тему и сформулируйте качества, необходимые для настоящего друга. Выпишите из текста 3 отрицательные качества личности, подберите к ним антонимы (положительные качества).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Сто пятое наставление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«Один мудрец сказал сыну: «О, сын мой, дружи, общайся, развлекайся с кем хочешь, сторонись только пятерых. Прежде всего, не связывайся со лжецом - слово лжеца подобно записи на воде. Он ненадёжен, всегда может оттолкнуть тебя и приблизить другого. Избегай также дружбы глупца и невежды. Глупец вроде и хочет помочь тебе, но на деле от всех его стараний- один вред. Не сходись с алчным человеком, потому что он постоянно будет рассчитывать на твои деньги. Беги прочь от скряги, эта дружба ничего не даст, кроме разорения. А случится пойти к такому за помощью- испытаешь позор и унижение. Особенно опасно оказаться со скрягой в пути. Обходи стороной также разиню и труса: с подобными приятелями ты никогда не познаешь покоя и благополучия».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17405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277912" y="1151879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текста: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сыну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необходимые для настоящего друга: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честность, справедливость, щедрость, внимательность, смелость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качества личности и антонимы к ним: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лжец – честный человек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невежда – умный человек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скряга – щедрый человек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378</Words>
  <Application>Microsoft Office PowerPoint</Application>
  <PresentationFormat>Экран (4:3)</PresentationFormat>
  <Paragraphs>95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Comfortaa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57</cp:revision>
  <dcterms:created xsi:type="dcterms:W3CDTF">2020-07-18T05:19:20Z</dcterms:created>
  <dcterms:modified xsi:type="dcterms:W3CDTF">2024-12-03T15:41:45Z</dcterms:modified>
</cp:coreProperties>
</file>