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72" r:id="rId4"/>
    <p:sldId id="273" r:id="rId5"/>
    <p:sldId id="278" r:id="rId6"/>
    <p:sldId id="271" r:id="rId7"/>
    <p:sldId id="274" r:id="rId8"/>
    <p:sldId id="277" r:id="rId9"/>
    <p:sldId id="275" r:id="rId10"/>
    <p:sldId id="276" r:id="rId11"/>
    <p:sldId id="262" r:id="rId12"/>
    <p:sldId id="269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6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28409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3143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31439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57944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30451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bilimland.kz/ru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Дружба – это дар</a:t>
            </a:r>
          </a:p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литература. 5 класс</a:t>
            </a:r>
          </a:p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Косаева Жанзия Темирбековна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616866" y="1500174"/>
            <a:ext cx="8375664" cy="402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ценить дружбу!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Помните, что друг никогда не бросит в беде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Старайтесь не ссориться с друзьями, не спорить по пустякам. 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честными с друзьями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всегда делиться с друзьями тем, что у тебя есть.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1928794" y="357166"/>
            <a:ext cx="457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дружбы</a:t>
            </a:r>
            <a:endParaRPr lang="ru-RU" alt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4290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527772" y="214290"/>
            <a:ext cx="47085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0004" y="1158122"/>
            <a:ext cx="8843996" cy="4082026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одного из ребят, кому хотите сказать спасибо за сотрудничество.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Поясните, в чем именно это сотрудничество проявилось.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28794" y="142852"/>
            <a:ext cx="5214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«Благодарю!»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42844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57224" y="1428736"/>
            <a:ext cx="74295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закрепления полученных знаний, зайдите на сайт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https://bilimland.kz/ru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Выразительно прочитайте стихотворение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Ю.Белоусовой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Выпишите из текста родственные слова и подчеркните в них корень. 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6627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428596" y="642919"/>
            <a:ext cx="793755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357298"/>
            <a:ext cx="83582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 узнаете: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что такое корень слова;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 научитесь: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определять корни в словах;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понимать содержание текста, определяя его тему;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составлять правила, необходимые для сохранения дружбы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493428" cy="1004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«Анаграмма»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340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РАДБУЖ</a:t>
            </a:r>
            <a:endParaRPr lang="ru-RU" sz="7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6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64062" y="571480"/>
            <a:ext cx="8090068" cy="5857916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ДРУЖБА</a:t>
            </a:r>
            <a:endParaRPr lang="ru-RU" sz="6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Содержимое 4" descr="Сочинение на тему &quot;Дружба&quot; | Сочинение и анализ произведений, биографии,  образ героев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143116"/>
            <a:ext cx="392909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64062" y="571480"/>
            <a:ext cx="8090068" cy="5857916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«Дружба – это дар»</a:t>
            </a:r>
          </a:p>
          <a:p>
            <a:pPr>
              <a:spcAft>
                <a:spcPts val="0"/>
              </a:spcAft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428736"/>
            <a:ext cx="81439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Дружба – это дар нам свыше,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Дружба – это свет в окне;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Друг всегда тебя услышит,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Он не бросит и в беде.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Но не каждому дано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Знать, что дружба есть на свете,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с друзьями жить легко,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Веселее с ними вместе.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Кто без друга прошагал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дороге жизни этой,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Тот не жил – существовал.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Дружба – это мир планеты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4DC4322-3EEE-4658-94F0-AF8331FF3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6" y="3714752"/>
            <a:ext cx="4071966" cy="2714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60970" y="285728"/>
            <a:ext cx="7911558" cy="642942"/>
          </a:xfrm>
        </p:spPr>
        <p:txBody>
          <a:bodyPr>
            <a:noAutofit/>
          </a:bodyPr>
          <a:lstStyle/>
          <a:p>
            <a:pPr algn="l">
              <a:spcAft>
                <a:spcPts val="0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задания к тексту</a:t>
            </a:r>
          </a:p>
          <a:p>
            <a:pPr>
              <a:spcAft>
                <a:spcPts val="0"/>
              </a:spcAft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spcAft>
                <a:spcPts val="0"/>
              </a:spcAft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spcAft>
                <a:spcPts val="0"/>
              </a:spcAft>
            </a:pP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857232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 чем говорится в тексте?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о том, что дружба – это дар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о том, что дружба не нужна 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С) о том, что без друзей веселее</a:t>
            </a: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Друг всегда тебя услышит. Эта информация … 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не соответствует тексту 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отсутствует в тексте 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С) соответствует тексту</a:t>
            </a: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 какой последовательности информация встречается в тексте? Укажите цифрами.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 Он не бросит и в беде 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 Дружба – это мир планеты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С)  Дружба – это дар нам свыше</a:t>
            </a:r>
          </a:p>
          <a:p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 Веселее с ними вместе</a:t>
            </a: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Сравните слова дружба, друг, друзья. Выпишите  их. Обозначьте в них корни.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учебник, стр.132) 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3766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571472" y="6500834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643175" y="357166"/>
            <a:ext cx="4060800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ответы: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14283" y="1326062"/>
            <a:ext cx="8715436" cy="4820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 anchor="ctr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 чем говорится в тексте?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о том, что дружба – это дар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Друг всегда тебя услышит. Эта информация …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С) соответствует тексту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 какой последовательности информация встречается в тексте?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Дружба – это дар нам свыше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Он не бросит и в беде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Веселее с ними вместе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Дружба – это мир планеты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2043428" y="423316"/>
            <a:ext cx="3671580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ответы: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8" name="Rectangle 4"/>
          <p:cNvSpPr>
            <a:spLocks noChangeArrowheads="1"/>
          </p:cNvSpPr>
          <p:nvPr/>
        </p:nvSpPr>
        <p:spPr bwMode="auto">
          <a:xfrm>
            <a:off x="370593" y="1021286"/>
            <a:ext cx="8473404" cy="317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 anchor="ctr">
            <a:spAutoFit/>
          </a:bodyPr>
          <a:lstStyle>
            <a:lvl1pPr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076325" algn="l"/>
              </a:tabLs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076325" algn="l"/>
              </a:tabLst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Корень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главная значимая часть слова, в которой заключено общее значение всех однокоренных слов.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076325" algn="l"/>
              </a:tabLst>
            </a:pPr>
            <a:endParaRPr lang="ru-RU" sz="2000" b="1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076325" algn="l"/>
              </a:tabLst>
            </a:pPr>
            <a:endParaRPr lang="ru-RU" sz="2000" b="1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076325" algn="l"/>
              </a:tabLst>
            </a:pPr>
            <a:endParaRPr lang="ru-RU" sz="18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40507" y="1916832"/>
            <a:ext cx="77335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1857364"/>
            <a:ext cx="82868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 - друзья</a:t>
            </a: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 - дружба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F39B34A-45EB-4FE8-BF3E-CC724D0F37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818" y="3214686"/>
            <a:ext cx="2160240" cy="2093147"/>
          </a:xfrm>
          <a:prstGeom prst="rect">
            <a:avLst/>
          </a:prstGeom>
        </p:spPr>
      </p:pic>
      <p:sp>
        <p:nvSpPr>
          <p:cNvPr id="18" name="Дуга 17">
            <a:extLst>
              <a:ext uri="{FF2B5EF4-FFF2-40B4-BE49-F238E27FC236}">
                <a16:creationId xmlns:a16="http://schemas.microsoft.com/office/drawing/2014/main" id="{C0B5963A-1347-47CB-B60B-61AE1158630A}"/>
              </a:ext>
            </a:extLst>
          </p:cNvPr>
          <p:cNvSpPr/>
          <p:nvPr/>
        </p:nvSpPr>
        <p:spPr>
          <a:xfrm rot="19456781">
            <a:off x="838433" y="3284143"/>
            <a:ext cx="2047688" cy="1819054"/>
          </a:xfrm>
          <a:prstGeom prst="arc">
            <a:avLst>
              <a:gd name="adj1" fmla="val 17262013"/>
              <a:gd name="adj2" fmla="val 2003415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9" name="Дуга 18">
            <a:extLst>
              <a:ext uri="{FF2B5EF4-FFF2-40B4-BE49-F238E27FC236}">
                <a16:creationId xmlns:a16="http://schemas.microsoft.com/office/drawing/2014/main" id="{C0B5963A-1347-47CB-B60B-61AE1158630A}"/>
              </a:ext>
            </a:extLst>
          </p:cNvPr>
          <p:cNvSpPr/>
          <p:nvPr/>
        </p:nvSpPr>
        <p:spPr>
          <a:xfrm rot="19456781">
            <a:off x="-236108" y="4070917"/>
            <a:ext cx="2047688" cy="1808880"/>
          </a:xfrm>
          <a:prstGeom prst="arc">
            <a:avLst>
              <a:gd name="adj1" fmla="val 17262013"/>
              <a:gd name="adj2" fmla="val 2003415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0" name="Дуга 19">
            <a:extLst>
              <a:ext uri="{FF2B5EF4-FFF2-40B4-BE49-F238E27FC236}">
                <a16:creationId xmlns:a16="http://schemas.microsoft.com/office/drawing/2014/main" id="{C0B5963A-1347-47CB-B60B-61AE1158630A}"/>
              </a:ext>
            </a:extLst>
          </p:cNvPr>
          <p:cNvSpPr/>
          <p:nvPr/>
        </p:nvSpPr>
        <p:spPr>
          <a:xfrm rot="19456781">
            <a:off x="909872" y="4069960"/>
            <a:ext cx="2047688" cy="1819054"/>
          </a:xfrm>
          <a:prstGeom prst="arc">
            <a:avLst>
              <a:gd name="adj1" fmla="val 17262013"/>
              <a:gd name="adj2" fmla="val 2003415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1" name="Дуга 20">
            <a:extLst>
              <a:ext uri="{FF2B5EF4-FFF2-40B4-BE49-F238E27FC236}">
                <a16:creationId xmlns:a16="http://schemas.microsoft.com/office/drawing/2014/main" id="{C0B5963A-1347-47CB-B60B-61AE1158630A}"/>
              </a:ext>
            </a:extLst>
          </p:cNvPr>
          <p:cNvSpPr/>
          <p:nvPr/>
        </p:nvSpPr>
        <p:spPr>
          <a:xfrm rot="19456781">
            <a:off x="-161699" y="3284143"/>
            <a:ext cx="2047688" cy="1819054"/>
          </a:xfrm>
          <a:prstGeom prst="arc">
            <a:avLst>
              <a:gd name="adj1" fmla="val 17262013"/>
              <a:gd name="adj2" fmla="val 2003415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214338"/>
            <a:ext cx="9144000" cy="65869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785786" y="142852"/>
            <a:ext cx="707236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Правила дружбы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857232"/>
            <a:ext cx="828680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3-4 варианта из предлагаемых синтаксических конструкций, выражающие модальные значения и различные состояния человека. Составьте несколько пунктов правил, необходимых для сохранения дружбы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Нужно… Можно… Нельзя… Необходимо…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Не использовать… Не требовать… Не включать….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Интересно… Скучно… Весело...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Помните, что…. Будьте… Старайтесь… Используйте… Уважительно относитесь… 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486</Words>
  <Application>Microsoft Office PowerPoint</Application>
  <PresentationFormat>Экран (4:3)</PresentationFormat>
  <Paragraphs>118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Comfortaa</vt:lpstr>
      <vt:lpstr>Open Sans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69</cp:revision>
  <dcterms:created xsi:type="dcterms:W3CDTF">2020-07-18T05:19:20Z</dcterms:created>
  <dcterms:modified xsi:type="dcterms:W3CDTF">2024-12-03T15:40:35Z</dcterms:modified>
</cp:coreProperties>
</file>