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3" r:id="rId9"/>
    <p:sldId id="267" r:id="rId10"/>
    <p:sldId id="262" r:id="rId11"/>
    <p:sldId id="264" r:id="rId12"/>
    <p:sldId id="266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78" d="100"/>
          <a:sy n="78" d="100"/>
        </p:scale>
        <p:origin x="414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2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3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5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8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2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5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9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76605C-F9FD-4680-A8FD-8A20F5E05D1F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4A2625B-E13D-456D-8FFF-888E6F08E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1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4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jpeg" /><Relationship Id="rId4" Type="http://schemas.openxmlformats.org/officeDocument/2006/relationships/hyperlink" Target="https://adebiportal.kz/kz/authors/view/1284" TargetMode="Externa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679467" y="896938"/>
            <a:ext cx="10306594" cy="19861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тоқсан.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Әдебиет. №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сабақ.</a:t>
            </a:r>
            <a:b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тақырыбы: Отбасы құндылықтары</a:t>
            </a:r>
            <a:b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 «Нағыз әже қайда?» Әжеге барайық.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ект: &quot;Путешествие к әж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3146151"/>
            <a:ext cx="3255818" cy="31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3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/>
          <a:stretch/>
        </p:blipFill>
        <p:spPr>
          <a:xfrm>
            <a:off x="535576" y="0"/>
            <a:ext cx="1102505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316653"/>
            <a:ext cx="9009290" cy="1041884"/>
          </a:xfrm>
        </p:spPr>
        <p:txBody>
          <a:bodyPr>
            <a:normAutofit/>
          </a:bodyPr>
          <a:lstStyle/>
          <a:p>
            <a:r>
              <a:rPr lang="ru-RU" sz="40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sz="40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«Мен таптым» әдісі</a:t>
            </a:r>
            <a:endParaRPr lang="ru-RU" sz="4000" b="1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4949" y="1226699"/>
            <a:ext cx="11625942" cy="104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суреттерден әңгімеге сай келетін тақырыпты анықтаңдар.</a:t>
            </a:r>
            <a:endParaRPr lang="ru-RU" sz="3200" b="1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ҮНИЕНІҢ ЖҰМАҒЫ – ӘЖЕНІҢ ҚҰШАҒЫ » Жаңақорған тыны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2268583"/>
            <a:ext cx="3162484" cy="21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Әже - Мақалалар - Bilim -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68" y="2963091"/>
            <a:ext cx="38100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Ертегі білесіз бе, әже? » Қазалы аудандық қоғамдық-саяси газ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03" y="2644139"/>
            <a:ext cx="30480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39236" y="6107039"/>
            <a:ext cx="6792686" cy="31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берілген суреттерден әңгімеге сай тақырыптарды анықтайды.</a:t>
            </a:r>
          </a:p>
        </p:txBody>
      </p:sp>
    </p:spTree>
    <p:extLst>
      <p:ext uri="{BB962C8B-B14F-4D97-AF65-F5344CB8AC3E}">
        <p14:creationId xmlns:p14="http://schemas.microsoft.com/office/powerpoint/2010/main" val="19513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176" y="587829"/>
            <a:ext cx="8712927" cy="987938"/>
          </a:xfrm>
        </p:spPr>
        <p:txBody>
          <a:bodyPr>
            <a:normAutofit/>
          </a:bodyPr>
          <a:lstStyle/>
          <a:p>
            <a:r>
              <a:rPr lang="ru-RU" sz="36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</a:t>
            </a:r>
            <a:r>
              <a:rPr lang="kk-KZ" sz="36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«Мен таптым» әдісі</a:t>
            </a:r>
            <a:endParaRPr lang="ru-RU" sz="3600" b="1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4949" y="1386599"/>
            <a:ext cx="11625942" cy="104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суреттерден әңгімеге сай келетін тақырыпты анықтаңдар.</a:t>
            </a:r>
            <a:endParaRPr lang="ru-RU" sz="3200" b="1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ҮНИЕНІҢ ЖҰМАҒЫ – ӘЖЕНІҢ ҚҰШАҒЫ » Жаңақорған тыны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2268583"/>
            <a:ext cx="3162484" cy="21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Әже - Мақалалар - Bilim - 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9" y="2963939"/>
            <a:ext cx="38100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Ертегі білесіз бе, әже? » Қазалы аудандық қоғамдық-саяси газ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03" y="2644139"/>
            <a:ext cx="30480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248194" y="171874"/>
            <a:ext cx="2873829" cy="67926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949" y="5068389"/>
            <a:ext cx="3069771" cy="7968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«Әңгімешіл әже»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033" y="5839215"/>
            <a:ext cx="3069771" cy="7968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«Асыл әжем»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38903" y="5200105"/>
            <a:ext cx="3069771" cy="7968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«Талапшыл әже»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3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33302" y="313509"/>
            <a:ext cx="6792686" cy="313508"/>
          </a:xfrm>
        </p:spPr>
        <p:txBody>
          <a:bodyPr>
            <a:normAutofit fontScale="90000"/>
          </a:bodyPr>
          <a:lstStyle/>
          <a:p>
            <a:r>
              <a:rPr lang="ru-RU" sz="36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kk-KZ" sz="36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«Мен таптым» әдісі</a:t>
            </a:r>
            <a:endParaRPr lang="ru-RU" sz="3600" b="1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9635" y="772645"/>
            <a:ext cx="11625942" cy="104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 бейнесін шығарма мазмұнымен байланыстыра отырып, шығарманың негізгі ойы мен басты идеясын анықтап, сызбаға түсіріңдер.</a:t>
            </a:r>
            <a:endParaRPr lang="ru-RU" sz="3200" b="1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сыл Әже - Қарақат Әбілдина (караоке, текст, лирика)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r="16634"/>
          <a:stretch/>
        </p:blipFill>
        <p:spPr bwMode="auto">
          <a:xfrm>
            <a:off x="4384758" y="1984566"/>
            <a:ext cx="3217825" cy="292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809895" y="1541177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5169" y="3533682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830484" y="3684327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61261" y="1461462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3074" idx="3"/>
          </p:cNvCxnSpPr>
          <p:nvPr/>
        </p:nvCxnSpPr>
        <p:spPr>
          <a:xfrm flipV="1">
            <a:off x="7602583" y="2401850"/>
            <a:ext cx="1458678" cy="104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326671" y="2378477"/>
            <a:ext cx="971005" cy="79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74" idx="3"/>
          </p:cNvCxnSpPr>
          <p:nvPr/>
        </p:nvCxnSpPr>
        <p:spPr>
          <a:xfrm>
            <a:off x="7602583" y="3446288"/>
            <a:ext cx="1227901" cy="100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518258" y="3170312"/>
            <a:ext cx="796835" cy="849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539236" y="6107039"/>
            <a:ext cx="6792686" cy="31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600" b="1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 әңгіменің негізгі ойы мен тақырыбын анықтап, сызбаға түсіреді.</a:t>
            </a:r>
          </a:p>
        </p:txBody>
      </p:sp>
    </p:spTree>
    <p:extLst>
      <p:ext uri="{BB962C8B-B14F-4D97-AF65-F5344CB8AC3E}">
        <p14:creationId xmlns:p14="http://schemas.microsoft.com/office/powerpoint/2010/main" val="4229940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049485" y="438575"/>
            <a:ext cx="6792686" cy="313508"/>
          </a:xfrm>
        </p:spPr>
        <p:txBody>
          <a:bodyPr>
            <a:normAutofit fontScale="90000"/>
          </a:bodyPr>
          <a:lstStyle/>
          <a:p>
            <a:r>
              <a:rPr lang="ru-RU" sz="36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r>
              <a:rPr lang="kk-KZ" sz="3600" b="1" spc="0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«Мен таптым» әдісі</a:t>
            </a:r>
            <a:endParaRPr lang="ru-RU" sz="3600" b="1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1887" y="1167606"/>
            <a:ext cx="11625942" cy="1041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 бейнесін шығарма мазмұнымен байланыстыра отырып, шығарманың негізгі ойы мен басты идеясын анықтап, сызбаға түсіріңдер.</a:t>
            </a:r>
            <a:endParaRPr lang="ru-RU" sz="3200" b="1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Асыл Әже - Қарақат Әбілдина (караоке, текст, лирика)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r="16634"/>
          <a:stretch/>
        </p:blipFill>
        <p:spPr bwMode="auto">
          <a:xfrm>
            <a:off x="4153988" y="2835368"/>
            <a:ext cx="3474721" cy="292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809897" y="1960157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ардақты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9896" y="4537894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құрметті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99714" y="4537894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Үлгілі, өнегелі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830491" y="1864960"/>
            <a:ext cx="2547257" cy="1984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3074" idx="3"/>
          </p:cNvCxnSpPr>
          <p:nvPr/>
        </p:nvCxnSpPr>
        <p:spPr>
          <a:xfrm flipV="1">
            <a:off x="7628709" y="3252651"/>
            <a:ext cx="1201782" cy="1044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074" idx="1"/>
          </p:cNvCxnSpPr>
          <p:nvPr/>
        </p:nvCxnSpPr>
        <p:spPr>
          <a:xfrm flipH="1" flipV="1">
            <a:off x="3182983" y="3505255"/>
            <a:ext cx="971005" cy="791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074" idx="3"/>
          </p:cNvCxnSpPr>
          <p:nvPr/>
        </p:nvCxnSpPr>
        <p:spPr>
          <a:xfrm>
            <a:off x="7628709" y="4297090"/>
            <a:ext cx="971005" cy="1006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074" idx="1"/>
          </p:cNvCxnSpPr>
          <p:nvPr/>
        </p:nvCxnSpPr>
        <p:spPr>
          <a:xfrm flipH="1">
            <a:off x="3357153" y="4297090"/>
            <a:ext cx="796835" cy="849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перфолента 12"/>
          <p:cNvSpPr/>
          <p:nvPr/>
        </p:nvSpPr>
        <p:spPr>
          <a:xfrm>
            <a:off x="248194" y="171874"/>
            <a:ext cx="2873829" cy="67926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3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0"/>
            <a:ext cx="1088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8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1982" y="404340"/>
            <a:ext cx="5811351" cy="96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ru-RU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9886" y="1373389"/>
            <a:ext cx="8750012" cy="48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5Т/Ж2.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 шығарманың тақырыбы мен идеясын анықтау.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225" y="2031102"/>
            <a:ext cx="6464012" cy="96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мақсаттары:</a:t>
            </a:r>
            <a:endParaRPr lang="ru-RU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6716" y="2816938"/>
            <a:ext cx="7946448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Әңгімедегі негізгі тақырыпты анықтау;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 өз көзқарасы негізінде жеткізу</a:t>
            </a:r>
            <a:r>
              <a:rPr lang="kk-KZ" sz="2400" dirty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1188" y="3965878"/>
            <a:ext cx="6464012" cy="668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6716" y="4707395"/>
            <a:ext cx="7946448" cy="1483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Әңгімедегі негізгі тақырыпты анықтайды;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 өз көзқарасы негізінде жеткізеді</a:t>
            </a:r>
            <a:r>
              <a:rPr lang="kk-KZ" sz="2400" dirty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273" y="2482843"/>
            <a:ext cx="2381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0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Әже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231" y="949807"/>
            <a:ext cx="3580403" cy="3870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56487" y="949807"/>
            <a:ext cx="6464012" cy="96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 қозғау</a:t>
            </a:r>
            <a:endParaRPr lang="ru-RU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6487" y="2514709"/>
            <a:ext cx="6698747" cy="287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 деген кім?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 отбасыңдағы әже қандай?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kk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kk-KZ" sz="2400" dirty="0">
              <a:solidFill>
                <a:srgbClr val="002060"/>
              </a:solidFill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66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-20210405-WA00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9144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ұрдәулет Ақыш: Бір авантюралық роман жазу ойымда жүр | Әдебиет порта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38" y="95780"/>
            <a:ext cx="3426655" cy="3720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Нұрдәулет Ақыш — автордың кітаптарын онлайн оқу | Bookm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9" y="95780"/>
            <a:ext cx="2705191" cy="375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29" y="3990402"/>
            <a:ext cx="11874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Нұрдәулет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Ақыш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маусымда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Тарбағатай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Маңырақ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ауылында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Абай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университетінің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филология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(1973).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Балауса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баспаларында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«Дат»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газетжурнал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редакцияларында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Ы.Алтынсарин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академиясында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атқарған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меңгерушісі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 fontAlgn="t"/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баспасөзде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1972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Лениншіл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газетінде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Қиянда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әңгімесімен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көрінген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Оннан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кітаптарының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https://adebiportal.kz/kz/authors/view/1284</a:t>
            </a:r>
            <a:endParaRPr lang="en-US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Нағыз әже қайда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463" y="95780"/>
            <a:ext cx="2567366" cy="38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1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я по казахскому литературе на тему &quot;Нағыз әже қайда?&quot;(5 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0"/>
            <a:ext cx="10907485" cy="700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0"/>
            <a:ext cx="11469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4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урыз 2020 ж. «Әже көңілдің ажары, немере өмірдің базары». Тәрбиешілер  Байбақова Ж. Берикбосынова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66" y="1436152"/>
            <a:ext cx="4821374" cy="359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4949" y="1532238"/>
            <a:ext cx="6178731" cy="1354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Әңгіменің тақырыбы: </a:t>
            </a:r>
            <a:endParaRPr lang="ru-RU" sz="3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948" y="3558746"/>
            <a:ext cx="6178731" cy="12459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Әңгіменің идеясы: </a:t>
            </a:r>
            <a:endParaRPr lang="ru-RU" sz="3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964" y="411480"/>
            <a:ext cx="10931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«Нағыз әже қайда?» әңгімесінің тақырыбы мен идеясын анықта. </a:t>
            </a:r>
            <a:endParaRPr lang="ru-RU" sz="28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урыз 2020 ж. «Әже көңілдің ажары, немере өмірдің базары». Тәрбиешілер  Байбақова Ж. Берикбосынова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32" y="1992560"/>
            <a:ext cx="4821374" cy="359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04948" y="1300228"/>
            <a:ext cx="6178731" cy="22468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Әңгіменің тақырыбы:шығарманың тақырыбына арқау болған, </a:t>
            </a:r>
          </a:p>
          <a:p>
            <a:pPr algn="ctr"/>
            <a:r>
              <a:rPr lang="kk-KZ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 </a:t>
            </a:r>
            <a:r>
              <a:rPr lang="ru-RU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kk-KZ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Әже. </a:t>
            </a:r>
            <a:endParaRPr lang="ru-RU" sz="28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948" y="4168819"/>
            <a:ext cx="6178731" cy="2231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Әңгіменің идеясы: Әженің ардақты, сыйлы, үлгілі жан екенін және оларды құрметтеу керек екендігін ұғындыру.</a:t>
            </a:r>
            <a:endParaRPr lang="ru-RU" sz="28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48194" y="171874"/>
            <a:ext cx="2873829" cy="78171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8218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237</Words>
  <Application>Microsoft Office PowerPoint</Application>
  <PresentationFormat>Широкоэкранный</PresentationFormat>
  <Paragraphs>41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Метрополия</vt:lpstr>
      <vt:lpstr>ІY тоқсан. 5-сынып. Әдебиет. №7 сабақ. Бөлім тақырыбы: Отбасы құндылықтары Сабақ тақырыбы: «Нағыз әже қайда?» Әжеге барайық.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1-тапсырма. «Мен таптым» әдісі</vt:lpstr>
      <vt:lpstr>1-тапсырма. «Мен таптым» әдісі</vt:lpstr>
      <vt:lpstr>2-тапсырма. «Мен таптым» әдісі</vt:lpstr>
      <vt:lpstr>2-тапсырма. «Мен таптым» әдісі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77719072255</cp:lastModifiedBy>
  <cp:revision>24</cp:revision>
  <dcterms:created xsi:type="dcterms:W3CDTF">2021-03-30T03:59:37Z</dcterms:created>
  <dcterms:modified xsi:type="dcterms:W3CDTF">2021-04-08T05:54:56Z</dcterms:modified>
</cp:coreProperties>
</file>