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4" r:id="rId4"/>
    <p:sldId id="273" r:id="rId5"/>
    <p:sldId id="265" r:id="rId6"/>
    <p:sldId id="266" r:id="rId7"/>
    <p:sldId id="271" r:id="rId8"/>
    <p:sldId id="267" r:id="rId9"/>
    <p:sldId id="268" r:id="rId10"/>
    <p:sldId id="269" r:id="rId11"/>
    <p:sldId id="270" r:id="rId12"/>
    <p:sldId id="272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01FC-6D2A-44EC-9824-3EE8800E13D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E6DD-E25E-4D64-8750-5C5400ED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8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E6DD-E25E-4D64-8750-5C5400ED92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7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23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95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2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9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03878-9524-4975-B192-7E1052E1AC7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58920E-080E-40E5-8541-44C1CDD89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Жанерке\Desktop\78677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886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5-сынып.Қазақ әдебиеті.</a:t>
            </a:r>
          </a:p>
          <a:p>
            <a:pPr algn="r"/>
            <a:r>
              <a:rPr lang="kk-K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Бөлім тақырыбы:Отбасы құндылықтары            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896526"/>
            <a:ext cx="7560840" cy="17403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14038"/>
            <a:ext cx="3960440" cy="3080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682" y="1089807"/>
            <a:ext cx="75967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тақырыбы:Тынымбай Нұрмағамбетов өмірі.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«Анасын 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сағынған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бала»әңгімесі.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rmAutofit fontScale="90000"/>
          </a:bodyPr>
          <a:lstStyle/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3-тапсырма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Дескрипторы: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Әңгіменің тақырыбы,идеясы,көтерілген мәселені табады,бүгінгі өмірмен байланыстырады.</a:t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143658"/>
              </p:ext>
            </p:extLst>
          </p:nvPr>
        </p:nvGraphicFramePr>
        <p:xfrm>
          <a:off x="323528" y="2564904"/>
          <a:ext cx="7632852" cy="2880320"/>
        </p:xfrm>
        <a:graphic>
          <a:graphicData uri="http://schemas.openxmlformats.org/drawingml/2006/table">
            <a:tbl>
              <a:tblPr firstRow="1" firstCol="1" bandRow="1"/>
              <a:tblGrid>
                <a:gridCol w="1908213"/>
                <a:gridCol w="1908213"/>
                <a:gridCol w="1908213"/>
                <a:gridCol w="1908213"/>
              </a:tblGrid>
              <a:tr h="2088508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Әңгіменің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тақырыбы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Әңгіменің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идеясы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Көтерілген мәселе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Бүгінгі өмірмен байланыс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1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66967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3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272082"/>
              </p:ext>
            </p:extLst>
          </p:nvPr>
        </p:nvGraphicFramePr>
        <p:xfrm>
          <a:off x="467543" y="1340768"/>
          <a:ext cx="7632850" cy="4192180"/>
        </p:xfrm>
        <a:graphic>
          <a:graphicData uri="http://schemas.openxmlformats.org/drawingml/2006/table">
            <a:tbl>
              <a:tblPr firstRow="1" firstCol="1" bandRow="1"/>
              <a:tblGrid>
                <a:gridCol w="1408002"/>
                <a:gridCol w="2297265"/>
                <a:gridCol w="1737287"/>
                <a:gridCol w="2190296"/>
              </a:tblGrid>
              <a:tr h="101005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Шығарманың тақырыбы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647" marR="60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Шығарманың идеясы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647" marR="60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Көтерілген мәселе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647" marR="60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Бүгінгі өмірмен байланыс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647" marR="60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12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Сағыныш. Ана мен бала арасындағы сезім.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647" marR="60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Өмірдегі қиындықтардың салдарынан баланың анасынан ажырап кетуі,бала сағынышы арқылы отбасы құндылығын дәріптеу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647" marR="60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Уәде,жұмыссыздық,ажырасу,сағыныш,таза ,шынайы көңіл,сүіспеншілік...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647" marR="60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Қазіргі таңда да балаларын бағу үшін аналарының жұмыс істеуі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647" marR="60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4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648072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Сабақты бекіту тапсырмасы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920880" cy="518457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3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«ПОПС формуласы»</a:t>
            </a:r>
            <a:r>
              <a:rPr lang="kk-KZ" sz="33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әдісі арқылы  сабақты қорытындылайық</a:t>
            </a: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Әңгіменің идеясы туралы ойларыңды «ПОПС  формуласы» арқылы білдіріңдер.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3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Дескриптор:</a:t>
            </a:r>
            <a:endParaRPr lang="ru-RU" sz="33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-Берілген тақырып  бойынша өз пікірін айтады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Мәтіннен дәлелдеме келтіреді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Мысал келтіреді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Сыни тұрғыда баға береді, өзіндік тұжырым жасайды. 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Бірінші сөйлем:«Менің ойымша,...»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Екінші сөйлем: «Себеб,і мен оны былай түсіндіремін...»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Үшінші сөйлем:«Оны мен мына фактілермен,мысалдармен дәлелдей аламын...»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Соңғы сөйлем:«Осыған байланысты мен мынадай қорытындыға келдім...»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7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анерке\Desktop\слайттар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6619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64251">
            <a:off x="3563888" y="692696"/>
            <a:ext cx="2520280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жұмысы «Менің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(ойтолғау)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3183"/>
            <a:ext cx="1719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6125">
            <a:off x="4499991" y="1772815"/>
            <a:ext cx="1719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03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Оқу мақсаты</a:t>
            </a:r>
            <a:b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5Т/Ж2.Әдеби шығарманың тақырыбы мен идеясын </a:t>
            </a:r>
            <a:r>
              <a:rPr lang="kk-KZ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ашу.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defTabSz="91440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 </a:t>
            </a: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kk-K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Шығарма мазмұнын түсінеді;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Шығарманың </a:t>
            </a: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тақырыбы мен идеясын ашады.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defTabSz="91440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endParaRPr lang="kk-KZ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9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kk-KZ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Шығарманы құрылысына талдайды;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kk-KZ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Шығарма </a:t>
            </a:r>
            <a:r>
              <a:rPr lang="kk-KZ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құрылысына талдау жасап,көтерілген мәселелерді анықтайды,тақырыбы мен идеясын ашады.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endParaRPr lang="ru-RU" sz="3200" dirty="0">
              <a:solidFill>
                <a:prstClr val="black"/>
              </a:solidFill>
              <a:latin typeface="Lucida Sans Unicod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0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Тынымбай Нұрмағамбетов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304256" cy="7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31683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55938"/>
            <a:ext cx="2304256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55938"/>
            <a:ext cx="3096989" cy="109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56137"/>
            <a:ext cx="2166581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33123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135010" y="1988840"/>
            <a:ext cx="78891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994165" y="5229200"/>
            <a:ext cx="857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028" idx="3"/>
          </p:cNvCxnSpPr>
          <p:nvPr/>
        </p:nvCxnSpPr>
        <p:spPr>
          <a:xfrm flipV="1">
            <a:off x="3203848" y="2276872"/>
            <a:ext cx="720080" cy="1152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Ой шақыру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.«Ана туралы жыр»әнін тыңдау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202124"/>
                </a:solidFill>
                <a:latin typeface="arial"/>
              </a:rPr>
              <a:t>https://www.youtube.com</a:t>
            </a:r>
            <a:r>
              <a:rPr lang="en-US" sz="2000" dirty="0">
                <a:solidFill>
                  <a:srgbClr val="5F6368"/>
                </a:solidFill>
                <a:latin typeface="arial"/>
              </a:rPr>
              <a:t> › watch</a:t>
            </a:r>
            <a:r>
              <a:rPr lang="en-US" sz="2000" dirty="0">
                <a:solidFill>
                  <a:srgbClr val="202124"/>
                </a:solidFill>
                <a:latin typeface="arial"/>
              </a:rPr>
              <a:t/>
            </a:r>
            <a:br>
              <a:rPr lang="en-US" sz="2000" dirty="0">
                <a:solidFill>
                  <a:srgbClr val="202124"/>
                </a:solidFill>
                <a:latin typeface="arial"/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72" y="2204864"/>
            <a:ext cx="4748060" cy="363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6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561776" cy="4968552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1-тапсырма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Оқиғаны баяндалу желісі бойынша реттілігін сәйкестендіріңіз</a:t>
            </a:r>
            <a:br>
              <a:rPr lang="kk-KZ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дескрипторы:</a:t>
            </a:r>
            <a:r>
              <a:rPr lang="kk-KZ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оқиғаларды ретімен орналастырады;</a:t>
            </a:r>
            <a:br>
              <a:rPr lang="kk-KZ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әңгіме мазмұнын меңгереді.</a:t>
            </a:r>
            <a:br>
              <a:rPr lang="kk-KZ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2677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2267744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13888"/>
              </p:ext>
            </p:extLst>
          </p:nvPr>
        </p:nvGraphicFramePr>
        <p:xfrm>
          <a:off x="251520" y="2276872"/>
          <a:ext cx="6408712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71"/>
                <a:gridCol w="2330441"/>
              </a:tblGrid>
              <a:tr h="48946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Есмағамбеттің бұл сапары ауылына төрт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жылдан кейінгі оралуы еді.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946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Есмағамбет жүзім көлеңкесінде аяқтарын еңкейе басып,балаға </a:t>
                      </a: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жақындады</a:t>
                      </a: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946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Есмағамбет мейірленіп кетіп,баланың бетінен сүйіп,қатты қысып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құшақтады.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946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Мамамды тауып алсақ...әр жағында папамды да іздейміз бе?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508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-Мен сені Алматыға алып кетемін-деді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сеніммен.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1016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-Менің мамам да Алматыда,-деді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бала еркінсіп,денесін Есмағамбеттің денесіне тигізіп тұрып.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508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Баланың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бет-әлпеті өте сүйкімді еді.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508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-Футболкаң қандай аппақ?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9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7488832" cy="5256584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0" y="3918410"/>
            <a:ext cx="5809992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18886"/>
              </p:ext>
            </p:extLst>
          </p:nvPr>
        </p:nvGraphicFramePr>
        <p:xfrm>
          <a:off x="683568" y="980728"/>
          <a:ext cx="7128792" cy="493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3"/>
                <a:gridCol w="2592289"/>
              </a:tblGrid>
              <a:tr h="905511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Есмағамбеттің бұл сапары ауылына төрт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жылдан кейінгі оралуы еді.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1747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Есмағамбет жүзім көлеңкесінде аяқтарын еңкейе басып,балаға жаақындады.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61747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Есмағамбет мейірленіп кетіп,баланың бетінен сүйіп,қатты қысып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құшақтады.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61747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Мамамды тауып алсақ...әр жағында папамды да іздейміз бе?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35867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-Мен сені Алматыға алып кетемін-деді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сеніммен.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871735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-Менің мамам да Алматыда,-деді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бала еркінсіп,денесін Есмағамбеттің денесіне тигізіп тұрып.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35867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Баланың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бет-әлпеті өте сүйкімді еді.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35867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-Футболкаң қандай аппақ?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064895" cy="590465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ru-RU" sz="1600" dirty="0">
              <a:latin typeface="Arial"/>
              <a:ea typeface="Times New Roman"/>
            </a:endParaRPr>
          </a:p>
          <a:p>
            <a:pPr marL="457200"/>
            <a:r>
              <a:rPr lang="kk-KZ" sz="25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«Оқиға тауы» әдісі арқылы әңгіменің композициялық құрылымына талдау жасау</a:t>
            </a:r>
            <a:endParaRPr lang="ru-RU" sz="25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/>
            <a:r>
              <a:rPr lang="kk-KZ" sz="25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өлеңге сюжеттік-композициялық  талдау жасау</a:t>
            </a:r>
            <a:endParaRPr lang="ru-RU" sz="25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/>
            <a:r>
              <a:rPr lang="kk-KZ" sz="25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Дескриптор: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/>
            <a:r>
              <a:rPr lang="kk-KZ" sz="25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Сюжеттік дамуға </a:t>
            </a:r>
            <a:r>
              <a:rPr lang="kk-KZ" sz="25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сәйкес</a:t>
            </a:r>
          </a:p>
          <a:p>
            <a:pPr marL="114300" indent="0">
              <a:buNone/>
            </a:pPr>
            <a:r>
              <a:rPr lang="kk-KZ" sz="25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5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оқиғаның басталуы, дамуы, шиеленісуі, шарықтау шегі, шешімін баяндайды;  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8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buClr>
                <a:srgbClr val="90C226"/>
              </a:buClr>
              <a:buNone/>
            </a:pP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buClr>
                <a:srgbClr val="90C226"/>
              </a:buClr>
            </a:pPr>
            <a:r>
              <a:rPr lang="kk-KZ" sz="16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Оқиғаның басталуы: </a:t>
            </a: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Есмағамбеттің ауылға оралуы.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Clr>
                <a:srgbClr val="90C226"/>
              </a:buClr>
            </a:pP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lvl="0" algn="just">
              <a:lnSpc>
                <a:spcPct val="115000"/>
              </a:lnSpc>
              <a:spcAft>
                <a:spcPts val="1000"/>
              </a:spcAft>
              <a:buClr>
                <a:srgbClr val="90C226"/>
              </a:buClr>
            </a:pP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kk-KZ" sz="1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Оқиғаның дамуы: </a:t>
            </a: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Есмағамбеттің ағаштардың арасынан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buClr>
                <a:srgbClr val="90C226"/>
              </a:buClr>
            </a:pP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lvl="0" algn="just">
              <a:buClr>
                <a:srgbClr val="90C226"/>
              </a:buClr>
            </a:pP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-мама-аа...мама-аа-деп әндеткен сүйкімді баланың дауысын есту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Clr>
                <a:srgbClr val="90C226"/>
              </a:buClr>
            </a:pP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buClr>
                <a:srgbClr val="90C226"/>
              </a:buClr>
            </a:pPr>
            <a:r>
              <a:rPr lang="kk-KZ" sz="16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Оқиғаның  шиеленісуі: </a:t>
            </a: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Анасын сағынған Сержан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Clr>
                <a:srgbClr val="90C226"/>
              </a:buClr>
            </a:pP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buClr>
                <a:srgbClr val="90C226"/>
              </a:buClr>
              <a:buFont typeface="Symbol"/>
              <a:buChar char=""/>
            </a:pPr>
            <a:r>
              <a:rPr lang="kk-KZ" sz="16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Оқиғаның шарықтау шегі:</a:t>
            </a: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Есмағамбеттің уәдесі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Clr>
                <a:srgbClr val="90C226"/>
              </a:buClr>
            </a:pP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buClr>
                <a:srgbClr val="90C226"/>
              </a:buClr>
              <a:buFont typeface="Symbol"/>
              <a:buChar char=""/>
            </a:pPr>
            <a:r>
              <a:rPr lang="kk-KZ" sz="16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Оқиғаның шешімі: </a:t>
            </a:r>
            <a:r>
              <a:rPr lang="kk-KZ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Есмағамбеттің Сержанның анасын таппаған күні де өз үйінде қалдыру шешімі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Clr>
                <a:srgbClr val="90C226"/>
              </a:buClr>
            </a:pP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854</TotalTime>
  <Words>370</Words>
  <Application>Microsoft Office PowerPoint</Application>
  <PresentationFormat>Экран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Презентация PowerPoint</vt:lpstr>
      <vt:lpstr>Оқу мақсаты 5Т/Ж2.Әдеби шығарманың тақырыбы мен идеясын ашу. </vt:lpstr>
      <vt:lpstr>БАҒАЛАУ КРИТЕРИЙЛЕРІ:</vt:lpstr>
      <vt:lpstr>Тынымбай Нұрмағамбетов</vt:lpstr>
      <vt:lpstr>Ой шақыру.«Ана туралы жыр»әнін тыңдау  https://www.youtube.com › watch  </vt:lpstr>
      <vt:lpstr>1-тапсырма Оқиғаны баяндалу желісі бойынша реттілігін сәйкестендіріңіз дескрипторы: оқиғаларды ретімен орналастырады; әңгіме мазмұнын меңгереді.  </vt:lpstr>
      <vt:lpstr>Өзіңді тексер!</vt:lpstr>
      <vt:lpstr>2-тапсырма</vt:lpstr>
      <vt:lpstr>Ықтимал жауап</vt:lpstr>
      <vt:lpstr>3-тапсырма  Дескрипторы: Әңгіменің тақырыбы,идеясы,көтерілген мәселені табады,бүгінгі өмірмен байланыстырады.  </vt:lpstr>
      <vt:lpstr>Ықтимал жауап</vt:lpstr>
      <vt:lpstr>Сабақты бекіту тапсырмасы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Жанерке</dc:creator>
  <cp:lastModifiedBy>user</cp:lastModifiedBy>
  <cp:revision>73</cp:revision>
  <dcterms:created xsi:type="dcterms:W3CDTF">2013-04-27T14:10:20Z</dcterms:created>
  <dcterms:modified xsi:type="dcterms:W3CDTF">2021-04-02T18:33:14Z</dcterms:modified>
</cp:coreProperties>
</file>