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15"/>
  </p:notesMasterIdLst>
  <p:handoutMasterIdLst>
    <p:handoutMasterId r:id="rId16"/>
  </p:handoutMasterIdLst>
  <p:sldIdLst>
    <p:sldId id="257" r:id="rId2"/>
    <p:sldId id="258" r:id="rId3"/>
    <p:sldId id="259" r:id="rId4"/>
    <p:sldId id="262" r:id="rId5"/>
    <p:sldId id="264" r:id="rId6"/>
    <p:sldId id="271" r:id="rId7"/>
    <p:sldId id="272" r:id="rId8"/>
    <p:sldId id="273" r:id="rId9"/>
    <p:sldId id="274" r:id="rId10"/>
    <p:sldId id="278" r:id="rId11"/>
    <p:sldId id="275" r:id="rId12"/>
    <p:sldId id="276" r:id="rId13"/>
    <p:sldId id="277" r:id="rId1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C1D63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5758FB7-9AC5-4552-8A53-C91805E547FA}" styleName="Стиль из темы 1 - акцент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69C7853C-536D-4A76-A0AE-DD22124D55A5}" styleName="Стиль из темы 1 - акцент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1494" autoAdjust="0"/>
    <p:restoredTop sz="80387" autoAdjust="0"/>
  </p:normalViewPr>
  <p:slideViewPr>
    <p:cSldViewPr snapToGrid="0">
      <p:cViewPr varScale="1">
        <p:scale>
          <a:sx n="85" d="100"/>
          <a:sy n="85" d="100"/>
        </p:scale>
        <p:origin x="-677" y="-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5" d="100"/>
          <a:sy n="85" d="100"/>
        </p:scale>
        <p:origin x="3144" y="66"/>
      </p:cViewPr>
      <p:guideLst/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733959E-9BB3-4C62-8F2C-968247A87334}" type="doc">
      <dgm:prSet loTypeId="urn:microsoft.com/office/officeart/2005/8/layout/hierarchy2" loCatId="hierarchy" qsTypeId="urn:microsoft.com/office/officeart/2005/8/quickstyle/simple1#1" qsCatId="simple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7F5F5BD6-C970-4EED-8244-897558847DA8}">
      <dgm:prSet phldrT="[Текст]" custT="1"/>
      <dgm:spPr/>
      <dgm:t>
        <a:bodyPr/>
        <a:lstStyle/>
        <a:p>
          <a:r>
            <a:rPr lang="ru-RU" sz="2400" b="1" dirty="0" err="1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Кейіпкер</a:t>
          </a:r>
          <a:r>
            <a:rPr lang="ru-RU" sz="2400" b="1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образы</a:t>
          </a:r>
        </a:p>
      </dgm:t>
    </dgm:pt>
    <dgm:pt modelId="{E5DF2732-5B8D-4E5E-97B2-939A61304398}" type="parTrans" cxnId="{C6FF3E80-82B7-4672-87A7-A8E1C4EFB460}">
      <dgm:prSet/>
      <dgm:spPr/>
      <dgm:t>
        <a:bodyPr/>
        <a:lstStyle/>
        <a:p>
          <a:endParaRPr lang="ru-RU"/>
        </a:p>
      </dgm:t>
    </dgm:pt>
    <dgm:pt modelId="{B43F5214-CC52-447A-9616-DB4A74E60F72}" type="sibTrans" cxnId="{C6FF3E80-82B7-4672-87A7-A8E1C4EFB460}">
      <dgm:prSet/>
      <dgm:spPr/>
      <dgm:t>
        <a:bodyPr/>
        <a:lstStyle/>
        <a:p>
          <a:endParaRPr lang="ru-RU"/>
        </a:p>
      </dgm:t>
    </dgm:pt>
    <dgm:pt modelId="{58C3460F-1DDE-487C-9914-AE05BE7F6E77}">
      <dgm:prSet phldrT="[Текст]"/>
      <dgm:spPr/>
      <dgm:t>
        <a:bodyPr/>
        <a:lstStyle/>
        <a:p>
          <a:r>
            <a:rPr lang="ru-RU" b="1" dirty="0" err="1">
              <a:latin typeface="Times New Roman" pitchFamily="18" charset="0"/>
              <a:cs typeface="Times New Roman" pitchFamily="18" charset="0"/>
            </a:rPr>
            <a:t>Сыртқы бейнесі</a:t>
          </a:r>
          <a:endParaRPr lang="ru-RU" b="1" dirty="0">
            <a:latin typeface="Times New Roman" pitchFamily="18" charset="0"/>
            <a:cs typeface="Times New Roman" pitchFamily="18" charset="0"/>
          </a:endParaRPr>
        </a:p>
      </dgm:t>
    </dgm:pt>
    <dgm:pt modelId="{6DB3B76A-DF4A-4946-BFF7-26655C04FB10}" type="parTrans" cxnId="{8C66CE0C-6A6A-4489-BF4E-C6F973C8DBB4}">
      <dgm:prSet/>
      <dgm:spPr/>
      <dgm:t>
        <a:bodyPr/>
        <a:lstStyle/>
        <a:p>
          <a:endParaRPr lang="ru-RU"/>
        </a:p>
      </dgm:t>
    </dgm:pt>
    <dgm:pt modelId="{0A126A00-F6D3-4B68-A988-5B4F0D19C6E5}" type="sibTrans" cxnId="{8C66CE0C-6A6A-4489-BF4E-C6F973C8DBB4}">
      <dgm:prSet/>
      <dgm:spPr/>
      <dgm:t>
        <a:bodyPr/>
        <a:lstStyle/>
        <a:p>
          <a:endParaRPr lang="ru-RU"/>
        </a:p>
      </dgm:t>
    </dgm:pt>
    <dgm:pt modelId="{0E202054-C6F9-4B53-AE43-128DA6F6DEEC}">
      <dgm:prSet phldrT="[Текст]"/>
      <dgm:spPr/>
      <dgm:t>
        <a:bodyPr/>
        <a:lstStyle/>
        <a:p>
          <a:r>
            <a:rPr lang="ru-RU" b="1">
              <a:latin typeface="Times New Roman" pitchFamily="18" charset="0"/>
              <a:cs typeface="Times New Roman" pitchFamily="18" charset="0"/>
            </a:rPr>
            <a:t>Іс-әрекет</a:t>
          </a:r>
          <a:r>
            <a:rPr lang="ru-RU"/>
            <a:t>і</a:t>
          </a:r>
        </a:p>
      </dgm:t>
    </dgm:pt>
    <dgm:pt modelId="{8ECFED9C-2A98-4186-B7F2-A2CF48C58EB8}" type="parTrans" cxnId="{B8C7A87C-20AF-4C35-9F2B-71EAD757C2F9}">
      <dgm:prSet/>
      <dgm:spPr/>
      <dgm:t>
        <a:bodyPr/>
        <a:lstStyle/>
        <a:p>
          <a:endParaRPr lang="ru-RU"/>
        </a:p>
      </dgm:t>
    </dgm:pt>
    <dgm:pt modelId="{88343457-3FDB-45B0-8447-37F64E363381}" type="sibTrans" cxnId="{B8C7A87C-20AF-4C35-9F2B-71EAD757C2F9}">
      <dgm:prSet/>
      <dgm:spPr/>
      <dgm:t>
        <a:bodyPr/>
        <a:lstStyle/>
        <a:p>
          <a:endParaRPr lang="ru-RU"/>
        </a:p>
      </dgm:t>
    </dgm:pt>
    <dgm:pt modelId="{E5CCE948-2D7D-4B7F-89FB-7016C131D249}">
      <dgm:prSet phldrT="[Текст]"/>
      <dgm:spPr/>
      <dgm:t>
        <a:bodyPr/>
        <a:lstStyle/>
        <a:p>
          <a:r>
            <a:rPr lang="ru-RU" b="1">
              <a:latin typeface="Times New Roman" pitchFamily="18" charset="0"/>
              <a:cs typeface="Times New Roman" pitchFamily="18" charset="0"/>
            </a:rPr>
            <a:t>Көңіл күйі</a:t>
          </a:r>
        </a:p>
      </dgm:t>
    </dgm:pt>
    <dgm:pt modelId="{D53CA129-AF87-4073-9FC3-27C28C6776A5}" type="parTrans" cxnId="{816C02CC-4CEA-466E-9FA7-3C75DCBFB106}">
      <dgm:prSet/>
      <dgm:spPr/>
      <dgm:t>
        <a:bodyPr/>
        <a:lstStyle/>
        <a:p>
          <a:endParaRPr lang="ru-RU"/>
        </a:p>
      </dgm:t>
    </dgm:pt>
    <dgm:pt modelId="{47712993-F939-47C8-94E8-AA6E574E9518}" type="sibTrans" cxnId="{816C02CC-4CEA-466E-9FA7-3C75DCBFB106}">
      <dgm:prSet/>
      <dgm:spPr/>
      <dgm:t>
        <a:bodyPr/>
        <a:lstStyle/>
        <a:p>
          <a:endParaRPr lang="ru-RU"/>
        </a:p>
      </dgm:t>
    </dgm:pt>
    <dgm:pt modelId="{E7CFDA6D-091C-4A10-9C04-7EF8D883AEE7}">
      <dgm:prSet phldrT="[Текст]"/>
      <dgm:spPr/>
      <dgm:t>
        <a:bodyPr/>
        <a:lstStyle/>
        <a:p>
          <a:r>
            <a:rPr lang="ru-RU" b="1">
              <a:latin typeface="Times New Roman" pitchFamily="18" charset="0"/>
              <a:cs typeface="Times New Roman" pitchFamily="18" charset="0"/>
            </a:rPr>
            <a:t>Сөзі, пікірі</a:t>
          </a:r>
        </a:p>
      </dgm:t>
    </dgm:pt>
    <dgm:pt modelId="{CFC00755-EDBC-46C9-BB1B-6906737CC4D6}" type="parTrans" cxnId="{9E9454EB-D949-4AD4-8B81-EC26CD62F09D}">
      <dgm:prSet/>
      <dgm:spPr/>
      <dgm:t>
        <a:bodyPr/>
        <a:lstStyle/>
        <a:p>
          <a:endParaRPr lang="ru-RU"/>
        </a:p>
      </dgm:t>
    </dgm:pt>
    <dgm:pt modelId="{6BE3A4E6-36DE-4ACB-9E74-7D34F66DED7F}" type="sibTrans" cxnId="{9E9454EB-D949-4AD4-8B81-EC26CD62F09D}">
      <dgm:prSet/>
      <dgm:spPr/>
      <dgm:t>
        <a:bodyPr/>
        <a:lstStyle/>
        <a:p>
          <a:endParaRPr lang="ru-RU"/>
        </a:p>
      </dgm:t>
    </dgm:pt>
    <dgm:pt modelId="{82460E26-3354-4DF4-AAAD-1834F33E31A9}">
      <dgm:prSet phldrT="[Текст]"/>
      <dgm:spPr/>
      <dgm:t>
        <a:bodyPr/>
        <a:lstStyle/>
        <a:p>
          <a:r>
            <a:rPr lang="ru-RU" b="1">
              <a:latin typeface="Times New Roman" pitchFamily="18" charset="0"/>
              <a:cs typeface="Times New Roman" pitchFamily="18" charset="0"/>
            </a:rPr>
            <a:t>Мінезі</a:t>
          </a:r>
        </a:p>
      </dgm:t>
    </dgm:pt>
    <dgm:pt modelId="{2309BE8C-D540-44FF-82BB-D624D001D9C0}" type="parTrans" cxnId="{286E50D8-C7B8-404B-8289-4878E6A83ED1}">
      <dgm:prSet/>
      <dgm:spPr/>
      <dgm:t>
        <a:bodyPr/>
        <a:lstStyle/>
        <a:p>
          <a:endParaRPr lang="ru-RU"/>
        </a:p>
      </dgm:t>
    </dgm:pt>
    <dgm:pt modelId="{1D31AD8F-7828-4DCD-8601-15EBF74759CF}" type="sibTrans" cxnId="{286E50D8-C7B8-404B-8289-4878E6A83ED1}">
      <dgm:prSet/>
      <dgm:spPr/>
      <dgm:t>
        <a:bodyPr/>
        <a:lstStyle/>
        <a:p>
          <a:endParaRPr lang="ru-RU"/>
        </a:p>
      </dgm:t>
    </dgm:pt>
    <dgm:pt modelId="{58A25E54-5CA6-4139-AA60-A399CB5697C7}" type="pres">
      <dgm:prSet presAssocID="{B733959E-9BB3-4C62-8F2C-968247A87334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6774D56-4381-4730-8B5E-07AB259B5F07}" type="pres">
      <dgm:prSet presAssocID="{7F5F5BD6-C970-4EED-8244-897558847DA8}" presName="root1" presStyleCnt="0"/>
      <dgm:spPr/>
    </dgm:pt>
    <dgm:pt modelId="{B9F54687-65E9-4A3A-9717-610E8F34C4D9}" type="pres">
      <dgm:prSet presAssocID="{7F5F5BD6-C970-4EED-8244-897558847DA8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71A3D5D-9CDE-4DBC-8E19-FBDDC89E06F1}" type="pres">
      <dgm:prSet presAssocID="{7F5F5BD6-C970-4EED-8244-897558847DA8}" presName="level2hierChild" presStyleCnt="0"/>
      <dgm:spPr/>
    </dgm:pt>
    <dgm:pt modelId="{4E454FC2-0BAE-4307-BB6A-BD965B3FCFA4}" type="pres">
      <dgm:prSet presAssocID="{6DB3B76A-DF4A-4946-BFF7-26655C04FB10}" presName="conn2-1" presStyleLbl="parChTrans1D2" presStyleIdx="0" presStyleCnt="2"/>
      <dgm:spPr/>
      <dgm:t>
        <a:bodyPr/>
        <a:lstStyle/>
        <a:p>
          <a:endParaRPr lang="ru-RU"/>
        </a:p>
      </dgm:t>
    </dgm:pt>
    <dgm:pt modelId="{81BCB1BD-34BA-4ADD-A049-69C3F4807E51}" type="pres">
      <dgm:prSet presAssocID="{6DB3B76A-DF4A-4946-BFF7-26655C04FB10}" presName="connTx" presStyleLbl="parChTrans1D2" presStyleIdx="0" presStyleCnt="2"/>
      <dgm:spPr/>
      <dgm:t>
        <a:bodyPr/>
        <a:lstStyle/>
        <a:p>
          <a:endParaRPr lang="ru-RU"/>
        </a:p>
      </dgm:t>
    </dgm:pt>
    <dgm:pt modelId="{3D7AE266-E74A-496B-A241-D926DA2830C3}" type="pres">
      <dgm:prSet presAssocID="{58C3460F-1DDE-487C-9914-AE05BE7F6E77}" presName="root2" presStyleCnt="0"/>
      <dgm:spPr/>
    </dgm:pt>
    <dgm:pt modelId="{B5917C67-EA86-4000-8477-E16D776151E3}" type="pres">
      <dgm:prSet presAssocID="{58C3460F-1DDE-487C-9914-AE05BE7F6E77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BAA858A-5E50-4A6F-B9FF-55711B470175}" type="pres">
      <dgm:prSet presAssocID="{58C3460F-1DDE-487C-9914-AE05BE7F6E77}" presName="level3hierChild" presStyleCnt="0"/>
      <dgm:spPr/>
    </dgm:pt>
    <dgm:pt modelId="{E6C81795-3C59-4498-A79A-56B3FDD6E767}" type="pres">
      <dgm:prSet presAssocID="{8ECFED9C-2A98-4186-B7F2-A2CF48C58EB8}" presName="conn2-1" presStyleLbl="parChTrans1D3" presStyleIdx="0" presStyleCnt="3"/>
      <dgm:spPr/>
      <dgm:t>
        <a:bodyPr/>
        <a:lstStyle/>
        <a:p>
          <a:endParaRPr lang="ru-RU"/>
        </a:p>
      </dgm:t>
    </dgm:pt>
    <dgm:pt modelId="{4A2CC7BE-12AB-4997-8E79-CB87F25B4C31}" type="pres">
      <dgm:prSet presAssocID="{8ECFED9C-2A98-4186-B7F2-A2CF48C58EB8}" presName="connTx" presStyleLbl="parChTrans1D3" presStyleIdx="0" presStyleCnt="3"/>
      <dgm:spPr/>
      <dgm:t>
        <a:bodyPr/>
        <a:lstStyle/>
        <a:p>
          <a:endParaRPr lang="ru-RU"/>
        </a:p>
      </dgm:t>
    </dgm:pt>
    <dgm:pt modelId="{C198D2FB-D84F-41ED-BECB-45FF5DE2F2D2}" type="pres">
      <dgm:prSet presAssocID="{0E202054-C6F9-4B53-AE43-128DA6F6DEEC}" presName="root2" presStyleCnt="0"/>
      <dgm:spPr/>
    </dgm:pt>
    <dgm:pt modelId="{1EA17E8D-ECCB-4739-B1BC-AFF34961E8CA}" type="pres">
      <dgm:prSet presAssocID="{0E202054-C6F9-4B53-AE43-128DA6F6DEEC}" presName="LevelTwoTextNode" presStyleLbl="node3" presStyleIdx="0" presStyleCnt="3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498D4B0B-47CA-40F5-8DD2-2F4B172ED8D0}" type="pres">
      <dgm:prSet presAssocID="{0E202054-C6F9-4B53-AE43-128DA6F6DEEC}" presName="level3hierChild" presStyleCnt="0"/>
      <dgm:spPr/>
    </dgm:pt>
    <dgm:pt modelId="{D70EA085-CB47-4974-9848-0049C381A9C6}" type="pres">
      <dgm:prSet presAssocID="{D53CA129-AF87-4073-9FC3-27C28C6776A5}" presName="conn2-1" presStyleLbl="parChTrans1D3" presStyleIdx="1" presStyleCnt="3"/>
      <dgm:spPr/>
      <dgm:t>
        <a:bodyPr/>
        <a:lstStyle/>
        <a:p>
          <a:endParaRPr lang="ru-RU"/>
        </a:p>
      </dgm:t>
    </dgm:pt>
    <dgm:pt modelId="{D3262AF7-4BB4-42C3-9CF7-AAE28AC97112}" type="pres">
      <dgm:prSet presAssocID="{D53CA129-AF87-4073-9FC3-27C28C6776A5}" presName="connTx" presStyleLbl="parChTrans1D3" presStyleIdx="1" presStyleCnt="3"/>
      <dgm:spPr/>
      <dgm:t>
        <a:bodyPr/>
        <a:lstStyle/>
        <a:p>
          <a:endParaRPr lang="ru-RU"/>
        </a:p>
      </dgm:t>
    </dgm:pt>
    <dgm:pt modelId="{6EA92318-E99A-4F9E-8C2F-BF1CAA663A93}" type="pres">
      <dgm:prSet presAssocID="{E5CCE948-2D7D-4B7F-89FB-7016C131D249}" presName="root2" presStyleCnt="0"/>
      <dgm:spPr/>
    </dgm:pt>
    <dgm:pt modelId="{E06BC2FE-D019-4272-BD38-F9FCE451CD03}" type="pres">
      <dgm:prSet presAssocID="{E5CCE948-2D7D-4B7F-89FB-7016C131D249}" presName="LevelTwoTextNode" presStyleLbl="node3" presStyleIdx="1" presStyleCnt="3" custScaleY="8644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FDD5D03C-7341-4B76-BC68-DF68428CDA42}" type="pres">
      <dgm:prSet presAssocID="{E5CCE948-2D7D-4B7F-89FB-7016C131D249}" presName="level3hierChild" presStyleCnt="0"/>
      <dgm:spPr/>
    </dgm:pt>
    <dgm:pt modelId="{25101590-123E-419A-8FFE-2B85F37E7DEE}" type="pres">
      <dgm:prSet presAssocID="{CFC00755-EDBC-46C9-BB1B-6906737CC4D6}" presName="conn2-1" presStyleLbl="parChTrans1D2" presStyleIdx="1" presStyleCnt="2"/>
      <dgm:spPr/>
      <dgm:t>
        <a:bodyPr/>
        <a:lstStyle/>
        <a:p>
          <a:endParaRPr lang="ru-RU"/>
        </a:p>
      </dgm:t>
    </dgm:pt>
    <dgm:pt modelId="{D2C0F347-37EA-48A8-B1E9-14CF6146EBE1}" type="pres">
      <dgm:prSet presAssocID="{CFC00755-EDBC-46C9-BB1B-6906737CC4D6}" presName="connTx" presStyleLbl="parChTrans1D2" presStyleIdx="1" presStyleCnt="2"/>
      <dgm:spPr/>
      <dgm:t>
        <a:bodyPr/>
        <a:lstStyle/>
        <a:p>
          <a:endParaRPr lang="ru-RU"/>
        </a:p>
      </dgm:t>
    </dgm:pt>
    <dgm:pt modelId="{64F00BC7-E26E-4F1A-9F78-ACEEC1E79B5B}" type="pres">
      <dgm:prSet presAssocID="{E7CFDA6D-091C-4A10-9C04-7EF8D883AEE7}" presName="root2" presStyleCnt="0"/>
      <dgm:spPr/>
    </dgm:pt>
    <dgm:pt modelId="{19838606-358A-4350-8A6E-3496C6F00044}" type="pres">
      <dgm:prSet presAssocID="{E7CFDA6D-091C-4A10-9C04-7EF8D883AEE7}" presName="LevelTwoTextNode" presStyleLbl="node2" presStyleIdx="1" presStyleCnt="2" custLinFactNeighborX="-802" custLinFactNeighborY="-25656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A839472E-FDC4-41E6-A5CB-0ED55EB1BC92}" type="pres">
      <dgm:prSet presAssocID="{E7CFDA6D-091C-4A10-9C04-7EF8D883AEE7}" presName="level3hierChild" presStyleCnt="0"/>
      <dgm:spPr/>
    </dgm:pt>
    <dgm:pt modelId="{42C8DD39-6697-437C-99E5-2A4DDD7136E4}" type="pres">
      <dgm:prSet presAssocID="{2309BE8C-D540-44FF-82BB-D624D001D9C0}" presName="conn2-1" presStyleLbl="parChTrans1D3" presStyleIdx="2" presStyleCnt="3"/>
      <dgm:spPr/>
      <dgm:t>
        <a:bodyPr/>
        <a:lstStyle/>
        <a:p>
          <a:endParaRPr lang="ru-RU"/>
        </a:p>
      </dgm:t>
    </dgm:pt>
    <dgm:pt modelId="{386DBBDE-58E2-4EE6-8AB3-4B7CE155FFDB}" type="pres">
      <dgm:prSet presAssocID="{2309BE8C-D540-44FF-82BB-D624D001D9C0}" presName="connTx" presStyleLbl="parChTrans1D3" presStyleIdx="2" presStyleCnt="3"/>
      <dgm:spPr/>
      <dgm:t>
        <a:bodyPr/>
        <a:lstStyle/>
        <a:p>
          <a:endParaRPr lang="ru-RU"/>
        </a:p>
      </dgm:t>
    </dgm:pt>
    <dgm:pt modelId="{DC6CADD9-704A-4192-B741-CC0D638E165A}" type="pres">
      <dgm:prSet presAssocID="{82460E26-3354-4DF4-AAAD-1834F33E31A9}" presName="root2" presStyleCnt="0"/>
      <dgm:spPr/>
    </dgm:pt>
    <dgm:pt modelId="{BDCA5376-F39A-4121-82E7-2CD8C7541799}" type="pres">
      <dgm:prSet presAssocID="{82460E26-3354-4DF4-AAAD-1834F33E31A9}" presName="LevelTwoTextNode" presStyleLbl="node3" presStyleIdx="2" presStyleCnt="3" custScaleY="71441">
        <dgm:presLayoutVars>
          <dgm:chPref val="3"/>
        </dgm:presLayoutVars>
      </dgm:prSet>
      <dgm:spPr/>
      <dgm:t>
        <a:bodyPr/>
        <a:lstStyle/>
        <a:p>
          <a:endParaRPr lang="ru-RU"/>
        </a:p>
      </dgm:t>
    </dgm:pt>
    <dgm:pt modelId="{D1B940D4-9725-4E9C-9E79-10F180912FFA}" type="pres">
      <dgm:prSet presAssocID="{82460E26-3354-4DF4-AAAD-1834F33E31A9}" presName="level3hierChild" presStyleCnt="0"/>
      <dgm:spPr/>
    </dgm:pt>
  </dgm:ptLst>
  <dgm:cxnLst>
    <dgm:cxn modelId="{38AE2AEA-940E-4729-95AB-0E9D9B387171}" type="presOf" srcId="{8ECFED9C-2A98-4186-B7F2-A2CF48C58EB8}" destId="{4A2CC7BE-12AB-4997-8E79-CB87F25B4C31}" srcOrd="1" destOrd="0" presId="urn:microsoft.com/office/officeart/2005/8/layout/hierarchy2"/>
    <dgm:cxn modelId="{FF525793-821F-47FC-A60B-0F75D5C1C037}" type="presOf" srcId="{82460E26-3354-4DF4-AAAD-1834F33E31A9}" destId="{BDCA5376-F39A-4121-82E7-2CD8C7541799}" srcOrd="0" destOrd="0" presId="urn:microsoft.com/office/officeart/2005/8/layout/hierarchy2"/>
    <dgm:cxn modelId="{1046EE92-D2E6-4ACE-8CDB-1CBF43F72A27}" type="presOf" srcId="{2309BE8C-D540-44FF-82BB-D624D001D9C0}" destId="{42C8DD39-6697-437C-99E5-2A4DDD7136E4}" srcOrd="0" destOrd="0" presId="urn:microsoft.com/office/officeart/2005/8/layout/hierarchy2"/>
    <dgm:cxn modelId="{5B1A592F-B7AC-4569-801F-802F257ACEAD}" type="presOf" srcId="{2309BE8C-D540-44FF-82BB-D624D001D9C0}" destId="{386DBBDE-58E2-4EE6-8AB3-4B7CE155FFDB}" srcOrd="1" destOrd="0" presId="urn:microsoft.com/office/officeart/2005/8/layout/hierarchy2"/>
    <dgm:cxn modelId="{286E50D8-C7B8-404B-8289-4878E6A83ED1}" srcId="{E7CFDA6D-091C-4A10-9C04-7EF8D883AEE7}" destId="{82460E26-3354-4DF4-AAAD-1834F33E31A9}" srcOrd="0" destOrd="0" parTransId="{2309BE8C-D540-44FF-82BB-D624D001D9C0}" sibTransId="{1D31AD8F-7828-4DCD-8601-15EBF74759CF}"/>
    <dgm:cxn modelId="{BE04E3CF-09D4-4F16-BEDD-80C6536DB0D4}" type="presOf" srcId="{E7CFDA6D-091C-4A10-9C04-7EF8D883AEE7}" destId="{19838606-358A-4350-8A6E-3496C6F00044}" srcOrd="0" destOrd="0" presId="urn:microsoft.com/office/officeart/2005/8/layout/hierarchy2"/>
    <dgm:cxn modelId="{FEC9EAD3-F8E3-4F59-80B0-C6EF97AD9766}" type="presOf" srcId="{B733959E-9BB3-4C62-8F2C-968247A87334}" destId="{58A25E54-5CA6-4139-AA60-A399CB5697C7}" srcOrd="0" destOrd="0" presId="urn:microsoft.com/office/officeart/2005/8/layout/hierarchy2"/>
    <dgm:cxn modelId="{C88E9C05-01BC-4457-8AC3-4C46A3532FCA}" type="presOf" srcId="{E5CCE948-2D7D-4B7F-89FB-7016C131D249}" destId="{E06BC2FE-D019-4272-BD38-F9FCE451CD03}" srcOrd="0" destOrd="0" presId="urn:microsoft.com/office/officeart/2005/8/layout/hierarchy2"/>
    <dgm:cxn modelId="{B8C7A87C-20AF-4C35-9F2B-71EAD757C2F9}" srcId="{58C3460F-1DDE-487C-9914-AE05BE7F6E77}" destId="{0E202054-C6F9-4B53-AE43-128DA6F6DEEC}" srcOrd="0" destOrd="0" parTransId="{8ECFED9C-2A98-4186-B7F2-A2CF48C58EB8}" sibTransId="{88343457-3FDB-45B0-8447-37F64E363381}"/>
    <dgm:cxn modelId="{6513C270-A67C-4CCC-8671-637DA11ED14D}" type="presOf" srcId="{6DB3B76A-DF4A-4946-BFF7-26655C04FB10}" destId="{4E454FC2-0BAE-4307-BB6A-BD965B3FCFA4}" srcOrd="0" destOrd="0" presId="urn:microsoft.com/office/officeart/2005/8/layout/hierarchy2"/>
    <dgm:cxn modelId="{C6FF3E80-82B7-4672-87A7-A8E1C4EFB460}" srcId="{B733959E-9BB3-4C62-8F2C-968247A87334}" destId="{7F5F5BD6-C970-4EED-8244-897558847DA8}" srcOrd="0" destOrd="0" parTransId="{E5DF2732-5B8D-4E5E-97B2-939A61304398}" sibTransId="{B43F5214-CC52-447A-9616-DB4A74E60F72}"/>
    <dgm:cxn modelId="{E38C4889-C953-4E43-BE24-2DABF7CE9929}" type="presOf" srcId="{7F5F5BD6-C970-4EED-8244-897558847DA8}" destId="{B9F54687-65E9-4A3A-9717-610E8F34C4D9}" srcOrd="0" destOrd="0" presId="urn:microsoft.com/office/officeart/2005/8/layout/hierarchy2"/>
    <dgm:cxn modelId="{9E9454EB-D949-4AD4-8B81-EC26CD62F09D}" srcId="{7F5F5BD6-C970-4EED-8244-897558847DA8}" destId="{E7CFDA6D-091C-4A10-9C04-7EF8D883AEE7}" srcOrd="1" destOrd="0" parTransId="{CFC00755-EDBC-46C9-BB1B-6906737CC4D6}" sibTransId="{6BE3A4E6-36DE-4ACB-9E74-7D34F66DED7F}"/>
    <dgm:cxn modelId="{8C66CE0C-6A6A-4489-BF4E-C6F973C8DBB4}" srcId="{7F5F5BD6-C970-4EED-8244-897558847DA8}" destId="{58C3460F-1DDE-487C-9914-AE05BE7F6E77}" srcOrd="0" destOrd="0" parTransId="{6DB3B76A-DF4A-4946-BFF7-26655C04FB10}" sibTransId="{0A126A00-F6D3-4B68-A988-5B4F0D19C6E5}"/>
    <dgm:cxn modelId="{1D690834-DCD2-4B41-8878-3D5E0115CA54}" type="presOf" srcId="{8ECFED9C-2A98-4186-B7F2-A2CF48C58EB8}" destId="{E6C81795-3C59-4498-A79A-56B3FDD6E767}" srcOrd="0" destOrd="0" presId="urn:microsoft.com/office/officeart/2005/8/layout/hierarchy2"/>
    <dgm:cxn modelId="{50372EDC-9283-4E49-9842-AF8C479E96E0}" type="presOf" srcId="{6DB3B76A-DF4A-4946-BFF7-26655C04FB10}" destId="{81BCB1BD-34BA-4ADD-A049-69C3F4807E51}" srcOrd="1" destOrd="0" presId="urn:microsoft.com/office/officeart/2005/8/layout/hierarchy2"/>
    <dgm:cxn modelId="{279FCEE3-7E21-49B8-B65C-5ECC58CE0A4A}" type="presOf" srcId="{0E202054-C6F9-4B53-AE43-128DA6F6DEEC}" destId="{1EA17E8D-ECCB-4739-B1BC-AFF34961E8CA}" srcOrd="0" destOrd="0" presId="urn:microsoft.com/office/officeart/2005/8/layout/hierarchy2"/>
    <dgm:cxn modelId="{F60BBABE-B177-4777-A57D-3E21BE91B88C}" type="presOf" srcId="{58C3460F-1DDE-487C-9914-AE05BE7F6E77}" destId="{B5917C67-EA86-4000-8477-E16D776151E3}" srcOrd="0" destOrd="0" presId="urn:microsoft.com/office/officeart/2005/8/layout/hierarchy2"/>
    <dgm:cxn modelId="{54593A72-1D38-46B9-A7AF-058B59951B1D}" type="presOf" srcId="{CFC00755-EDBC-46C9-BB1B-6906737CC4D6}" destId="{D2C0F347-37EA-48A8-B1E9-14CF6146EBE1}" srcOrd="1" destOrd="0" presId="urn:microsoft.com/office/officeart/2005/8/layout/hierarchy2"/>
    <dgm:cxn modelId="{0C77AA11-8BEE-4CC8-928C-C8395904B390}" type="presOf" srcId="{CFC00755-EDBC-46C9-BB1B-6906737CC4D6}" destId="{25101590-123E-419A-8FFE-2B85F37E7DEE}" srcOrd="0" destOrd="0" presId="urn:microsoft.com/office/officeart/2005/8/layout/hierarchy2"/>
    <dgm:cxn modelId="{EBECDE45-B320-4B1C-A632-2785F3396B3B}" type="presOf" srcId="{D53CA129-AF87-4073-9FC3-27C28C6776A5}" destId="{D3262AF7-4BB4-42C3-9CF7-AAE28AC97112}" srcOrd="1" destOrd="0" presId="urn:microsoft.com/office/officeart/2005/8/layout/hierarchy2"/>
    <dgm:cxn modelId="{816C02CC-4CEA-466E-9FA7-3C75DCBFB106}" srcId="{58C3460F-1DDE-487C-9914-AE05BE7F6E77}" destId="{E5CCE948-2D7D-4B7F-89FB-7016C131D249}" srcOrd="1" destOrd="0" parTransId="{D53CA129-AF87-4073-9FC3-27C28C6776A5}" sibTransId="{47712993-F939-47C8-94E8-AA6E574E9518}"/>
    <dgm:cxn modelId="{D6B89BEC-CB40-444C-BE4B-58303E8D20F9}" type="presOf" srcId="{D53CA129-AF87-4073-9FC3-27C28C6776A5}" destId="{D70EA085-CB47-4974-9848-0049C381A9C6}" srcOrd="0" destOrd="0" presId="urn:microsoft.com/office/officeart/2005/8/layout/hierarchy2"/>
    <dgm:cxn modelId="{B2900D0B-700A-457E-BD0A-1AA4CA4AC904}" type="presParOf" srcId="{58A25E54-5CA6-4139-AA60-A399CB5697C7}" destId="{06774D56-4381-4730-8B5E-07AB259B5F07}" srcOrd="0" destOrd="0" presId="urn:microsoft.com/office/officeart/2005/8/layout/hierarchy2"/>
    <dgm:cxn modelId="{0A859254-AFC6-47DD-9D95-BC5A21B0CEFB}" type="presParOf" srcId="{06774D56-4381-4730-8B5E-07AB259B5F07}" destId="{B9F54687-65E9-4A3A-9717-610E8F34C4D9}" srcOrd="0" destOrd="0" presId="urn:microsoft.com/office/officeart/2005/8/layout/hierarchy2"/>
    <dgm:cxn modelId="{CB7C4071-35D3-4F89-A4D1-898609F00139}" type="presParOf" srcId="{06774D56-4381-4730-8B5E-07AB259B5F07}" destId="{471A3D5D-9CDE-4DBC-8E19-FBDDC89E06F1}" srcOrd="1" destOrd="0" presId="urn:microsoft.com/office/officeart/2005/8/layout/hierarchy2"/>
    <dgm:cxn modelId="{BCC20A63-329D-4A3B-BE2D-1987F9F7BDDB}" type="presParOf" srcId="{471A3D5D-9CDE-4DBC-8E19-FBDDC89E06F1}" destId="{4E454FC2-0BAE-4307-BB6A-BD965B3FCFA4}" srcOrd="0" destOrd="0" presId="urn:microsoft.com/office/officeart/2005/8/layout/hierarchy2"/>
    <dgm:cxn modelId="{A8FA96BC-0C5B-4899-A1C3-1FE0F0DF9BC9}" type="presParOf" srcId="{4E454FC2-0BAE-4307-BB6A-BD965B3FCFA4}" destId="{81BCB1BD-34BA-4ADD-A049-69C3F4807E51}" srcOrd="0" destOrd="0" presId="urn:microsoft.com/office/officeart/2005/8/layout/hierarchy2"/>
    <dgm:cxn modelId="{D2B54CFD-6B1E-492B-8F15-AF39601736DE}" type="presParOf" srcId="{471A3D5D-9CDE-4DBC-8E19-FBDDC89E06F1}" destId="{3D7AE266-E74A-496B-A241-D926DA2830C3}" srcOrd="1" destOrd="0" presId="urn:microsoft.com/office/officeart/2005/8/layout/hierarchy2"/>
    <dgm:cxn modelId="{3F1924AE-D852-4633-BF26-D97DDD3EC289}" type="presParOf" srcId="{3D7AE266-E74A-496B-A241-D926DA2830C3}" destId="{B5917C67-EA86-4000-8477-E16D776151E3}" srcOrd="0" destOrd="0" presId="urn:microsoft.com/office/officeart/2005/8/layout/hierarchy2"/>
    <dgm:cxn modelId="{EF81F143-60D3-4B13-9A84-066345CBF03D}" type="presParOf" srcId="{3D7AE266-E74A-496B-A241-D926DA2830C3}" destId="{DBAA858A-5E50-4A6F-B9FF-55711B470175}" srcOrd="1" destOrd="0" presId="urn:microsoft.com/office/officeart/2005/8/layout/hierarchy2"/>
    <dgm:cxn modelId="{52BB973C-8AB9-40B7-8A0A-2F1F273DE1CA}" type="presParOf" srcId="{DBAA858A-5E50-4A6F-B9FF-55711B470175}" destId="{E6C81795-3C59-4498-A79A-56B3FDD6E767}" srcOrd="0" destOrd="0" presId="urn:microsoft.com/office/officeart/2005/8/layout/hierarchy2"/>
    <dgm:cxn modelId="{C2133BED-1EA7-4C70-8EBB-C9FAF2214F50}" type="presParOf" srcId="{E6C81795-3C59-4498-A79A-56B3FDD6E767}" destId="{4A2CC7BE-12AB-4997-8E79-CB87F25B4C31}" srcOrd="0" destOrd="0" presId="urn:microsoft.com/office/officeart/2005/8/layout/hierarchy2"/>
    <dgm:cxn modelId="{FF482E34-1F01-42C8-A2F4-51C1656912B5}" type="presParOf" srcId="{DBAA858A-5E50-4A6F-B9FF-55711B470175}" destId="{C198D2FB-D84F-41ED-BECB-45FF5DE2F2D2}" srcOrd="1" destOrd="0" presId="urn:microsoft.com/office/officeart/2005/8/layout/hierarchy2"/>
    <dgm:cxn modelId="{55D1D6D6-0735-4CC3-B07D-94C186F1B713}" type="presParOf" srcId="{C198D2FB-D84F-41ED-BECB-45FF5DE2F2D2}" destId="{1EA17E8D-ECCB-4739-B1BC-AFF34961E8CA}" srcOrd="0" destOrd="0" presId="urn:microsoft.com/office/officeart/2005/8/layout/hierarchy2"/>
    <dgm:cxn modelId="{F157A4A5-87FC-4C80-A80E-8D1F730F1418}" type="presParOf" srcId="{C198D2FB-D84F-41ED-BECB-45FF5DE2F2D2}" destId="{498D4B0B-47CA-40F5-8DD2-2F4B172ED8D0}" srcOrd="1" destOrd="0" presId="urn:microsoft.com/office/officeart/2005/8/layout/hierarchy2"/>
    <dgm:cxn modelId="{E116771F-4887-4C2F-B59F-DCEC471CD229}" type="presParOf" srcId="{DBAA858A-5E50-4A6F-B9FF-55711B470175}" destId="{D70EA085-CB47-4974-9848-0049C381A9C6}" srcOrd="2" destOrd="0" presId="urn:microsoft.com/office/officeart/2005/8/layout/hierarchy2"/>
    <dgm:cxn modelId="{8383B9CD-46E4-4E1A-9A02-923444ED224A}" type="presParOf" srcId="{D70EA085-CB47-4974-9848-0049C381A9C6}" destId="{D3262AF7-4BB4-42C3-9CF7-AAE28AC97112}" srcOrd="0" destOrd="0" presId="urn:microsoft.com/office/officeart/2005/8/layout/hierarchy2"/>
    <dgm:cxn modelId="{A03A56B8-A91C-4D32-9BC4-8778C5FF000E}" type="presParOf" srcId="{DBAA858A-5E50-4A6F-B9FF-55711B470175}" destId="{6EA92318-E99A-4F9E-8C2F-BF1CAA663A93}" srcOrd="3" destOrd="0" presId="urn:microsoft.com/office/officeart/2005/8/layout/hierarchy2"/>
    <dgm:cxn modelId="{855AD38E-4187-48E5-890C-91FDE75DB305}" type="presParOf" srcId="{6EA92318-E99A-4F9E-8C2F-BF1CAA663A93}" destId="{E06BC2FE-D019-4272-BD38-F9FCE451CD03}" srcOrd="0" destOrd="0" presId="urn:microsoft.com/office/officeart/2005/8/layout/hierarchy2"/>
    <dgm:cxn modelId="{779F38FF-A342-4266-ACC4-B5BA44C4BBA2}" type="presParOf" srcId="{6EA92318-E99A-4F9E-8C2F-BF1CAA663A93}" destId="{FDD5D03C-7341-4B76-BC68-DF68428CDA42}" srcOrd="1" destOrd="0" presId="urn:microsoft.com/office/officeart/2005/8/layout/hierarchy2"/>
    <dgm:cxn modelId="{42DAB276-B47A-4405-9F2C-D6C4D8093C72}" type="presParOf" srcId="{471A3D5D-9CDE-4DBC-8E19-FBDDC89E06F1}" destId="{25101590-123E-419A-8FFE-2B85F37E7DEE}" srcOrd="2" destOrd="0" presId="urn:microsoft.com/office/officeart/2005/8/layout/hierarchy2"/>
    <dgm:cxn modelId="{031393A6-8522-4366-ABF5-566231C089C8}" type="presParOf" srcId="{25101590-123E-419A-8FFE-2B85F37E7DEE}" destId="{D2C0F347-37EA-48A8-B1E9-14CF6146EBE1}" srcOrd="0" destOrd="0" presId="urn:microsoft.com/office/officeart/2005/8/layout/hierarchy2"/>
    <dgm:cxn modelId="{33C2EE22-806F-4363-920F-00953ADB9E0F}" type="presParOf" srcId="{471A3D5D-9CDE-4DBC-8E19-FBDDC89E06F1}" destId="{64F00BC7-E26E-4F1A-9F78-ACEEC1E79B5B}" srcOrd="3" destOrd="0" presId="urn:microsoft.com/office/officeart/2005/8/layout/hierarchy2"/>
    <dgm:cxn modelId="{F063A44B-8258-4D68-AB2A-910B58BCE1B5}" type="presParOf" srcId="{64F00BC7-E26E-4F1A-9F78-ACEEC1E79B5B}" destId="{19838606-358A-4350-8A6E-3496C6F00044}" srcOrd="0" destOrd="0" presId="urn:microsoft.com/office/officeart/2005/8/layout/hierarchy2"/>
    <dgm:cxn modelId="{EF6AFBA7-B408-4838-8833-8AE070775A6C}" type="presParOf" srcId="{64F00BC7-E26E-4F1A-9F78-ACEEC1E79B5B}" destId="{A839472E-FDC4-41E6-A5CB-0ED55EB1BC92}" srcOrd="1" destOrd="0" presId="urn:microsoft.com/office/officeart/2005/8/layout/hierarchy2"/>
    <dgm:cxn modelId="{96043F08-8A1C-4823-94C3-99450CC733FA}" type="presParOf" srcId="{A839472E-FDC4-41E6-A5CB-0ED55EB1BC92}" destId="{42C8DD39-6697-437C-99E5-2A4DDD7136E4}" srcOrd="0" destOrd="0" presId="urn:microsoft.com/office/officeart/2005/8/layout/hierarchy2"/>
    <dgm:cxn modelId="{DCD9283E-38DC-4746-ACA8-12CCF5BEC828}" type="presParOf" srcId="{42C8DD39-6697-437C-99E5-2A4DDD7136E4}" destId="{386DBBDE-58E2-4EE6-8AB3-4B7CE155FFDB}" srcOrd="0" destOrd="0" presId="urn:microsoft.com/office/officeart/2005/8/layout/hierarchy2"/>
    <dgm:cxn modelId="{FAACE7AF-35A0-4D6A-B4C7-C5C318EAC4FC}" type="presParOf" srcId="{A839472E-FDC4-41E6-A5CB-0ED55EB1BC92}" destId="{DC6CADD9-704A-4192-B741-CC0D638E165A}" srcOrd="1" destOrd="0" presId="urn:microsoft.com/office/officeart/2005/8/layout/hierarchy2"/>
    <dgm:cxn modelId="{FD3DABFC-B990-4809-98C5-F40AC0D637D0}" type="presParOf" srcId="{DC6CADD9-704A-4192-B741-CC0D638E165A}" destId="{BDCA5376-F39A-4121-82E7-2CD8C7541799}" srcOrd="0" destOrd="0" presId="urn:microsoft.com/office/officeart/2005/8/layout/hierarchy2"/>
    <dgm:cxn modelId="{D3762FDE-AEEB-4126-9A4B-B4066CAA1733}" type="presParOf" srcId="{DC6CADD9-704A-4192-B741-CC0D638E165A}" destId="{D1B940D4-9725-4E9C-9E79-10F180912FFA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B9F54687-65E9-4A3A-9717-610E8F34C4D9}">
      <dsp:nvSpPr>
        <dsp:cNvPr id="0" name=""/>
        <dsp:cNvSpPr/>
      </dsp:nvSpPr>
      <dsp:spPr>
        <a:xfrm>
          <a:off x="432706" y="996680"/>
          <a:ext cx="1574322" cy="7871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Кейіпкер</a:t>
          </a:r>
          <a:r>
            <a:rPr lang="ru-RU" sz="2400" b="1" kern="1200" dirty="0">
              <a:solidFill>
                <a:sysClr val="windowText" lastClr="000000"/>
              </a:solidFill>
              <a:latin typeface="Times New Roman" pitchFamily="18" charset="0"/>
              <a:cs typeface="Times New Roman" pitchFamily="18" charset="0"/>
            </a:rPr>
            <a:t> образы</a:t>
          </a:r>
        </a:p>
      </dsp:txBody>
      <dsp:txXfrm>
        <a:off x="432706" y="996680"/>
        <a:ext cx="1574322" cy="787161"/>
      </dsp:txXfrm>
    </dsp:sp>
    <dsp:sp modelId="{4E454FC2-0BAE-4307-BB6A-BD965B3FCFA4}">
      <dsp:nvSpPr>
        <dsp:cNvPr id="0" name=""/>
        <dsp:cNvSpPr/>
      </dsp:nvSpPr>
      <dsp:spPr>
        <a:xfrm rot="18994424">
          <a:off x="1888351" y="1062483"/>
          <a:ext cx="867085" cy="59501"/>
        </a:xfrm>
        <a:custGeom>
          <a:avLst/>
          <a:gdLst/>
          <a:ahLst/>
          <a:cxnLst/>
          <a:rect l="0" t="0" r="0" b="0"/>
          <a:pathLst>
            <a:path>
              <a:moveTo>
                <a:pt x="0" y="29750"/>
              </a:moveTo>
              <a:lnTo>
                <a:pt x="867085" y="29750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8994424">
        <a:off x="2300216" y="1070557"/>
        <a:ext cx="43354" cy="43354"/>
      </dsp:txXfrm>
    </dsp:sp>
    <dsp:sp modelId="{B5917C67-EA86-4000-8477-E16D776151E3}">
      <dsp:nvSpPr>
        <dsp:cNvPr id="0" name=""/>
        <dsp:cNvSpPr/>
      </dsp:nvSpPr>
      <dsp:spPr>
        <a:xfrm>
          <a:off x="2636758" y="400627"/>
          <a:ext cx="1574322" cy="7871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 dirty="0" err="1">
              <a:latin typeface="Times New Roman" pitchFamily="18" charset="0"/>
              <a:cs typeface="Times New Roman" pitchFamily="18" charset="0"/>
            </a:rPr>
            <a:t>Сыртқы бейнесі</a:t>
          </a:r>
          <a:endParaRPr lang="ru-RU" sz="2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36758" y="400627"/>
        <a:ext cx="1574322" cy="787161"/>
      </dsp:txXfrm>
    </dsp:sp>
    <dsp:sp modelId="{E6C81795-3C59-4498-A79A-56B3FDD6E767}">
      <dsp:nvSpPr>
        <dsp:cNvPr id="0" name=""/>
        <dsp:cNvSpPr/>
      </dsp:nvSpPr>
      <dsp:spPr>
        <a:xfrm rot="19657426">
          <a:off x="4153126" y="564821"/>
          <a:ext cx="745638" cy="59501"/>
        </a:xfrm>
        <a:custGeom>
          <a:avLst/>
          <a:gdLst/>
          <a:ahLst/>
          <a:cxnLst/>
          <a:rect l="0" t="0" r="0" b="0"/>
          <a:pathLst>
            <a:path>
              <a:moveTo>
                <a:pt x="0" y="29750"/>
              </a:moveTo>
              <a:lnTo>
                <a:pt x="745638" y="29750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657426">
        <a:off x="4507304" y="575931"/>
        <a:ext cx="37281" cy="37281"/>
      </dsp:txXfrm>
    </dsp:sp>
    <dsp:sp modelId="{1EA17E8D-ECCB-4739-B1BC-AFF34961E8CA}">
      <dsp:nvSpPr>
        <dsp:cNvPr id="0" name=""/>
        <dsp:cNvSpPr/>
      </dsp:nvSpPr>
      <dsp:spPr>
        <a:xfrm>
          <a:off x="4840809" y="1356"/>
          <a:ext cx="1574322" cy="7871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>
              <a:latin typeface="Times New Roman" pitchFamily="18" charset="0"/>
              <a:cs typeface="Times New Roman" pitchFamily="18" charset="0"/>
            </a:rPr>
            <a:t>Іс-әрекет</a:t>
          </a:r>
          <a:r>
            <a:rPr lang="ru-RU" sz="2400" kern="1200"/>
            <a:t>і</a:t>
          </a:r>
        </a:p>
      </dsp:txBody>
      <dsp:txXfrm>
        <a:off x="4840809" y="1356"/>
        <a:ext cx="1574322" cy="787161"/>
      </dsp:txXfrm>
    </dsp:sp>
    <dsp:sp modelId="{D70EA085-CB47-4974-9848-0049C381A9C6}">
      <dsp:nvSpPr>
        <dsp:cNvPr id="0" name=""/>
        <dsp:cNvSpPr/>
      </dsp:nvSpPr>
      <dsp:spPr>
        <a:xfrm rot="2142401">
          <a:off x="4138188" y="990766"/>
          <a:ext cx="775513" cy="59501"/>
        </a:xfrm>
        <a:custGeom>
          <a:avLst/>
          <a:gdLst/>
          <a:ahLst/>
          <a:cxnLst/>
          <a:rect l="0" t="0" r="0" b="0"/>
          <a:pathLst>
            <a:path>
              <a:moveTo>
                <a:pt x="0" y="29750"/>
              </a:moveTo>
              <a:lnTo>
                <a:pt x="775513" y="29750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2142401">
        <a:off x="4506557" y="1001129"/>
        <a:ext cx="38775" cy="38775"/>
      </dsp:txXfrm>
    </dsp:sp>
    <dsp:sp modelId="{E06BC2FE-D019-4272-BD38-F9FCE451CD03}">
      <dsp:nvSpPr>
        <dsp:cNvPr id="0" name=""/>
        <dsp:cNvSpPr/>
      </dsp:nvSpPr>
      <dsp:spPr>
        <a:xfrm>
          <a:off x="4840809" y="906591"/>
          <a:ext cx="1574322" cy="680469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>
              <a:latin typeface="Times New Roman" pitchFamily="18" charset="0"/>
              <a:cs typeface="Times New Roman" pitchFamily="18" charset="0"/>
            </a:rPr>
            <a:t>Көңіл күйі</a:t>
          </a:r>
        </a:p>
      </dsp:txBody>
      <dsp:txXfrm>
        <a:off x="4840809" y="906591"/>
        <a:ext cx="1574322" cy="680469"/>
      </dsp:txXfrm>
    </dsp:sp>
    <dsp:sp modelId="{25101590-123E-419A-8FFE-2B85F37E7DEE}">
      <dsp:nvSpPr>
        <dsp:cNvPr id="0" name=""/>
        <dsp:cNvSpPr/>
      </dsp:nvSpPr>
      <dsp:spPr>
        <a:xfrm rot="1953802">
          <a:off x="1949476" y="1557559"/>
          <a:ext cx="732208" cy="59501"/>
        </a:xfrm>
        <a:custGeom>
          <a:avLst/>
          <a:gdLst/>
          <a:ahLst/>
          <a:cxnLst/>
          <a:rect l="0" t="0" r="0" b="0"/>
          <a:pathLst>
            <a:path>
              <a:moveTo>
                <a:pt x="0" y="29750"/>
              </a:moveTo>
              <a:lnTo>
                <a:pt x="732208" y="29750"/>
              </a:lnTo>
            </a:path>
          </a:pathLst>
        </a:custGeom>
        <a:noFill/>
        <a:ln w="55000" cap="flat" cmpd="thickThin" algn="ctr">
          <a:solidFill>
            <a:schemeClr val="accent2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953802">
        <a:off x="2297275" y="1569004"/>
        <a:ext cx="36610" cy="36610"/>
      </dsp:txXfrm>
    </dsp:sp>
    <dsp:sp modelId="{19838606-358A-4350-8A6E-3496C6F00044}">
      <dsp:nvSpPr>
        <dsp:cNvPr id="0" name=""/>
        <dsp:cNvSpPr/>
      </dsp:nvSpPr>
      <dsp:spPr>
        <a:xfrm>
          <a:off x="2624132" y="1390778"/>
          <a:ext cx="1574322" cy="78716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>
              <a:latin typeface="Times New Roman" pitchFamily="18" charset="0"/>
              <a:cs typeface="Times New Roman" pitchFamily="18" charset="0"/>
            </a:rPr>
            <a:t>Сөзі, пікірі</a:t>
          </a:r>
        </a:p>
      </dsp:txBody>
      <dsp:txXfrm>
        <a:off x="2624132" y="1390778"/>
        <a:ext cx="1574322" cy="787161"/>
      </dsp:txXfrm>
    </dsp:sp>
    <dsp:sp modelId="{42C8DD39-6697-437C-99E5-2A4DDD7136E4}">
      <dsp:nvSpPr>
        <dsp:cNvPr id="0" name=""/>
        <dsp:cNvSpPr/>
      </dsp:nvSpPr>
      <dsp:spPr>
        <a:xfrm rot="1047177">
          <a:off x="4182955" y="1855585"/>
          <a:ext cx="673353" cy="59501"/>
        </a:xfrm>
        <a:custGeom>
          <a:avLst/>
          <a:gdLst/>
          <a:ahLst/>
          <a:cxnLst/>
          <a:rect l="0" t="0" r="0" b="0"/>
          <a:pathLst>
            <a:path>
              <a:moveTo>
                <a:pt x="0" y="29750"/>
              </a:moveTo>
              <a:lnTo>
                <a:pt x="673353" y="29750"/>
              </a:lnTo>
            </a:path>
          </a:pathLst>
        </a:custGeom>
        <a:noFill/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500" kern="1200"/>
        </a:p>
      </dsp:txBody>
      <dsp:txXfrm rot="1047177">
        <a:off x="4502798" y="1868502"/>
        <a:ext cx="33667" cy="33667"/>
      </dsp:txXfrm>
    </dsp:sp>
    <dsp:sp modelId="{BDCA5376-F39A-4121-82E7-2CD8C7541799}">
      <dsp:nvSpPr>
        <dsp:cNvPr id="0" name=""/>
        <dsp:cNvSpPr/>
      </dsp:nvSpPr>
      <dsp:spPr>
        <a:xfrm>
          <a:off x="4840809" y="1705135"/>
          <a:ext cx="1574322" cy="562355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55000" cap="flat" cmpd="thickThin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b="1" kern="1200">
              <a:latin typeface="Times New Roman" pitchFamily="18" charset="0"/>
              <a:cs typeface="Times New Roman" pitchFamily="18" charset="0"/>
            </a:rPr>
            <a:t>Мінезі</a:t>
          </a:r>
        </a:p>
      </dsp:txBody>
      <dsp:txXfrm>
        <a:off x="4840809" y="1705135"/>
        <a:ext cx="1574322" cy="56235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#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2A64FB9-D9E9-472A-9FBD-C2EB81A5CD85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3EDD9-838C-4823-9AF8-4E283659B97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247826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F392807-C5EA-499D-90EF-99A05EC48BF7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3E4B23-7803-4C1B-9925-8AD5D46F2C31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289078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83E4B23-7803-4C1B-9925-8AD5D46F2C31}" type="slidenum">
              <a:rPr lang="ru-RU" smtClean="0"/>
              <a:pPr/>
              <a:t>1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12201452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914400" y="1752602"/>
            <a:ext cx="103632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914400" y="3611607"/>
            <a:ext cx="103632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5019" y="4953000"/>
            <a:ext cx="12197020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EB78C183-A8A4-46E9-ABFE-FACF2AB2C336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FBBFE2C9-6783-472D-A90F-DB0CFEFE5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1481330"/>
            <a:ext cx="109728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78C183-A8A4-46E9-ABFE-FACF2AB2C336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BFE2C9-6783-472D-A90F-DB0CFEFE5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9125351" y="274641"/>
            <a:ext cx="236996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609600" y="274641"/>
            <a:ext cx="84328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78C183-A8A4-46E9-ABFE-FACF2AB2C336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BFE2C9-6783-472D-A90F-DB0CFEFE5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78C183-A8A4-46E9-ABFE-FACF2AB2C336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BFE2C9-6783-472D-A90F-DB0CFEFE55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63168" y="1059712"/>
            <a:ext cx="103632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230284" y="2931712"/>
            <a:ext cx="6096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78C183-A8A4-46E9-ABFE-FACF2AB2C336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BFE2C9-6783-472D-A90F-DB0CFEFE55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4848907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4600352" y="3005472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609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6197600" y="1481329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78C183-A8A4-46E9-ABFE-FACF2AB2C336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BFE2C9-6783-472D-A90F-DB0CFEFE55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273050"/>
            <a:ext cx="109728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9600" y="5410200"/>
            <a:ext cx="5386917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6193369" y="5410200"/>
            <a:ext cx="5389033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609600" y="1444295"/>
            <a:ext cx="5386917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6193368" y="1444295"/>
            <a:ext cx="5389033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78C183-A8A4-46E9-ABFE-FACF2AB2C336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BFE2C9-6783-472D-A90F-DB0CFEFE5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78C183-A8A4-46E9-ABFE-FACF2AB2C336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BFE2C9-6783-472D-A90F-DB0CFEFE55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EB78C183-A8A4-46E9-ABFE-FACF2AB2C336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BFE2C9-6783-472D-A90F-DB0CFEFE5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4876800"/>
            <a:ext cx="9975701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892800" y="5355102"/>
            <a:ext cx="5299456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219200" y="274320"/>
            <a:ext cx="9973056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8969376" y="6407944"/>
            <a:ext cx="2560320" cy="365760"/>
          </a:xfrm>
        </p:spPr>
        <p:txBody>
          <a:bodyPr/>
          <a:lstStyle>
            <a:extLst/>
          </a:lstStyle>
          <a:p>
            <a:fld id="{EB78C183-A8A4-46E9-ABFE-FACF2AB2C336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BBFE2C9-6783-472D-A90F-DB0CFEFE5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521643" y="5443402"/>
            <a:ext cx="95504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4800" y="189968"/>
            <a:ext cx="115824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EB78C183-A8A4-46E9-ABFE-FACF2AB2C336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5840097" y="6407945"/>
            <a:ext cx="313424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FBBFE2C9-6783-472D-A90F-DB0CFEFE55F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4865122"/>
            <a:ext cx="10767243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11552149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11303595" y="4988440"/>
            <a:ext cx="24384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665697" y="5944936"/>
            <a:ext cx="6587499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647623" y="5939011"/>
            <a:ext cx="492060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8056" y="5791253"/>
            <a:ext cx="4536419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12316" y="5787739"/>
            <a:ext cx="454067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609600" y="1481329"/>
            <a:ext cx="109728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8969376" y="6407944"/>
            <a:ext cx="256032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EB78C183-A8A4-46E9-ABFE-FACF2AB2C336}" type="datetimeFigureOut">
              <a:rPr lang="ru-RU" smtClean="0"/>
              <a:pPr/>
              <a:t>11.04.2021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5840097" y="6407945"/>
            <a:ext cx="313424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11529696" y="6407945"/>
            <a:ext cx="48768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FBBFE2C9-6783-472D-A90F-DB0CFEFE55F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28060" y="1128510"/>
            <a:ext cx="10722644" cy="5284381"/>
          </a:xfrm>
        </p:spPr>
        <p:txBody>
          <a:bodyPr>
            <a:normAutofit fontScale="85000" lnSpcReduction="20000"/>
          </a:bodyPr>
          <a:lstStyle/>
          <a:p>
            <a:pPr algn="ctr">
              <a:buNone/>
            </a:pPr>
            <a:r>
              <a:rPr lang="en-US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sz="3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Сабақтың тақырыбы:</a:t>
            </a:r>
          </a:p>
          <a:p>
            <a:pPr algn="ctr">
              <a:buNone/>
            </a:pPr>
            <a:r>
              <a:rPr lang="kk-KZ" sz="38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800" b="1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Т. Нұрмағанбетов «Анасын сағынған бала». Сағыныш</a:t>
            </a:r>
            <a:endParaRPr lang="ru-RU" sz="3800" b="1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kk-KZ" sz="32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32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3200" dirty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32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kk-KZ" sz="3200" dirty="0" smtClean="0">
              <a:solidFill>
                <a:srgbClr val="00B05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kk-KZ" sz="26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kk-KZ" sz="26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kk-KZ" sz="26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kk-KZ" sz="26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kk-KZ" sz="26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endParaRPr lang="kk-KZ" sz="2600" dirty="0" smtClean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kk-KZ" sz="2600" dirty="0" smtClean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</a:t>
            </a:r>
          </a:p>
          <a:p>
            <a:pPr marL="0" indent="0">
              <a:buNone/>
            </a:pPr>
            <a:endParaRPr lang="kk-KZ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02721" y="396713"/>
            <a:ext cx="8596668" cy="805528"/>
          </a:xfrm>
        </p:spPr>
        <p:txBody>
          <a:bodyPr>
            <a:normAutofit/>
          </a:bodyPr>
          <a:lstStyle/>
          <a:p>
            <a:r>
              <a:rPr lang="kk-KZ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Бөлім тақырыбы: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Отбасы құндылықтары</a:t>
            </a:r>
            <a:endParaRPr lang="ru-RU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6386" name="Picture 2" descr="Mother and Child Playing on the Shore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94610" y="2208907"/>
            <a:ext cx="5300345" cy="353466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="" xmlns:p14="http://schemas.microsoft.com/office/powerpoint/2010/main" val="3583848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93059" y="997235"/>
            <a:ext cx="10972800" cy="4525963"/>
          </a:xfrm>
        </p:spPr>
        <p:txBody>
          <a:bodyPr>
            <a:normAutofit fontScale="70000" lnSpcReduction="20000"/>
          </a:bodyPr>
          <a:lstStyle/>
          <a:p>
            <a:pPr marL="255588" indent="-255588" algn="ctr">
              <a:lnSpc>
                <a:spcPct val="120000"/>
              </a:lnSpc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Ықтимал жауаптар: </a:t>
            </a:r>
            <a:endParaRPr lang="ru-RU" sz="28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	Сыртқы бейнесі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: Үстіне су жаңа ақ футболка киген төрт жастар шамасындағы ер бала.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	Сөзі, пікірі:  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    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Сен Алматыдан келдің бе?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                           -     Менің мамам да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Алматыда.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                            -     Менің мамамды танисың ба?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	Мінезі: 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Баланың осынша зеректігіне тәнті болып, Есмағамбет Сержанды қайта құшақтады.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	Көңіл-күйі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:. Бала көздері күлімдеген қалпы енді Есмағамбетті құшақтап жатып, сықылықтап күлді.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	Әрекеті:</a:t>
            </a:r>
            <a:r>
              <a:rPr lang="kk-KZ" sz="2800" dirty="0" smtClean="0">
                <a:latin typeface="Times New Roman" pitchFamily="18" charset="0"/>
                <a:cs typeface="Times New Roman" pitchFamily="18" charset="0"/>
              </a:rPr>
              <a:t> Машина жылжи берген сәтте-ақ жапырласа қол көтеріскен топтан бөлінген бала тап терезенің тұсында ілесе, жүгіріп келе жатты.</a:t>
            </a:r>
            <a:endParaRPr lang="ru-RU" sz="2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20000"/>
              </a:lnSpc>
              <a:buNone/>
            </a:pPr>
            <a:r>
              <a:rPr lang="kk-KZ" sz="2800" b="1" dirty="0" smtClean="0">
                <a:latin typeface="Times New Roman" pitchFamily="18" charset="0"/>
                <a:cs typeface="Times New Roman" pitchFamily="18" charset="0"/>
              </a:rPr>
              <a:t>	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09600" y="548641"/>
            <a:ext cx="10972800" cy="5458652"/>
          </a:xfrm>
        </p:spPr>
        <p:txBody>
          <a:bodyPr>
            <a:normAutofit fontScale="92500" lnSpcReduction="10000"/>
          </a:bodyPr>
          <a:lstStyle/>
          <a:p>
            <a:pPr marL="365125" indent="261938">
              <a:buNone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Басты кейіпкер образы: </a:t>
            </a:r>
          </a:p>
          <a:p>
            <a:pPr marL="365125" indent="261938">
              <a:buNone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Сержан – күнделікті өмірде кездесетін реалистік образ. Төрт жастағы бала, өз бетімен ойнағанды жақсы көреді.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	-  Бауырмал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(Бала енді өзін еркін сезініп, еркелегендей болып, бұған денесін тиістіре беріп, - «Басымнан иіскеші?»- деді).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	-  Ақылды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(- Бүгін-н.. Сосын ертең-ң... Сосын арға-ы күн-н... Сонда кетеміз ғой).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	-  Зерек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(Мамам айтқан... Алматыда жаз кезінде де түн суық болады деп...)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	-  Мейірімді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(Сондықтан мен қалған балмұздақтарды Сағынай деген досыма беріп кетемін. Оның балмұздақ сатып әперетін аталары да жоқ).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383432" y="1114288"/>
            <a:ext cx="11447417" cy="4525963"/>
          </a:xfrm>
        </p:spPr>
        <p:txBody>
          <a:bodyPr/>
          <a:lstStyle/>
          <a:p>
            <a:pPr>
              <a:buNone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  «Төрт сөйлем»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 әдісі арқылы  басты кейіпкер әрекетіне пікір білдіре отырып, сабағымызды қорытындылайық.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	Дескриптор: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- Берілген тақырып  бойынша өз пікірін айтады;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- Мәтіннен дәлелдеме келтіреді;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3200" smtClean="0">
                <a:latin typeface="Times New Roman" pitchFamily="18" charset="0"/>
                <a:cs typeface="Times New Roman" pitchFamily="18" charset="0"/>
              </a:rPr>
              <a:t>- Өмірден мысал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келтіреді;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- Сыни тұрғыда баға береді, өзіндік тұжырым жасайды.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09600" y="528918"/>
            <a:ext cx="10972800" cy="5898775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kk-KZ" dirty="0" smtClean="0"/>
              <a:t>	</a:t>
            </a:r>
            <a:r>
              <a:rPr lang="kk-KZ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Ықтимал жауаптар: </a:t>
            </a:r>
            <a:endParaRPr lang="ru-RU" sz="3200" b="1" i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Пікір: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Өмірде балалар Сержан сияқты анасынан ажырап, сағынбауы керек.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Дәлел: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 Мама-а, тағы бір сүйші...Мамам-м… сосын ол кетіп қалды.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Мысал: 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Өмірде Сержан сияқты анасынан алыс, ата-әжесінің қолында немесе балалар үйінде тәрбиеленіп жатқан балалар көп.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Қорытынды: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 Әрқашан ана мен бала бірге болуы керек. Балаға ананың орнын ешкім толтыра алмайды.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856629" y="2384707"/>
            <a:ext cx="8596668" cy="3880773"/>
          </a:xfrm>
        </p:spPr>
        <p:txBody>
          <a:bodyPr/>
          <a:lstStyle/>
          <a:p>
            <a:endParaRPr lang="kk-KZ" dirty="0">
              <a:solidFill>
                <a:srgbClr val="00B0F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ts val="0"/>
              </a:spcBef>
              <a:buNone/>
            </a:pP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r>
              <a:rPr lang="kk-KZ" sz="2800" b="1" dirty="0" smtClean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Сабақ  </a:t>
            </a:r>
            <a:r>
              <a:rPr lang="kk-KZ" sz="2800" b="1" dirty="0">
                <a:solidFill>
                  <a:srgbClr val="FF0000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мақсаты: </a:t>
            </a:r>
            <a:endParaRPr lang="kk-KZ" sz="2800" b="1" dirty="0" smtClean="0">
              <a:solidFill>
                <a:srgbClr val="FF0000"/>
              </a:solidFill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kk-KZ" sz="28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Басты кейіпкердің портреті мен іс-әрекеті арқылы образын ашады;</a:t>
            </a:r>
            <a:endParaRPr lang="ru-RU" sz="2800" b="1" dirty="0" smtClean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  <a:p>
            <a:r>
              <a:rPr lang="kk-KZ" sz="2800" b="1" dirty="0" smtClean="0"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Кейіпкер өмірін шынайы өмірмен байланыстырады, қорытынды, тұжырым жасайды.</a:t>
            </a:r>
            <a:endParaRPr lang="ru-RU" sz="2800" b="1" dirty="0" smtClean="0">
              <a:latin typeface="Times New Roman" panose="02020603050405020304" pitchFamily="18" charset="0"/>
              <a:ea typeface="+mj-ea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53036" y="1861391"/>
            <a:ext cx="10972800" cy="926632"/>
          </a:xfrm>
        </p:spPr>
        <p:txBody>
          <a:bodyPr>
            <a:normAutofit fontScale="90000"/>
          </a:bodyPr>
          <a:lstStyle/>
          <a:p>
            <a:r>
              <a:rPr lang="kk-KZ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kk-KZ" sz="31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Оқу мақсаттары</a:t>
            </a:r>
            <a:r>
              <a:rPr lang="kk-KZ" sz="3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kk-KZ" sz="3100" dirty="0" smtClean="0">
                <a:solidFill>
                  <a:srgbClr val="FF0000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kk-KZ" sz="3100" dirty="0" smtClean="0">
                <a:solidFill>
                  <a:schemeClr val="tx1"/>
                </a:solidFill>
                <a:effectLst/>
                <a:latin typeface="Times New Roman" panose="02020603050405020304" pitchFamily="18" charset="0"/>
                <a:cs typeface="Times New Roman" panose="02020603050405020304" pitchFamily="18" charset="0"/>
              </a:rPr>
              <a:t>5Т/Ж3. Көркем шығармадағы кейіпкерлер портреті мен іс-әрекеті арқылы образын ашу</a:t>
            </a:r>
            <a:r>
              <a:rPr lang="ru-RU" sz="3100" dirty="0" smtClean="0"/>
              <a:t/>
            </a:r>
            <a:br>
              <a:rPr lang="ru-RU" sz="3100" dirty="0" smtClean="0"/>
            </a:br>
            <a:r>
              <a:rPr lang="kk-KZ" sz="3100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kk-KZ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</p:spTree>
    <p:extLst>
      <p:ext uri="{BB962C8B-B14F-4D97-AF65-F5344CB8AC3E}">
        <p14:creationId xmlns="" xmlns:p14="http://schemas.microsoft.com/office/powerpoint/2010/main" val="22126905"/>
      </p:ext>
    </p:extLst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991096" y="2375646"/>
            <a:ext cx="8825255" cy="2852235"/>
          </a:xfrm>
        </p:spPr>
        <p:txBody>
          <a:bodyPr>
            <a:normAutofit/>
          </a:bodyPr>
          <a:lstStyle/>
          <a:p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Басты кейіпкерлердің іс-әрекетін баяндайды; 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Кейіпкердің портреті, мінезі, көңіл-күйі арқылы образын  ашады;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Кейіпкер өмірін шынайы өмірмен байланыстырып, өзіндік тұжырым жасайды.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ru-RU" sz="3200" dirty="0" smtClean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317812" y="1488141"/>
            <a:ext cx="5656730" cy="727356"/>
          </a:xfrm>
        </p:spPr>
        <p:txBody>
          <a:bodyPr>
            <a:normAutofit fontScale="90000"/>
          </a:bodyPr>
          <a:lstStyle/>
          <a:p>
            <a:pPr algn="ctr"/>
            <a:r>
              <a:rPr lang="kk-KZ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kk-KZ" sz="3200" dirty="0" smtClean="0">
                <a:solidFill>
                  <a:srgbClr val="00B05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kk-KZ" sz="36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БАҒАЛАУ КРИТЕРИЙЛЕРІ:</a:t>
            </a:r>
            <a:endParaRPr lang="ru-RU" sz="3600" dirty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882918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432099" y="255854"/>
            <a:ext cx="11668461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000" b="1" dirty="0" smtClean="0"/>
              <a:t> </a:t>
            </a: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1-тапсырма 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Баланың анасына деген сағынышын жазушы қалай суреттейді?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«Концептуалды кестеге»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 түсіру арқылы өз ойларын жазып талқылау.</a:t>
            </a:r>
          </a:p>
          <a:p>
            <a:pPr>
              <a:buNone/>
            </a:pPr>
            <a:endParaRPr lang="ru-RU" sz="2000" dirty="0" smtClean="0"/>
          </a:p>
          <a:p>
            <a:pPr lvl="0">
              <a:buNone/>
            </a:pPr>
            <a:endParaRPr lang="kk-KZ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None/>
            </a:pPr>
            <a:r>
              <a:rPr lang="kk-KZ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/>
        </p:nvGraphicFramePr>
        <p:xfrm>
          <a:off x="629920" y="1669754"/>
          <a:ext cx="10977879" cy="3667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1495"/>
                <a:gridCol w="3517091"/>
                <a:gridCol w="3659293"/>
              </a:tblGrid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Шығармадан</a:t>
                      </a:r>
                      <a:r>
                        <a:rPr lang="en-GB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GB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үзінді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6035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Жазушы</a:t>
                      </a:r>
                      <a:r>
                        <a:rPr lang="en-GB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GB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қалай</a:t>
                      </a:r>
                      <a:r>
                        <a:rPr lang="en-GB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GB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суреттеген</a:t>
                      </a:r>
                      <a:r>
                        <a:rPr lang="en-GB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2547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Сенің</a:t>
                      </a:r>
                      <a:r>
                        <a:rPr lang="en-GB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GB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алған</a:t>
                      </a:r>
                      <a:r>
                        <a:rPr lang="en-GB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GB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әсерің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Моо-маааа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моо-мааа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...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Сенсің ғой да-нааа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...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Мәңгі дос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сен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ға-нааа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...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Мамам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әкелген қып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қызыл гүлдері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бар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көйлегім ше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...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Соны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кимеймін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?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Ақ сызықтары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бар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қар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костөмім ше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? Оны да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киемін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Мамам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айтқан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... 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Алматыда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жаз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кезінде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түн суық болады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...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Мама-а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тағы бір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сүйші...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" name="Содержимое 1"/>
          <p:cNvSpPr txBox="1">
            <a:spLocks/>
          </p:cNvSpPr>
          <p:nvPr/>
        </p:nvSpPr>
        <p:spPr>
          <a:xfrm>
            <a:off x="5902960" y="5392929"/>
            <a:ext cx="5608320" cy="1637791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None/>
              <a:tabLst/>
              <a:defRPr/>
            </a:pPr>
            <a:r>
              <a:rPr kumimoji="0" lang="en-US" sz="2400" b="1" i="1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	</a:t>
            </a:r>
            <a:r>
              <a:rPr kumimoji="0" lang="en-GB" sz="2000" b="1" i="0" u="none" strike="noStrike" kern="1200" cap="none" spc="0" normalizeH="0" baseline="0" noProof="0" dirty="0" err="1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Дескриптор</a:t>
            </a:r>
            <a:r>
              <a:rPr kumimoji="0" lang="en-GB" sz="2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: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-автордың суреттеуіне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талдау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жасай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ru-RU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алады</a:t>
            </a:r>
            <a:r>
              <a:rPr kumimoji="0" lang="ru-RU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;</a:t>
            </a: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  <a:p>
            <a:pPr marL="365760" marR="0" lvl="0" indent="-256032" algn="l" defTabSz="914400" rtl="0" eaLnBrk="1" fontAlgn="auto" latinLnBrk="0" hangingPunct="1">
              <a:lnSpc>
                <a:spcPct val="100000"/>
              </a:lnSpc>
              <a:spcBef>
                <a:spcPts val="400"/>
              </a:spcBef>
              <a:spcAft>
                <a:spcPts val="0"/>
              </a:spcAft>
              <a:buClr>
                <a:schemeClr val="accent1"/>
              </a:buClr>
              <a:buSzPct val="68000"/>
              <a:buFont typeface="Wingdings 3"/>
              <a:buChar char=""/>
              <a:tabLst/>
              <a:defRPr/>
            </a:pP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-</a:t>
            </a:r>
            <a:r>
              <a:rPr kumimoji="0" lang="en-GB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өз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GB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әсерін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GB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жеткізе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 </a:t>
            </a:r>
            <a:r>
              <a:rPr kumimoji="0" lang="en-GB" sz="20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алады</a:t>
            </a:r>
            <a:r>
              <a:rPr kumimoji="0" lang="en-GB" sz="2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Times New Roman" pitchFamily="18" charset="0"/>
                <a:ea typeface="+mn-ea"/>
                <a:cs typeface="Times New Roman" pitchFamily="18" charset="0"/>
              </a:rPr>
              <a:t>.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n-ea"/>
              <a:cs typeface="Times New Roman" pitchFamily="18" charset="0"/>
            </a:endParaRPr>
          </a:p>
        </p:txBody>
      </p:sp>
    </p:spTree>
  </p:cSld>
  <p:clrMapOvr>
    <a:masterClrMapping/>
  </p:clrMapOvr>
  <p:transition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196080" y="434849"/>
            <a:ext cx="3271520" cy="601471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kk-KZ" b="1" dirty="0" smtClean="0">
                <a:latin typeface="Times New Roman" pitchFamily="18" charset="0"/>
                <a:cs typeface="Times New Roman" pitchFamily="18" charset="0"/>
              </a:rPr>
              <a:t>Ықтимал жауаптар: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619760" y="1273514"/>
          <a:ext cx="10977879" cy="42113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801495"/>
                <a:gridCol w="3517091"/>
                <a:gridCol w="3659293"/>
              </a:tblGrid>
              <a:tr h="370840">
                <a:tc>
                  <a:txBody>
                    <a:bodyPr/>
                    <a:lstStyle/>
                    <a:p>
                      <a:pPr marL="45720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Шығармадан</a:t>
                      </a:r>
                      <a:r>
                        <a:rPr lang="en-GB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GB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үзінді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60350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en-GB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Жазушы</a:t>
                      </a:r>
                      <a:r>
                        <a:rPr lang="en-GB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GB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қалай</a:t>
                      </a:r>
                      <a:r>
                        <a:rPr lang="en-GB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GB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суреттеген</a:t>
                      </a:r>
                      <a:r>
                        <a:rPr lang="en-GB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625475" indent="0" algn="just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</a:t>
                      </a:r>
                      <a:r>
                        <a:rPr lang="en-GB" sz="1800" b="1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енің</a:t>
                      </a:r>
                      <a:r>
                        <a:rPr lang="en-GB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GB" sz="1800" b="1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алған</a:t>
                      </a:r>
                      <a:r>
                        <a:rPr lang="en-GB" sz="1800" b="1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 </a:t>
                      </a:r>
                      <a:r>
                        <a:rPr lang="en-GB" sz="1800" b="1" dirty="0" err="1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әсері</a:t>
                      </a:r>
                      <a:r>
                        <a:rPr lang="kk-KZ" sz="1800" b="1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</a:t>
                      </a:r>
                      <a:endParaRPr lang="ru-RU" sz="180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Моо-маааа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,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моо-мааа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...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Сенсің ғой да-нааа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...</a:t>
                      </a:r>
                    </a:p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-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Мәңгі дос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сен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ға-нааа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...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Баланың анаға деген сағанышын автор Сержанның ана туралы ән айтуы арқылы жеткізген.</a:t>
                      </a:r>
                      <a:endParaRPr kumimoji="0" lang="ru-RU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Төрт жасар баланың </a:t>
                      </a:r>
                      <a:r>
                        <a:rPr kumimoji="0" lang="kk-KZ" sz="1800" kern="120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керемет дауысы </a:t>
                      </a:r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ұнады.</a:t>
                      </a:r>
                      <a:endParaRPr kumimoji="0" lang="ru-RU" sz="18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Мамам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әкелген қып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</a:p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қызыл гүлдері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бар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көйлегім ше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...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Соны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кимеймін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бе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?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Ақ сызықтары 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бар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қар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костөмім ше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? Оны да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киемін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 Мамам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айтқан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... </a:t>
                      </a:r>
                      <a:endParaRPr kumimoji="0" lang="en-US" sz="1800" kern="1200" dirty="0" smtClean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Алматыда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жаз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кезінде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де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түн суық болады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kumimoji="0" lang="ru-RU" sz="180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деп</a:t>
                      </a:r>
                      <a:r>
                        <a:rPr kumimoji="0" lang="ru-RU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...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Анасының әкелген киімдерін кигісі келуі мен айтқан әңгімесін баланың жадында сақтауы арқылы баланың анасына деген сағыншын жеткізе білген.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Баланың сезімталдығы мен алғырлығы ұнады.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Мама-а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тағы бір</a:t>
                      </a:r>
                      <a:r>
                        <a:rPr lang="ru-RU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</a:t>
                      </a:r>
                      <a:r>
                        <a:rPr lang="ru-RU" sz="18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сүйші...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kumimoji="0" lang="kk-KZ" sz="18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Анасымен қоштасу сәті арқылы бала сағынышын жеткізген.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kk-KZ" sz="18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Баланың мейірімділігі және ақылдылығы ұнады.</a:t>
                      </a:r>
                      <a:endParaRPr lang="ru-RU" sz="18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Содержимое 3"/>
          <p:cNvSpPr>
            <a:spLocks noGrp="1"/>
          </p:cNvSpPr>
          <p:nvPr>
            <p:ph idx="1"/>
          </p:nvPr>
        </p:nvSpPr>
        <p:spPr>
          <a:xfrm>
            <a:off x="599440" y="892049"/>
            <a:ext cx="10972800" cy="4525963"/>
          </a:xfrm>
        </p:spPr>
        <p:txBody>
          <a:bodyPr/>
          <a:lstStyle/>
          <a:p>
            <a:pPr>
              <a:buNone/>
            </a:pPr>
            <a:r>
              <a:rPr lang="en-US" b="1" dirty="0" smtClean="0"/>
              <a:t>	</a:t>
            </a:r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2-тапсырма</a:t>
            </a:r>
            <a:endParaRPr lang="ru-RU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«Оқиға тауы»</a:t>
            </a:r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 әдісін негізге ала отырып,   басты кейіпкер  әрекетін баяндау.</a:t>
            </a:r>
            <a:r>
              <a:rPr lang="kk-KZ" sz="32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3200" b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Дескриптор:</a:t>
            </a:r>
            <a:endParaRPr lang="ru-RU" sz="32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1. Кейіпкерді анықтайды;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dirty="0" smtClean="0">
                <a:latin typeface="Times New Roman" pitchFamily="18" charset="0"/>
                <a:cs typeface="Times New Roman" pitchFamily="18" charset="0"/>
              </a:rPr>
              <a:t>2. Сюжеттік дамуға сәйкес(оқиғаның басталуы, дамуы, шиеленісуі, шарықтау шегі, шешімі)  кейіпкер әрекетін баяндайды.</a:t>
            </a:r>
            <a:endParaRPr lang="ru-RU" sz="32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09600" y="1310641"/>
            <a:ext cx="10972800" cy="4696652"/>
          </a:xfrm>
        </p:spPr>
        <p:txBody>
          <a:bodyPr>
            <a:normAutofit fontScale="85000" lnSpcReduction="20000"/>
          </a:bodyPr>
          <a:lstStyle/>
          <a:p>
            <a:pPr marL="365125" indent="-273050">
              <a:buNone/>
            </a:pPr>
            <a:r>
              <a:rPr lang="kk-KZ" sz="3000" b="1" dirty="0" smtClean="0">
                <a:latin typeface="Times New Roman" pitchFamily="18" charset="0"/>
                <a:cs typeface="Times New Roman" pitchFamily="18" charset="0"/>
              </a:rPr>
              <a:t>Басты кейіпкер – бала Сержан</a:t>
            </a:r>
            <a:endParaRPr lang="ru-RU" sz="30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000" b="1" dirty="0" smtClean="0">
                <a:latin typeface="Times New Roman" pitchFamily="18" charset="0"/>
                <a:cs typeface="Times New Roman" pitchFamily="18" charset="0"/>
              </a:rPr>
              <a:t>Оқиғаның басталуы: </a:t>
            </a:r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Сержанның ана туралы ән айтуы, Есмағамбет атасымен танысуы; 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000" b="1" dirty="0" smtClean="0">
                <a:latin typeface="Times New Roman" pitchFamily="18" charset="0"/>
                <a:cs typeface="Times New Roman" pitchFamily="18" charset="0"/>
              </a:rPr>
              <a:t>Оқиғаның дамуы: </a:t>
            </a:r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Сержанның Есмағамбет атасымен әңгімелесуі, Сержанға атасы Есмағамбеттің балмұздақ әперуі, Сержанның «Алматыға алып кетем» деген атасы Есмағамбеттің сөзіне қуануы;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000" b="1" dirty="0" smtClean="0">
                <a:latin typeface="Times New Roman" pitchFamily="18" charset="0"/>
                <a:cs typeface="Times New Roman" pitchFamily="18" charset="0"/>
              </a:rPr>
              <a:t>Оқиғаның  шиеленісуі:</a:t>
            </a:r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 Баланың Есмағамбетке: «Енді Алматыға кетесің бе?» - деп сұрақ қою арқылы “мені ала кетесің бе?” дегендей үмітпен қарауы;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000" b="1" dirty="0" smtClean="0">
                <a:latin typeface="Times New Roman" pitchFamily="18" charset="0"/>
                <a:cs typeface="Times New Roman" pitchFamily="18" charset="0"/>
              </a:rPr>
              <a:t>Оқиғаның шарықтау шегі: </a:t>
            </a:r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Баланың Есмағамбет атасына: «Сен бұл жолы мені Алматыға әкетпей-ақ қой», - деп томсырая қарауы;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kk-KZ" sz="3000" b="1" dirty="0" smtClean="0">
                <a:latin typeface="Times New Roman" pitchFamily="18" charset="0"/>
                <a:cs typeface="Times New Roman" pitchFamily="18" charset="0"/>
              </a:rPr>
              <a:t>Оқиғаның шешімі:</a:t>
            </a:r>
            <a:r>
              <a:rPr lang="kk-KZ" sz="3000" dirty="0" smtClean="0">
                <a:latin typeface="Times New Roman" pitchFamily="18" charset="0"/>
                <a:cs typeface="Times New Roman" pitchFamily="18" charset="0"/>
              </a:rPr>
              <a:t> Өткір көздеріне ыза мен мұң ұялаған баланың сөзінде тұрмаған Есмағамбетке ренішпен қарауы.</a:t>
            </a:r>
            <a:endParaRPr lang="ru-RU" sz="3000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609600" y="823278"/>
            <a:ext cx="10972800" cy="619442"/>
          </a:xfrm>
        </p:spPr>
        <p:txBody>
          <a:bodyPr>
            <a:normAutofit fontScale="90000"/>
          </a:bodyPr>
          <a:lstStyle/>
          <a:p>
            <a:pPr algn="ctr"/>
            <a:r>
              <a:rPr lang="kk-KZ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Ықтимал жауаптар: </a:t>
            </a:r>
            <a: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ru-RU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609600" y="355601"/>
            <a:ext cx="10972800" cy="3870959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en-US" b="1" dirty="0" smtClean="0"/>
              <a:t>	</a:t>
            </a:r>
            <a:r>
              <a:rPr lang="kk-KZ" sz="2400" b="1" dirty="0" smtClean="0">
                <a:latin typeface="Times New Roman" pitchFamily="18" charset="0"/>
                <a:cs typeface="Times New Roman" pitchFamily="18" charset="0"/>
              </a:rPr>
              <a:t>3-тапсырма. «Графикалық органайзер»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әдісі арқылы әңгімеден мысалдар жинақтай отырып кейіпкерлер образын ашу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en-US" sz="2400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Берілген сызба негізінде әңгімеден мысалдар жинақтай отырып, негізгі кейіпкерлердің образын сипаттайды.</a:t>
            </a:r>
            <a:endParaRPr lang="ru-RU" sz="2400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kk-KZ" dirty="0" smtClean="0">
                <a:latin typeface="Times New Roman" pitchFamily="18" charset="0"/>
                <a:cs typeface="Times New Roman" pitchFamily="18" charset="0"/>
              </a:rPr>
              <a:t> </a:t>
            </a:r>
            <a:endParaRPr lang="ru-RU" dirty="0" smtClean="0">
              <a:latin typeface="Times New Roman" pitchFamily="18" charset="0"/>
              <a:cs typeface="Times New Roman" pitchFamily="18" charset="0"/>
            </a:endParaRPr>
          </a:p>
          <a:p>
            <a:endParaRPr lang="ru-RU" dirty="0"/>
          </a:p>
        </p:txBody>
      </p:sp>
      <p:graphicFrame>
        <p:nvGraphicFramePr>
          <p:cNvPr id="4" name="Схема 3"/>
          <p:cNvGraphicFramePr/>
          <p:nvPr/>
        </p:nvGraphicFramePr>
        <p:xfrm>
          <a:off x="2357120" y="2139950"/>
          <a:ext cx="6847839" cy="238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718560" y="4683760"/>
            <a:ext cx="8473440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None/>
            </a:pPr>
            <a:r>
              <a:rPr lang="kk-KZ" sz="2000" b="1" dirty="0" smtClean="0">
                <a:latin typeface="Times New Roman" pitchFamily="18" charset="0"/>
                <a:cs typeface="Times New Roman" pitchFamily="18" charset="0"/>
              </a:rPr>
              <a:t>Дескриптор: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кейіпкердің сыртқы бейнесін сипаттай алады;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en-US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000" dirty="0" smtClean="0">
                <a:latin typeface="Times New Roman" pitchFamily="18" charset="0"/>
                <a:cs typeface="Times New Roman" pitchFamily="18" charset="0"/>
              </a:rPr>
              <a:t>іс-әрекетін анықтап, мінезі мен көңіл күйін ажырата алады;</a:t>
            </a:r>
            <a:endParaRPr lang="ru-RU" sz="2000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-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кейіпкер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образын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аша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000" dirty="0" err="1" smtClean="0">
                <a:latin typeface="Times New Roman" pitchFamily="18" charset="0"/>
                <a:cs typeface="Times New Roman" pitchFamily="18" charset="0"/>
              </a:rPr>
              <a:t>алады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ru-RU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Содержимое 1"/>
          <p:cNvSpPr>
            <a:spLocks noGrp="1"/>
          </p:cNvSpPr>
          <p:nvPr>
            <p:ph idx="1"/>
          </p:nvPr>
        </p:nvSpPr>
        <p:spPr>
          <a:xfrm>
            <a:off x="243067" y="810238"/>
            <a:ext cx="11505236" cy="4658234"/>
          </a:xfrm>
        </p:spPr>
        <p:txBody>
          <a:bodyPr>
            <a:normAutofit fontScale="25000" lnSpcReduction="20000"/>
          </a:bodyPr>
          <a:lstStyle/>
          <a:p>
            <a:pPr algn="ctr">
              <a:lnSpc>
                <a:spcPct val="120000"/>
              </a:lnSpc>
              <a:buNone/>
            </a:pPr>
            <a:r>
              <a:rPr lang="kk-KZ" sz="5100" b="1" i="1" dirty="0" smtClean="0">
                <a:latin typeface="Times New Roman" pitchFamily="18" charset="0"/>
                <a:cs typeface="Times New Roman" pitchFamily="18" charset="0"/>
              </a:rPr>
              <a:t>	</a:t>
            </a:r>
            <a:r>
              <a:rPr lang="kk-KZ" sz="16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Анықтама бұрышы:</a:t>
            </a:r>
          </a:p>
          <a:p>
            <a:pPr algn="ctr">
              <a:lnSpc>
                <a:spcPct val="120000"/>
              </a:lnSpc>
              <a:buNone/>
            </a:pPr>
            <a:endParaRPr lang="ru-RU" sz="160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None/>
            </a:pPr>
            <a:r>
              <a:rPr lang="kk-KZ" sz="16000" b="1" i="1" dirty="0" smtClean="0">
                <a:latin typeface="Times New Roman" pitchFamily="18" charset="0"/>
                <a:cs typeface="Times New Roman" pitchFamily="18" charset="0"/>
              </a:rPr>
              <a:t>	Образ  дегеніміз – көркем шығармада сөзбен сомдалған кез келген құбылыс, яғни әдеби қаһарман бейнесі</a:t>
            </a:r>
            <a:endParaRPr lang="ru-RU" sz="160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20000"/>
              </a:lnSpc>
              <a:buNone/>
            </a:pPr>
            <a:endParaRPr lang="kk-KZ" sz="160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buNone/>
            </a:pPr>
            <a:endParaRPr lang="kk-KZ" sz="51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buNone/>
            </a:pPr>
            <a:endParaRPr lang="kk-KZ" sz="51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buNone/>
            </a:pPr>
            <a:endParaRPr lang="kk-KZ" sz="51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buNone/>
            </a:pPr>
            <a:endParaRPr lang="kk-KZ" sz="51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buNone/>
            </a:pPr>
            <a:endParaRPr lang="kk-KZ" sz="51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buNone/>
            </a:pPr>
            <a:endParaRPr lang="kk-KZ" sz="51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buNone/>
            </a:pPr>
            <a:endParaRPr lang="kk-KZ" sz="5100" dirty="0" smtClean="0">
              <a:latin typeface="Times New Roman" pitchFamily="18" charset="0"/>
              <a:cs typeface="Times New Roman" pitchFamily="18" charset="0"/>
            </a:endParaRPr>
          </a:p>
          <a:p>
            <a:pPr algn="ctr">
              <a:lnSpc>
                <a:spcPct val="120000"/>
              </a:lnSpc>
              <a:buNone/>
            </a:pPr>
            <a:r>
              <a:rPr lang="kk-KZ" sz="51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1425</TotalTime>
  <Words>261</Words>
  <Application>Microsoft Office PowerPoint</Application>
  <PresentationFormat>Произвольный</PresentationFormat>
  <Paragraphs>127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Открытая</vt:lpstr>
      <vt:lpstr>Бөлім тақырыбы: Отбасы құндылықтары</vt:lpstr>
      <vt:lpstr> Оқу мақсаттары:  5Т/Ж3. Көркем шығармадағы кейіпкерлер портреті мен іс-әрекеті арқылы образын ашу    </vt:lpstr>
      <vt:lpstr> БАҒАЛАУ КРИТЕРИЙЛЕРІ:</vt:lpstr>
      <vt:lpstr>Слайд 4</vt:lpstr>
      <vt:lpstr>Слайд 5</vt:lpstr>
      <vt:lpstr>Слайд 6</vt:lpstr>
      <vt:lpstr>Ықтимал жауаптар:  </vt:lpstr>
      <vt:lpstr>Слайд 8</vt:lpstr>
      <vt:lpstr>Слайд 9</vt:lpstr>
      <vt:lpstr>Слайд 10</vt:lpstr>
      <vt:lpstr>Слайд 11</vt:lpstr>
      <vt:lpstr>Слайд 12</vt:lpstr>
      <vt:lpstr>Слайд 13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Нурбол Елдос</cp:lastModifiedBy>
  <cp:revision>49</cp:revision>
  <dcterms:created xsi:type="dcterms:W3CDTF">2020-10-18T06:10:36Z</dcterms:created>
  <dcterms:modified xsi:type="dcterms:W3CDTF">2021-04-11T07:42:25Z</dcterms:modified>
</cp:coreProperties>
</file>