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18"/>
  </p:notesMasterIdLst>
  <p:sldIdLst>
    <p:sldId id="273" r:id="rId2"/>
    <p:sldId id="274" r:id="rId3"/>
    <p:sldId id="284" r:id="rId4"/>
    <p:sldId id="275" r:id="rId5"/>
    <p:sldId id="278" r:id="rId6"/>
    <p:sldId id="276" r:id="rId7"/>
    <p:sldId id="277" r:id="rId8"/>
    <p:sldId id="279" r:id="rId9"/>
    <p:sldId id="280" r:id="rId10"/>
    <p:sldId id="281" r:id="rId11"/>
    <p:sldId id="282" r:id="rId12"/>
    <p:sldId id="285" r:id="rId13"/>
    <p:sldId id="286" r:id="rId14"/>
    <p:sldId id="287" r:id="rId15"/>
    <p:sldId id="283" r:id="rId16"/>
    <p:sldId id="28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81" autoAdjust="0"/>
    <p:restoredTop sz="60424" autoAdjust="0"/>
  </p:normalViewPr>
  <p:slideViewPr>
    <p:cSldViewPr snapToGrid="0">
      <p:cViewPr>
        <p:scale>
          <a:sx n="112" d="100"/>
          <a:sy n="112" d="100"/>
        </p:scale>
        <p:origin x="-516" y="-11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8EA442-62B0-470A-A4FB-0E1CA691ED97}"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ru-RU"/>
        </a:p>
      </dgm:t>
    </dgm:pt>
    <dgm:pt modelId="{A1E88905-50EA-4605-A2CF-55F417AB0184}">
      <dgm:prSet phldrT="[Текст]"/>
      <dgm:spPr>
        <a:solidFill>
          <a:schemeClr val="accent2">
            <a:lumMod val="40000"/>
            <a:lumOff val="60000"/>
          </a:schemeClr>
        </a:solidFill>
      </dgm:spPr>
      <dgm:t>
        <a:bodyPr/>
        <a:lstStyle/>
        <a:p>
          <a:r>
            <a:rPr lang="kk-KZ" b="1" dirty="0" smtClean="0">
              <a:solidFill>
                <a:schemeClr val="tx1"/>
              </a:solidFill>
              <a:latin typeface="Times New Roman" pitchFamily="18" charset="0"/>
              <a:cs typeface="Times New Roman" pitchFamily="18" charset="0"/>
            </a:rPr>
            <a:t>Образ </a:t>
          </a:r>
          <a:endParaRPr lang="ru-RU" b="1" dirty="0">
            <a:solidFill>
              <a:schemeClr val="tx1"/>
            </a:solidFill>
            <a:latin typeface="Times New Roman" pitchFamily="18" charset="0"/>
            <a:cs typeface="Times New Roman" pitchFamily="18" charset="0"/>
          </a:endParaRPr>
        </a:p>
      </dgm:t>
    </dgm:pt>
    <dgm:pt modelId="{7D78D9E3-6A3B-46D0-91EF-181B5A2EF31E}" type="parTrans" cxnId="{19D3FED7-84CA-4F6B-AB4E-B75030889F4C}">
      <dgm:prSet/>
      <dgm:spPr/>
      <dgm:t>
        <a:bodyPr/>
        <a:lstStyle/>
        <a:p>
          <a:endParaRPr lang="ru-RU"/>
        </a:p>
      </dgm:t>
    </dgm:pt>
    <dgm:pt modelId="{7F168229-29D8-4C7C-8CDD-B858B1659FD7}" type="sibTrans" cxnId="{19D3FED7-84CA-4F6B-AB4E-B75030889F4C}">
      <dgm:prSet/>
      <dgm:spPr/>
      <dgm:t>
        <a:bodyPr/>
        <a:lstStyle/>
        <a:p>
          <a:endParaRPr lang="ru-RU"/>
        </a:p>
      </dgm:t>
    </dgm:pt>
    <dgm:pt modelId="{2883390C-DF65-4355-8664-52D50D24DE26}">
      <dgm:prSet phldrT="[Текст]" custT="1"/>
      <dgm:spPr/>
      <dgm:t>
        <a:bodyPr/>
        <a:lstStyle/>
        <a:p>
          <a:r>
            <a:rPr lang="ru-RU" sz="1600" b="0" i="0" dirty="0" err="1" smtClean="0">
              <a:latin typeface="Times New Roman" pitchFamily="18" charset="0"/>
              <a:cs typeface="Times New Roman" pitchFamily="18" charset="0"/>
            </a:rPr>
            <a:t>Сөзбен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жеткізген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сурет</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адамның</a:t>
          </a:r>
          <a:r>
            <a:rPr lang="ru-RU" sz="1600" b="0" i="0" dirty="0" smtClean="0">
              <a:latin typeface="Times New Roman" pitchFamily="18" charset="0"/>
              <a:cs typeface="Times New Roman" pitchFamily="18" charset="0"/>
            </a:rPr>
            <a:t> бой-</a:t>
          </a:r>
          <a:r>
            <a:rPr lang="ru-RU" sz="1600" b="0" i="0" dirty="0" err="1" smtClean="0">
              <a:latin typeface="Times New Roman" pitchFamily="18" charset="0"/>
              <a:cs typeface="Times New Roman" pitchFamily="18" charset="0"/>
            </a:rPr>
            <a:t>тұлғасындағы</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кескін-кейпіндегі</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жүріс-тұрысындағы</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қимыл-әрекетіндегі</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ойлау-сөйлеу</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әдетіндегі</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өзгеше</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сипат</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белгілерді</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нақтылы</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суреттеу</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арқылы</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автордың</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жасаған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бейнесі</a:t>
          </a:r>
          <a:r>
            <a:rPr lang="ru-RU" sz="1600" b="0" i="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dgm:t>
    </dgm:pt>
    <dgm:pt modelId="{079D9C81-94C7-43F5-A1FB-D502A31FA5AE}" type="parTrans" cxnId="{9DD87883-696A-45D6-8BF3-B6F14B8485AE}">
      <dgm:prSet/>
      <dgm:spPr/>
      <dgm:t>
        <a:bodyPr/>
        <a:lstStyle/>
        <a:p>
          <a:endParaRPr lang="ru-RU"/>
        </a:p>
      </dgm:t>
    </dgm:pt>
    <dgm:pt modelId="{25AA8C56-0783-4B25-A14D-220ECB9CA57C}" type="sibTrans" cxnId="{9DD87883-696A-45D6-8BF3-B6F14B8485AE}">
      <dgm:prSet/>
      <dgm:spPr/>
      <dgm:t>
        <a:bodyPr/>
        <a:lstStyle/>
        <a:p>
          <a:endParaRPr lang="ru-RU"/>
        </a:p>
      </dgm:t>
    </dgm:pt>
    <dgm:pt modelId="{ED9D31ED-575A-4898-B307-182414AC10D2}">
      <dgm:prSet phldrT="[Текст]"/>
      <dgm:spPr>
        <a:solidFill>
          <a:schemeClr val="accent4">
            <a:lumMod val="40000"/>
            <a:lumOff val="60000"/>
          </a:schemeClr>
        </a:solidFill>
      </dgm:spPr>
      <dgm:t>
        <a:bodyPr/>
        <a:lstStyle/>
        <a:p>
          <a:r>
            <a:rPr lang="kk-KZ" b="1" dirty="0" smtClean="0">
              <a:solidFill>
                <a:schemeClr val="tx1"/>
              </a:solidFill>
              <a:latin typeface="Times New Roman" pitchFamily="18" charset="0"/>
              <a:cs typeface="Times New Roman" pitchFamily="18" charset="0"/>
            </a:rPr>
            <a:t>Көркем шығармада образ</a:t>
          </a:r>
          <a:endParaRPr lang="ru-RU" b="1" dirty="0">
            <a:solidFill>
              <a:schemeClr val="tx1"/>
            </a:solidFill>
            <a:latin typeface="Times New Roman" pitchFamily="18" charset="0"/>
            <a:cs typeface="Times New Roman" pitchFamily="18" charset="0"/>
          </a:endParaRPr>
        </a:p>
      </dgm:t>
    </dgm:pt>
    <dgm:pt modelId="{8BD48F77-1657-41BC-A523-349339CCC3C4}" type="parTrans" cxnId="{80B56598-F8B5-41C2-996F-4C555DB1B29F}">
      <dgm:prSet/>
      <dgm:spPr/>
      <dgm:t>
        <a:bodyPr/>
        <a:lstStyle/>
        <a:p>
          <a:endParaRPr lang="ru-RU"/>
        </a:p>
      </dgm:t>
    </dgm:pt>
    <dgm:pt modelId="{FB80764C-F485-4388-9C67-61352AC36C97}" type="sibTrans" cxnId="{80B56598-F8B5-41C2-996F-4C555DB1B29F}">
      <dgm:prSet/>
      <dgm:spPr/>
      <dgm:t>
        <a:bodyPr/>
        <a:lstStyle/>
        <a:p>
          <a:endParaRPr lang="ru-RU"/>
        </a:p>
      </dgm:t>
    </dgm:pt>
    <dgm:pt modelId="{4CAC3843-C7FF-4E5E-A26C-A93B42AA9BCB}">
      <dgm:prSet phldrT="[Текст]" custT="1"/>
      <dgm:spPr/>
      <dgm:t>
        <a:bodyPr/>
        <a:lstStyle/>
        <a:p>
          <a:r>
            <a:rPr lang="ru-RU" sz="1600" b="0" i="0" dirty="0" err="1" smtClean="0">
              <a:latin typeface="Times New Roman" pitchFamily="18" charset="0"/>
              <a:cs typeface="Times New Roman" pitchFamily="18" charset="0"/>
            </a:rPr>
            <a:t>Көркем</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шығармадағы</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кейіпкердің</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портреті</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сөзі</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іс-әрекеті</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психологиялық</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күйі</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ерекше</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қасиеттері</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өзгелермен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қарым-қатынасы</a:t>
          </a:r>
          <a:r>
            <a:rPr lang="ru-RU" sz="1600" b="0" i="0" dirty="0" smtClean="0">
              <a:latin typeface="Times New Roman" pitchFamily="18" charset="0"/>
              <a:cs typeface="Times New Roman" pitchFamily="18" charset="0"/>
            </a:rPr>
            <a:t> – </a:t>
          </a:r>
          <a:r>
            <a:rPr lang="ru-RU" sz="1600" b="0" i="0" dirty="0" err="1" smtClean="0">
              <a:latin typeface="Times New Roman" pitchFamily="18" charset="0"/>
              <a:cs typeface="Times New Roman" pitchFamily="18" charset="0"/>
            </a:rPr>
            <a:t>барлығы</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жинақталып</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келіп</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бүтін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бір</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образды</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құрайды</a:t>
          </a:r>
          <a:r>
            <a:rPr lang="ru-RU" sz="1600" b="0" i="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dgm:t>
    </dgm:pt>
    <dgm:pt modelId="{99138399-FFB2-4195-AB71-E51E3F9D7444}" type="parTrans" cxnId="{FA00AC8F-F703-44A8-8BFE-FDCA4CD1DC39}">
      <dgm:prSet/>
      <dgm:spPr/>
      <dgm:t>
        <a:bodyPr/>
        <a:lstStyle/>
        <a:p>
          <a:endParaRPr lang="ru-RU"/>
        </a:p>
      </dgm:t>
    </dgm:pt>
    <dgm:pt modelId="{324D43C2-A847-4C7E-8D5C-67492DB8AC21}" type="sibTrans" cxnId="{FA00AC8F-F703-44A8-8BFE-FDCA4CD1DC39}">
      <dgm:prSet/>
      <dgm:spPr/>
      <dgm:t>
        <a:bodyPr/>
        <a:lstStyle/>
        <a:p>
          <a:endParaRPr lang="ru-RU"/>
        </a:p>
      </dgm:t>
    </dgm:pt>
    <dgm:pt modelId="{1194C336-BC4E-48C8-AE62-2B37300AC229}">
      <dgm:prSet phldrT="[Текст]"/>
      <dgm:spPr>
        <a:solidFill>
          <a:schemeClr val="accent3">
            <a:lumMod val="60000"/>
            <a:lumOff val="40000"/>
          </a:schemeClr>
        </a:solidFill>
      </dgm:spPr>
      <dgm:t>
        <a:bodyPr/>
        <a:lstStyle/>
        <a:p>
          <a:r>
            <a:rPr lang="kk-KZ" b="1" dirty="0" smtClean="0">
              <a:solidFill>
                <a:schemeClr val="tx1"/>
              </a:solidFill>
              <a:latin typeface="Times New Roman" pitchFamily="18" charset="0"/>
              <a:cs typeface="Times New Roman" pitchFamily="18" charset="0"/>
            </a:rPr>
            <a:t>«Мексика ұлы» әңгімесі</a:t>
          </a:r>
          <a:endParaRPr lang="ru-RU" b="1" dirty="0">
            <a:solidFill>
              <a:schemeClr val="tx1"/>
            </a:solidFill>
            <a:latin typeface="Times New Roman" pitchFamily="18" charset="0"/>
            <a:cs typeface="Times New Roman" pitchFamily="18" charset="0"/>
          </a:endParaRPr>
        </a:p>
      </dgm:t>
    </dgm:pt>
    <dgm:pt modelId="{E05F2C5A-9EE8-4F1A-8B5B-5DA2058210A4}" type="parTrans" cxnId="{A10267F2-153E-4280-9C76-1017977F8263}">
      <dgm:prSet/>
      <dgm:spPr/>
      <dgm:t>
        <a:bodyPr/>
        <a:lstStyle/>
        <a:p>
          <a:endParaRPr lang="ru-RU"/>
        </a:p>
      </dgm:t>
    </dgm:pt>
    <dgm:pt modelId="{35B84B59-0B2F-4372-B799-FD810218385D}" type="sibTrans" cxnId="{A10267F2-153E-4280-9C76-1017977F8263}">
      <dgm:prSet/>
      <dgm:spPr/>
      <dgm:t>
        <a:bodyPr/>
        <a:lstStyle/>
        <a:p>
          <a:endParaRPr lang="ru-RU"/>
        </a:p>
      </dgm:t>
    </dgm:pt>
    <dgm:pt modelId="{709BC831-C4E1-4D6A-A494-73239DCBC3F8}">
      <dgm:prSet phldrT="[Текст]" custT="1"/>
      <dgm:spPr/>
      <dgm:t>
        <a:bodyPr/>
        <a:lstStyle/>
        <a:p>
          <a:r>
            <a:rPr lang="ru-RU" sz="1600" b="0" i="0" dirty="0" smtClean="0">
              <a:latin typeface="Times New Roman" pitchFamily="18" charset="0"/>
              <a:cs typeface="Times New Roman" pitchFamily="18" charset="0"/>
            </a:rPr>
            <a:t>«Мексика </a:t>
          </a:r>
          <a:r>
            <a:rPr lang="ru-RU" sz="1600" b="0" i="0" dirty="0" err="1" smtClean="0">
              <a:latin typeface="Times New Roman" pitchFamily="18" charset="0"/>
              <a:cs typeface="Times New Roman" pitchFamily="18" charset="0"/>
            </a:rPr>
            <a:t>ұлы</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әңгімесіндегі</a:t>
          </a:r>
          <a:r>
            <a:rPr lang="ru-RU" sz="1600" b="0" i="0" dirty="0" smtClean="0">
              <a:latin typeface="Times New Roman" pitchFamily="18" charset="0"/>
              <a:cs typeface="Times New Roman" pitchFamily="18" charset="0"/>
            </a:rPr>
            <a:t> Ривера </a:t>
          </a:r>
          <a:r>
            <a:rPr lang="ru-RU" sz="1600" b="0" i="0" dirty="0" err="1" smtClean="0">
              <a:latin typeface="Times New Roman" pitchFamily="18" charset="0"/>
              <a:cs typeface="Times New Roman" pitchFamily="18" charset="0"/>
            </a:rPr>
            <a:t>бейнесін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көркемдік</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әдіс</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тұрғысынан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реалистік</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әдеби</a:t>
          </a:r>
          <a:r>
            <a:rPr lang="ru-RU" sz="1600" b="0" i="0" dirty="0" smtClean="0">
              <a:latin typeface="Times New Roman" pitchFamily="18" charset="0"/>
              <a:cs typeface="Times New Roman" pitchFamily="18" charset="0"/>
            </a:rPr>
            <a:t> тек </a:t>
          </a:r>
          <a:r>
            <a:rPr lang="ru-RU" sz="1600" b="0" i="0" dirty="0" err="1" smtClean="0">
              <a:latin typeface="Times New Roman" pitchFamily="18" charset="0"/>
              <a:cs typeface="Times New Roman" pitchFamily="18" charset="0"/>
            </a:rPr>
            <a:t>тұрғысынан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эпикалық</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жасалу</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тәсілі</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жағынан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алғанда</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қаһармандық</a:t>
          </a:r>
          <a:r>
            <a:rPr lang="ru-RU" sz="1600" b="0" i="0" dirty="0" smtClean="0">
              <a:latin typeface="Times New Roman" pitchFamily="18" charset="0"/>
              <a:cs typeface="Times New Roman" pitchFamily="18" charset="0"/>
            </a:rPr>
            <a:t> образ </a:t>
          </a:r>
          <a:r>
            <a:rPr lang="ru-RU" sz="1600" b="0" i="0" dirty="0" err="1" smtClean="0">
              <a:latin typeface="Times New Roman" pitchFamily="18" charset="0"/>
              <a:cs typeface="Times New Roman" pitchFamily="18" charset="0"/>
            </a:rPr>
            <a:t>деп</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есептейміз</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Себебі</a:t>
          </a:r>
          <a:r>
            <a:rPr lang="ru-RU" sz="1600" b="0" i="0" dirty="0" smtClean="0">
              <a:latin typeface="Times New Roman" pitchFamily="18" charset="0"/>
              <a:cs typeface="Times New Roman" pitchFamily="18" charset="0"/>
            </a:rPr>
            <a:t> Ривера – </a:t>
          </a:r>
          <a:r>
            <a:rPr lang="ru-RU" sz="1600" b="0" i="0" dirty="0" err="1" smtClean="0">
              <a:latin typeface="Times New Roman" pitchFamily="18" charset="0"/>
              <a:cs typeface="Times New Roman" pitchFamily="18" charset="0"/>
            </a:rPr>
            <a:t>рингте</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шыныққан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төзімді</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қайсар</a:t>
          </a:r>
          <a:r>
            <a:rPr lang="ru-RU" sz="1600" b="0" i="0" dirty="0" smtClean="0">
              <a:latin typeface="Times New Roman" pitchFamily="18" charset="0"/>
              <a:cs typeface="Times New Roman" pitchFamily="18" charset="0"/>
            </a:rPr>
            <a:t> , зал толы он </a:t>
          </a:r>
          <a:r>
            <a:rPr lang="ru-RU" sz="1600" b="0" i="0" dirty="0" err="1" smtClean="0">
              <a:latin typeface="Times New Roman" pitchFamily="18" charset="0"/>
              <a:cs typeface="Times New Roman" pitchFamily="18" charset="0"/>
            </a:rPr>
            <a:t>мың</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жанкүйер</a:t>
          </a:r>
          <a:r>
            <a:rPr lang="ru-RU" sz="1600" b="0" i="0" dirty="0" smtClean="0">
              <a:latin typeface="Times New Roman" pitchFamily="18" charset="0"/>
              <a:cs typeface="Times New Roman" pitchFamily="18" charset="0"/>
            </a:rPr>
            <a:t> мен </a:t>
          </a:r>
          <a:r>
            <a:rPr lang="ru-RU" sz="1600" b="0" i="0" dirty="0" err="1" smtClean="0">
              <a:latin typeface="Times New Roman" pitchFamily="18" charset="0"/>
              <a:cs typeface="Times New Roman" pitchFamily="18" charset="0"/>
            </a:rPr>
            <a:t>төреші</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секундантқа</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дейін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өзіне</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қарсы</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болса</a:t>
          </a:r>
          <a:r>
            <a:rPr lang="ru-RU" sz="1600" b="0" i="0" dirty="0" smtClean="0">
              <a:latin typeface="Times New Roman" pitchFamily="18" charset="0"/>
              <a:cs typeface="Times New Roman" pitchFamily="18" charset="0"/>
            </a:rPr>
            <a:t> да </a:t>
          </a:r>
          <a:r>
            <a:rPr lang="ru-RU" sz="1600" b="0" i="0" dirty="0" err="1" smtClean="0">
              <a:latin typeface="Times New Roman" pitchFamily="18" charset="0"/>
              <a:cs typeface="Times New Roman" pitchFamily="18" charset="0"/>
            </a:rPr>
            <a:t>қаймықпаған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күрескер</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Мексикасы</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үшін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жанын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аямай</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қара</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басын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бәйгеге</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тіккен</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нағыз</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отансүйгіш</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ұлан</a:t>
          </a:r>
          <a:r>
            <a:rPr lang="ru-RU" sz="1600" b="0" i="0" dirty="0" smtClean="0">
              <a:latin typeface="Times New Roman" pitchFamily="18" charset="0"/>
              <a:cs typeface="Times New Roman" pitchFamily="18" charset="0"/>
            </a:rPr>
            <a:t>, он </a:t>
          </a:r>
          <a:r>
            <a:rPr lang="ru-RU" sz="1600" b="0" i="0" dirty="0" err="1" smtClean="0">
              <a:latin typeface="Times New Roman" pitchFamily="18" charset="0"/>
              <a:cs typeface="Times New Roman" pitchFamily="18" charset="0"/>
            </a:rPr>
            <a:t>сегіз</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жасар</a:t>
          </a:r>
          <a:r>
            <a:rPr lang="ru-RU" sz="1600" b="0" i="0" dirty="0" smtClean="0">
              <a:latin typeface="Times New Roman" pitchFamily="18" charset="0"/>
              <a:cs typeface="Times New Roman" pitchFamily="18" charset="0"/>
            </a:rPr>
            <a:t> </a:t>
          </a:r>
          <a:r>
            <a:rPr lang="ru-RU" sz="1600" b="0" i="0" dirty="0" err="1" smtClean="0">
              <a:latin typeface="Times New Roman" pitchFamily="18" charset="0"/>
              <a:cs typeface="Times New Roman" pitchFamily="18" charset="0"/>
            </a:rPr>
            <a:t>қаһарман</a:t>
          </a:r>
          <a:r>
            <a:rPr lang="ru-RU" sz="1600" b="0" i="0" dirty="0" smtClean="0">
              <a:latin typeface="Times New Roman" pitchFamily="18" charset="0"/>
              <a:cs typeface="Times New Roman" pitchFamily="18" charset="0"/>
            </a:rPr>
            <a:t>.</a:t>
          </a:r>
          <a:endParaRPr lang="ru-RU" sz="1600" dirty="0">
            <a:latin typeface="Times New Roman" pitchFamily="18" charset="0"/>
            <a:cs typeface="Times New Roman" pitchFamily="18" charset="0"/>
          </a:endParaRPr>
        </a:p>
      </dgm:t>
    </dgm:pt>
    <dgm:pt modelId="{0E079FE7-8CE5-4C28-AA6C-74D40A6FC7ED}" type="parTrans" cxnId="{0FBF9C68-818F-425D-A22D-5B8D585428F4}">
      <dgm:prSet/>
      <dgm:spPr/>
      <dgm:t>
        <a:bodyPr/>
        <a:lstStyle/>
        <a:p>
          <a:endParaRPr lang="ru-RU"/>
        </a:p>
      </dgm:t>
    </dgm:pt>
    <dgm:pt modelId="{0E3A6208-66F1-4093-BE87-7560E9D55C3E}" type="sibTrans" cxnId="{0FBF9C68-818F-425D-A22D-5B8D585428F4}">
      <dgm:prSet/>
      <dgm:spPr/>
      <dgm:t>
        <a:bodyPr/>
        <a:lstStyle/>
        <a:p>
          <a:endParaRPr lang="ru-RU"/>
        </a:p>
      </dgm:t>
    </dgm:pt>
    <dgm:pt modelId="{A460D5F5-7D7B-42D0-AFCF-4DBC4D31AE5D}" type="pres">
      <dgm:prSet presAssocID="{6A8EA442-62B0-470A-A4FB-0E1CA691ED97}" presName="Name0" presStyleCnt="0">
        <dgm:presLayoutVars>
          <dgm:dir/>
          <dgm:animLvl val="lvl"/>
          <dgm:resizeHandles val="exact"/>
        </dgm:presLayoutVars>
      </dgm:prSet>
      <dgm:spPr/>
      <dgm:t>
        <a:bodyPr/>
        <a:lstStyle/>
        <a:p>
          <a:endParaRPr lang="ru-RU"/>
        </a:p>
      </dgm:t>
    </dgm:pt>
    <dgm:pt modelId="{940C79C3-3F5D-457D-92DA-B303E7EF3504}" type="pres">
      <dgm:prSet presAssocID="{6A8EA442-62B0-470A-A4FB-0E1CA691ED97}" presName="tSp" presStyleCnt="0"/>
      <dgm:spPr/>
    </dgm:pt>
    <dgm:pt modelId="{7E977282-2F47-4CC5-A678-6C740AA3AE31}" type="pres">
      <dgm:prSet presAssocID="{6A8EA442-62B0-470A-A4FB-0E1CA691ED97}" presName="bSp" presStyleCnt="0"/>
      <dgm:spPr/>
    </dgm:pt>
    <dgm:pt modelId="{E74BD99E-820A-4FD2-ABBA-8C493D5B09AB}" type="pres">
      <dgm:prSet presAssocID="{6A8EA442-62B0-470A-A4FB-0E1CA691ED97}" presName="process" presStyleCnt="0"/>
      <dgm:spPr/>
    </dgm:pt>
    <dgm:pt modelId="{351C9514-F459-4B7B-A5F2-F1AA9E29BF99}" type="pres">
      <dgm:prSet presAssocID="{A1E88905-50EA-4605-A2CF-55F417AB0184}" presName="composite1" presStyleCnt="0"/>
      <dgm:spPr/>
    </dgm:pt>
    <dgm:pt modelId="{4EAF8BDE-35E2-45CD-9B7B-B091A568C368}" type="pres">
      <dgm:prSet presAssocID="{A1E88905-50EA-4605-A2CF-55F417AB0184}" presName="dummyNode1" presStyleLbl="node1" presStyleIdx="0" presStyleCnt="3"/>
      <dgm:spPr/>
    </dgm:pt>
    <dgm:pt modelId="{37A9D919-3EB2-4413-9E23-2433AA51B7F3}" type="pres">
      <dgm:prSet presAssocID="{A1E88905-50EA-4605-A2CF-55F417AB0184}" presName="childNode1" presStyleLbl="bgAcc1" presStyleIdx="0" presStyleCnt="3" custScaleX="124102" custScaleY="113814" custLinFactNeighborX="5261" custLinFactNeighborY="-12463">
        <dgm:presLayoutVars>
          <dgm:bulletEnabled val="1"/>
        </dgm:presLayoutVars>
      </dgm:prSet>
      <dgm:spPr/>
      <dgm:t>
        <a:bodyPr/>
        <a:lstStyle/>
        <a:p>
          <a:endParaRPr lang="ru-RU"/>
        </a:p>
      </dgm:t>
    </dgm:pt>
    <dgm:pt modelId="{C0A26ACA-9F67-4F37-B689-E7DE4E7DDE9C}" type="pres">
      <dgm:prSet presAssocID="{A1E88905-50EA-4605-A2CF-55F417AB0184}" presName="childNode1tx" presStyleLbl="bgAcc1" presStyleIdx="0" presStyleCnt="3">
        <dgm:presLayoutVars>
          <dgm:bulletEnabled val="1"/>
        </dgm:presLayoutVars>
      </dgm:prSet>
      <dgm:spPr/>
      <dgm:t>
        <a:bodyPr/>
        <a:lstStyle/>
        <a:p>
          <a:endParaRPr lang="ru-RU"/>
        </a:p>
      </dgm:t>
    </dgm:pt>
    <dgm:pt modelId="{7E2C29A0-ECD9-40AE-9DC2-FBFF8DB3DD4D}" type="pres">
      <dgm:prSet presAssocID="{A1E88905-50EA-4605-A2CF-55F417AB0184}" presName="parentNode1" presStyleLbl="node1" presStyleIdx="0" presStyleCnt="3" custScaleY="73881" custLinFactNeighborX="-16776" custLinFactNeighborY="6432">
        <dgm:presLayoutVars>
          <dgm:chMax val="1"/>
          <dgm:bulletEnabled val="1"/>
        </dgm:presLayoutVars>
      </dgm:prSet>
      <dgm:spPr/>
      <dgm:t>
        <a:bodyPr/>
        <a:lstStyle/>
        <a:p>
          <a:endParaRPr lang="ru-RU"/>
        </a:p>
      </dgm:t>
    </dgm:pt>
    <dgm:pt modelId="{A0761DBD-B1EF-466E-B6CE-ADE6598D9724}" type="pres">
      <dgm:prSet presAssocID="{A1E88905-50EA-4605-A2CF-55F417AB0184}" presName="connSite1" presStyleCnt="0"/>
      <dgm:spPr/>
    </dgm:pt>
    <dgm:pt modelId="{258F0252-61C6-4838-B19C-F8C4C2B5E989}" type="pres">
      <dgm:prSet presAssocID="{7F168229-29D8-4C7C-8CDD-B858B1659FD7}" presName="Name9" presStyleLbl="sibTrans2D1" presStyleIdx="0" presStyleCnt="2" custScaleX="86450" custLinFactNeighborX="21139" custLinFactNeighborY="-6261"/>
      <dgm:spPr/>
      <dgm:t>
        <a:bodyPr/>
        <a:lstStyle/>
        <a:p>
          <a:endParaRPr lang="ru-RU"/>
        </a:p>
      </dgm:t>
    </dgm:pt>
    <dgm:pt modelId="{CF0A1D81-9D72-46C0-B061-1448425F2E00}" type="pres">
      <dgm:prSet presAssocID="{ED9D31ED-575A-4898-B307-182414AC10D2}" presName="composite2" presStyleCnt="0"/>
      <dgm:spPr/>
    </dgm:pt>
    <dgm:pt modelId="{39E63D1B-A298-4918-9A39-95DF6D6D8AE3}" type="pres">
      <dgm:prSet presAssocID="{ED9D31ED-575A-4898-B307-182414AC10D2}" presName="dummyNode2" presStyleLbl="node1" presStyleIdx="0" presStyleCnt="3"/>
      <dgm:spPr/>
    </dgm:pt>
    <dgm:pt modelId="{507A41E0-CB99-4D36-AE7B-76AF91E1F7C6}" type="pres">
      <dgm:prSet presAssocID="{ED9D31ED-575A-4898-B307-182414AC10D2}" presName="childNode2" presStyleLbl="bgAcc1" presStyleIdx="1" presStyleCnt="3" custScaleX="139535" custScaleY="112181" custLinFactNeighborX="4369" custLinFactNeighborY="4628">
        <dgm:presLayoutVars>
          <dgm:bulletEnabled val="1"/>
        </dgm:presLayoutVars>
      </dgm:prSet>
      <dgm:spPr/>
      <dgm:t>
        <a:bodyPr/>
        <a:lstStyle/>
        <a:p>
          <a:endParaRPr lang="ru-RU"/>
        </a:p>
      </dgm:t>
    </dgm:pt>
    <dgm:pt modelId="{01A9B4B8-CCA4-4876-957F-32E17F8CB144}" type="pres">
      <dgm:prSet presAssocID="{ED9D31ED-575A-4898-B307-182414AC10D2}" presName="childNode2tx" presStyleLbl="bgAcc1" presStyleIdx="1" presStyleCnt="3">
        <dgm:presLayoutVars>
          <dgm:bulletEnabled val="1"/>
        </dgm:presLayoutVars>
      </dgm:prSet>
      <dgm:spPr/>
      <dgm:t>
        <a:bodyPr/>
        <a:lstStyle/>
        <a:p>
          <a:endParaRPr lang="ru-RU"/>
        </a:p>
      </dgm:t>
    </dgm:pt>
    <dgm:pt modelId="{D6C1E295-F4D5-4855-9A91-6E8730E2D0FD}" type="pres">
      <dgm:prSet presAssocID="{ED9D31ED-575A-4898-B307-182414AC10D2}" presName="parentNode2" presStyleLbl="node1" presStyleIdx="1" presStyleCnt="3" custScaleY="100643" custLinFactNeighborX="-15513" custLinFactNeighborY="10670">
        <dgm:presLayoutVars>
          <dgm:chMax val="0"/>
          <dgm:bulletEnabled val="1"/>
        </dgm:presLayoutVars>
      </dgm:prSet>
      <dgm:spPr/>
      <dgm:t>
        <a:bodyPr/>
        <a:lstStyle/>
        <a:p>
          <a:endParaRPr lang="ru-RU"/>
        </a:p>
      </dgm:t>
    </dgm:pt>
    <dgm:pt modelId="{16C7F501-CA7F-4D16-87E3-A6E8EB6F3CB5}" type="pres">
      <dgm:prSet presAssocID="{ED9D31ED-575A-4898-B307-182414AC10D2}" presName="connSite2" presStyleCnt="0"/>
      <dgm:spPr/>
    </dgm:pt>
    <dgm:pt modelId="{24CCB8A2-70DA-47CD-B02E-3E240077A59B}" type="pres">
      <dgm:prSet presAssocID="{FB80764C-F485-4388-9C67-61352AC36C97}" presName="Name18" presStyleLbl="sibTrans2D1" presStyleIdx="1" presStyleCnt="2" custLinFactNeighborX="6310" custLinFactNeighborY="2330"/>
      <dgm:spPr/>
      <dgm:t>
        <a:bodyPr/>
        <a:lstStyle/>
        <a:p>
          <a:endParaRPr lang="ru-RU"/>
        </a:p>
      </dgm:t>
    </dgm:pt>
    <dgm:pt modelId="{893FFF8A-3E4A-4F65-A2BB-16592A65BBE6}" type="pres">
      <dgm:prSet presAssocID="{1194C336-BC4E-48C8-AE62-2B37300AC229}" presName="composite1" presStyleCnt="0"/>
      <dgm:spPr/>
    </dgm:pt>
    <dgm:pt modelId="{C8D7A860-4B7E-4FE3-9276-57A2C8EBA035}" type="pres">
      <dgm:prSet presAssocID="{1194C336-BC4E-48C8-AE62-2B37300AC229}" presName="dummyNode1" presStyleLbl="node1" presStyleIdx="1" presStyleCnt="3"/>
      <dgm:spPr/>
    </dgm:pt>
    <dgm:pt modelId="{7D2029BD-850B-4325-866A-0D8ECC7602AD}" type="pres">
      <dgm:prSet presAssocID="{1194C336-BC4E-48C8-AE62-2B37300AC229}" presName="childNode1" presStyleLbl="bgAcc1" presStyleIdx="2" presStyleCnt="3" custScaleX="168221" custScaleY="149869" custLinFactNeighborX="-1527" custLinFactNeighborY="19138">
        <dgm:presLayoutVars>
          <dgm:bulletEnabled val="1"/>
        </dgm:presLayoutVars>
      </dgm:prSet>
      <dgm:spPr/>
      <dgm:t>
        <a:bodyPr/>
        <a:lstStyle/>
        <a:p>
          <a:endParaRPr lang="ru-RU"/>
        </a:p>
      </dgm:t>
    </dgm:pt>
    <dgm:pt modelId="{359769C6-2884-49F4-BEEC-7E4819C6CCEC}" type="pres">
      <dgm:prSet presAssocID="{1194C336-BC4E-48C8-AE62-2B37300AC229}" presName="childNode1tx" presStyleLbl="bgAcc1" presStyleIdx="2" presStyleCnt="3">
        <dgm:presLayoutVars>
          <dgm:bulletEnabled val="1"/>
        </dgm:presLayoutVars>
      </dgm:prSet>
      <dgm:spPr/>
      <dgm:t>
        <a:bodyPr/>
        <a:lstStyle/>
        <a:p>
          <a:endParaRPr lang="ru-RU"/>
        </a:p>
      </dgm:t>
    </dgm:pt>
    <dgm:pt modelId="{05397546-C19B-4B65-AA65-CE9193B4FE45}" type="pres">
      <dgm:prSet presAssocID="{1194C336-BC4E-48C8-AE62-2B37300AC229}" presName="parentNode1" presStyleLbl="node1" presStyleIdx="2" presStyleCnt="3" custScaleY="86563" custLinFactY="-100000" custLinFactNeighborX="-27600" custLinFactNeighborY="-176119">
        <dgm:presLayoutVars>
          <dgm:chMax val="1"/>
          <dgm:bulletEnabled val="1"/>
        </dgm:presLayoutVars>
      </dgm:prSet>
      <dgm:spPr/>
      <dgm:t>
        <a:bodyPr/>
        <a:lstStyle/>
        <a:p>
          <a:endParaRPr lang="ru-RU"/>
        </a:p>
      </dgm:t>
    </dgm:pt>
    <dgm:pt modelId="{E1F3073C-19C5-49AC-ACC7-065856798C71}" type="pres">
      <dgm:prSet presAssocID="{1194C336-BC4E-48C8-AE62-2B37300AC229}" presName="connSite1" presStyleCnt="0"/>
      <dgm:spPr/>
    </dgm:pt>
  </dgm:ptLst>
  <dgm:cxnLst>
    <dgm:cxn modelId="{FD216229-D1E6-4B5F-BB39-171C1D27F276}" type="presOf" srcId="{A1E88905-50EA-4605-A2CF-55F417AB0184}" destId="{7E2C29A0-ECD9-40AE-9DC2-FBFF8DB3DD4D}" srcOrd="0" destOrd="0" presId="urn:microsoft.com/office/officeart/2005/8/layout/hProcess4"/>
    <dgm:cxn modelId="{297250EB-1363-403D-863E-6FE7501853EE}" type="presOf" srcId="{2883390C-DF65-4355-8664-52D50D24DE26}" destId="{37A9D919-3EB2-4413-9E23-2433AA51B7F3}" srcOrd="0" destOrd="0" presId="urn:microsoft.com/office/officeart/2005/8/layout/hProcess4"/>
    <dgm:cxn modelId="{20CE770B-6B3E-4292-8324-A36697DC2A12}" type="presOf" srcId="{6A8EA442-62B0-470A-A4FB-0E1CA691ED97}" destId="{A460D5F5-7D7B-42D0-AFCF-4DBC4D31AE5D}" srcOrd="0" destOrd="0" presId="urn:microsoft.com/office/officeart/2005/8/layout/hProcess4"/>
    <dgm:cxn modelId="{12F9A000-EF26-4D04-82A3-3C7B13821B9E}" type="presOf" srcId="{2883390C-DF65-4355-8664-52D50D24DE26}" destId="{C0A26ACA-9F67-4F37-B689-E7DE4E7DDE9C}" srcOrd="1" destOrd="0" presId="urn:microsoft.com/office/officeart/2005/8/layout/hProcess4"/>
    <dgm:cxn modelId="{19D3FED7-84CA-4F6B-AB4E-B75030889F4C}" srcId="{6A8EA442-62B0-470A-A4FB-0E1CA691ED97}" destId="{A1E88905-50EA-4605-A2CF-55F417AB0184}" srcOrd="0" destOrd="0" parTransId="{7D78D9E3-6A3B-46D0-91EF-181B5A2EF31E}" sibTransId="{7F168229-29D8-4C7C-8CDD-B858B1659FD7}"/>
    <dgm:cxn modelId="{0FBF9C68-818F-425D-A22D-5B8D585428F4}" srcId="{1194C336-BC4E-48C8-AE62-2B37300AC229}" destId="{709BC831-C4E1-4D6A-A494-73239DCBC3F8}" srcOrd="0" destOrd="0" parTransId="{0E079FE7-8CE5-4C28-AA6C-74D40A6FC7ED}" sibTransId="{0E3A6208-66F1-4093-BE87-7560E9D55C3E}"/>
    <dgm:cxn modelId="{B0DEA5E2-EDB8-4889-8367-7D67AC40B452}" type="presOf" srcId="{709BC831-C4E1-4D6A-A494-73239DCBC3F8}" destId="{7D2029BD-850B-4325-866A-0D8ECC7602AD}" srcOrd="0" destOrd="0" presId="urn:microsoft.com/office/officeart/2005/8/layout/hProcess4"/>
    <dgm:cxn modelId="{3B8BDC00-BAD6-4AF0-91CF-3191102A0CD9}" type="presOf" srcId="{1194C336-BC4E-48C8-AE62-2B37300AC229}" destId="{05397546-C19B-4B65-AA65-CE9193B4FE45}" srcOrd="0" destOrd="0" presId="urn:microsoft.com/office/officeart/2005/8/layout/hProcess4"/>
    <dgm:cxn modelId="{A10267F2-153E-4280-9C76-1017977F8263}" srcId="{6A8EA442-62B0-470A-A4FB-0E1CA691ED97}" destId="{1194C336-BC4E-48C8-AE62-2B37300AC229}" srcOrd="2" destOrd="0" parTransId="{E05F2C5A-9EE8-4F1A-8B5B-5DA2058210A4}" sibTransId="{35B84B59-0B2F-4372-B799-FD810218385D}"/>
    <dgm:cxn modelId="{FA00AC8F-F703-44A8-8BFE-FDCA4CD1DC39}" srcId="{ED9D31ED-575A-4898-B307-182414AC10D2}" destId="{4CAC3843-C7FF-4E5E-A26C-A93B42AA9BCB}" srcOrd="0" destOrd="0" parTransId="{99138399-FFB2-4195-AB71-E51E3F9D7444}" sibTransId="{324D43C2-A847-4C7E-8D5C-67492DB8AC21}"/>
    <dgm:cxn modelId="{26E28250-915F-4474-8E21-4748A89634D7}" type="presOf" srcId="{ED9D31ED-575A-4898-B307-182414AC10D2}" destId="{D6C1E295-F4D5-4855-9A91-6E8730E2D0FD}" srcOrd="0" destOrd="0" presId="urn:microsoft.com/office/officeart/2005/8/layout/hProcess4"/>
    <dgm:cxn modelId="{80B56598-F8B5-41C2-996F-4C555DB1B29F}" srcId="{6A8EA442-62B0-470A-A4FB-0E1CA691ED97}" destId="{ED9D31ED-575A-4898-B307-182414AC10D2}" srcOrd="1" destOrd="0" parTransId="{8BD48F77-1657-41BC-A523-349339CCC3C4}" sibTransId="{FB80764C-F485-4388-9C67-61352AC36C97}"/>
    <dgm:cxn modelId="{0F183BFD-2AA8-4DD2-9DC1-C0B6F5FA51AB}" type="presOf" srcId="{4CAC3843-C7FF-4E5E-A26C-A93B42AA9BCB}" destId="{01A9B4B8-CCA4-4876-957F-32E17F8CB144}" srcOrd="1" destOrd="0" presId="urn:microsoft.com/office/officeart/2005/8/layout/hProcess4"/>
    <dgm:cxn modelId="{28B7DF4F-35D0-462E-8E12-FDFBD9C41710}" type="presOf" srcId="{4CAC3843-C7FF-4E5E-A26C-A93B42AA9BCB}" destId="{507A41E0-CB99-4D36-AE7B-76AF91E1F7C6}" srcOrd="0" destOrd="0" presId="urn:microsoft.com/office/officeart/2005/8/layout/hProcess4"/>
    <dgm:cxn modelId="{B45AB099-40E9-41DF-BBE2-9C6A63417576}" type="presOf" srcId="{FB80764C-F485-4388-9C67-61352AC36C97}" destId="{24CCB8A2-70DA-47CD-B02E-3E240077A59B}" srcOrd="0" destOrd="0" presId="urn:microsoft.com/office/officeart/2005/8/layout/hProcess4"/>
    <dgm:cxn modelId="{878ED5AE-41ED-4036-8732-04A2853965F9}" type="presOf" srcId="{709BC831-C4E1-4D6A-A494-73239DCBC3F8}" destId="{359769C6-2884-49F4-BEEC-7E4819C6CCEC}" srcOrd="1" destOrd="0" presId="urn:microsoft.com/office/officeart/2005/8/layout/hProcess4"/>
    <dgm:cxn modelId="{39D1D6C9-9871-4D9D-8D93-CB8E91D1081D}" type="presOf" srcId="{7F168229-29D8-4C7C-8CDD-B858B1659FD7}" destId="{258F0252-61C6-4838-B19C-F8C4C2B5E989}" srcOrd="0" destOrd="0" presId="urn:microsoft.com/office/officeart/2005/8/layout/hProcess4"/>
    <dgm:cxn modelId="{9DD87883-696A-45D6-8BF3-B6F14B8485AE}" srcId="{A1E88905-50EA-4605-A2CF-55F417AB0184}" destId="{2883390C-DF65-4355-8664-52D50D24DE26}" srcOrd="0" destOrd="0" parTransId="{079D9C81-94C7-43F5-A1FB-D502A31FA5AE}" sibTransId="{25AA8C56-0783-4B25-A14D-220ECB9CA57C}"/>
    <dgm:cxn modelId="{0E21179D-56B3-412F-9548-10A319438F8A}" type="presParOf" srcId="{A460D5F5-7D7B-42D0-AFCF-4DBC4D31AE5D}" destId="{940C79C3-3F5D-457D-92DA-B303E7EF3504}" srcOrd="0" destOrd="0" presId="urn:microsoft.com/office/officeart/2005/8/layout/hProcess4"/>
    <dgm:cxn modelId="{A82B507C-0974-42FC-95A8-F45D653B2E68}" type="presParOf" srcId="{A460D5F5-7D7B-42D0-AFCF-4DBC4D31AE5D}" destId="{7E977282-2F47-4CC5-A678-6C740AA3AE31}" srcOrd="1" destOrd="0" presId="urn:microsoft.com/office/officeart/2005/8/layout/hProcess4"/>
    <dgm:cxn modelId="{C64ABF11-646B-412A-8AC0-53801EA3AA1F}" type="presParOf" srcId="{A460D5F5-7D7B-42D0-AFCF-4DBC4D31AE5D}" destId="{E74BD99E-820A-4FD2-ABBA-8C493D5B09AB}" srcOrd="2" destOrd="0" presId="urn:microsoft.com/office/officeart/2005/8/layout/hProcess4"/>
    <dgm:cxn modelId="{DCF3E1FE-B0D4-4198-B0B9-3ABCD5309511}" type="presParOf" srcId="{E74BD99E-820A-4FD2-ABBA-8C493D5B09AB}" destId="{351C9514-F459-4B7B-A5F2-F1AA9E29BF99}" srcOrd="0" destOrd="0" presId="urn:microsoft.com/office/officeart/2005/8/layout/hProcess4"/>
    <dgm:cxn modelId="{55DDC2DA-39DA-4BFE-BD29-45195D8DCD3E}" type="presParOf" srcId="{351C9514-F459-4B7B-A5F2-F1AA9E29BF99}" destId="{4EAF8BDE-35E2-45CD-9B7B-B091A568C368}" srcOrd="0" destOrd="0" presId="urn:microsoft.com/office/officeart/2005/8/layout/hProcess4"/>
    <dgm:cxn modelId="{9D6506F3-54C7-4426-8A0B-FA2E531F2852}" type="presParOf" srcId="{351C9514-F459-4B7B-A5F2-F1AA9E29BF99}" destId="{37A9D919-3EB2-4413-9E23-2433AA51B7F3}" srcOrd="1" destOrd="0" presId="urn:microsoft.com/office/officeart/2005/8/layout/hProcess4"/>
    <dgm:cxn modelId="{04FAF781-451E-45BF-954C-72E67F72C9C4}" type="presParOf" srcId="{351C9514-F459-4B7B-A5F2-F1AA9E29BF99}" destId="{C0A26ACA-9F67-4F37-B689-E7DE4E7DDE9C}" srcOrd="2" destOrd="0" presId="urn:microsoft.com/office/officeart/2005/8/layout/hProcess4"/>
    <dgm:cxn modelId="{ADEB07DD-A9EF-4D2C-9F49-A3370E17CDD6}" type="presParOf" srcId="{351C9514-F459-4B7B-A5F2-F1AA9E29BF99}" destId="{7E2C29A0-ECD9-40AE-9DC2-FBFF8DB3DD4D}" srcOrd="3" destOrd="0" presId="urn:microsoft.com/office/officeart/2005/8/layout/hProcess4"/>
    <dgm:cxn modelId="{D00B63B0-83EA-4796-9F13-973100E17F56}" type="presParOf" srcId="{351C9514-F459-4B7B-A5F2-F1AA9E29BF99}" destId="{A0761DBD-B1EF-466E-B6CE-ADE6598D9724}" srcOrd="4" destOrd="0" presId="urn:microsoft.com/office/officeart/2005/8/layout/hProcess4"/>
    <dgm:cxn modelId="{236BF64C-15B0-4D80-B949-06BAD81D9E4A}" type="presParOf" srcId="{E74BD99E-820A-4FD2-ABBA-8C493D5B09AB}" destId="{258F0252-61C6-4838-B19C-F8C4C2B5E989}" srcOrd="1" destOrd="0" presId="urn:microsoft.com/office/officeart/2005/8/layout/hProcess4"/>
    <dgm:cxn modelId="{2FB16622-3B8C-4E5C-A4E9-C981F472F062}" type="presParOf" srcId="{E74BD99E-820A-4FD2-ABBA-8C493D5B09AB}" destId="{CF0A1D81-9D72-46C0-B061-1448425F2E00}" srcOrd="2" destOrd="0" presId="urn:microsoft.com/office/officeart/2005/8/layout/hProcess4"/>
    <dgm:cxn modelId="{C3D67199-D4BD-4ACC-B991-8C52F7A2449D}" type="presParOf" srcId="{CF0A1D81-9D72-46C0-B061-1448425F2E00}" destId="{39E63D1B-A298-4918-9A39-95DF6D6D8AE3}" srcOrd="0" destOrd="0" presId="urn:microsoft.com/office/officeart/2005/8/layout/hProcess4"/>
    <dgm:cxn modelId="{3173BB9F-5035-4AA1-ACAD-2BA6F836CE9E}" type="presParOf" srcId="{CF0A1D81-9D72-46C0-B061-1448425F2E00}" destId="{507A41E0-CB99-4D36-AE7B-76AF91E1F7C6}" srcOrd="1" destOrd="0" presId="urn:microsoft.com/office/officeart/2005/8/layout/hProcess4"/>
    <dgm:cxn modelId="{13A17426-D33E-473F-949E-81382A156930}" type="presParOf" srcId="{CF0A1D81-9D72-46C0-B061-1448425F2E00}" destId="{01A9B4B8-CCA4-4876-957F-32E17F8CB144}" srcOrd="2" destOrd="0" presId="urn:microsoft.com/office/officeart/2005/8/layout/hProcess4"/>
    <dgm:cxn modelId="{37424700-A1F1-4DFD-99B2-59C767DFD6EF}" type="presParOf" srcId="{CF0A1D81-9D72-46C0-B061-1448425F2E00}" destId="{D6C1E295-F4D5-4855-9A91-6E8730E2D0FD}" srcOrd="3" destOrd="0" presId="urn:microsoft.com/office/officeart/2005/8/layout/hProcess4"/>
    <dgm:cxn modelId="{6C1832D2-6EDA-4510-886B-6CE091DC996B}" type="presParOf" srcId="{CF0A1D81-9D72-46C0-B061-1448425F2E00}" destId="{16C7F501-CA7F-4D16-87E3-A6E8EB6F3CB5}" srcOrd="4" destOrd="0" presId="urn:microsoft.com/office/officeart/2005/8/layout/hProcess4"/>
    <dgm:cxn modelId="{E6D00405-BC8C-4A25-A387-9AEEB06F6BCB}" type="presParOf" srcId="{E74BD99E-820A-4FD2-ABBA-8C493D5B09AB}" destId="{24CCB8A2-70DA-47CD-B02E-3E240077A59B}" srcOrd="3" destOrd="0" presId="urn:microsoft.com/office/officeart/2005/8/layout/hProcess4"/>
    <dgm:cxn modelId="{0640EEAA-844E-466E-B2B0-C30B7C5A680D}" type="presParOf" srcId="{E74BD99E-820A-4FD2-ABBA-8C493D5B09AB}" destId="{893FFF8A-3E4A-4F65-A2BB-16592A65BBE6}" srcOrd="4" destOrd="0" presId="urn:microsoft.com/office/officeart/2005/8/layout/hProcess4"/>
    <dgm:cxn modelId="{8120AA9C-5C48-49FD-8575-344248B2A532}" type="presParOf" srcId="{893FFF8A-3E4A-4F65-A2BB-16592A65BBE6}" destId="{C8D7A860-4B7E-4FE3-9276-57A2C8EBA035}" srcOrd="0" destOrd="0" presId="urn:microsoft.com/office/officeart/2005/8/layout/hProcess4"/>
    <dgm:cxn modelId="{026EAA4F-2DF9-46D7-B498-EC95E7B40343}" type="presParOf" srcId="{893FFF8A-3E4A-4F65-A2BB-16592A65BBE6}" destId="{7D2029BD-850B-4325-866A-0D8ECC7602AD}" srcOrd="1" destOrd="0" presId="urn:microsoft.com/office/officeart/2005/8/layout/hProcess4"/>
    <dgm:cxn modelId="{99E61DBB-206D-434F-AFAF-130AD22D27FE}" type="presParOf" srcId="{893FFF8A-3E4A-4F65-A2BB-16592A65BBE6}" destId="{359769C6-2884-49F4-BEEC-7E4819C6CCEC}" srcOrd="2" destOrd="0" presId="urn:microsoft.com/office/officeart/2005/8/layout/hProcess4"/>
    <dgm:cxn modelId="{141D3F32-76CC-4972-A47E-461289F9A1B9}" type="presParOf" srcId="{893FFF8A-3E4A-4F65-A2BB-16592A65BBE6}" destId="{05397546-C19B-4B65-AA65-CE9193B4FE45}" srcOrd="3" destOrd="0" presId="urn:microsoft.com/office/officeart/2005/8/layout/hProcess4"/>
    <dgm:cxn modelId="{7255EEF4-C67A-487A-AD50-BDCF78C766B3}" type="presParOf" srcId="{893FFF8A-3E4A-4F65-A2BB-16592A65BBE6}" destId="{E1F3073C-19C5-49AC-ACC7-065856798C71}" srcOrd="4" destOrd="0" presId="urn:microsoft.com/office/officeart/2005/8/layout/h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A9D919-3EB2-4413-9E23-2433AA51B7F3}">
      <dsp:nvSpPr>
        <dsp:cNvPr id="0" name=""/>
        <dsp:cNvSpPr/>
      </dsp:nvSpPr>
      <dsp:spPr>
        <a:xfrm>
          <a:off x="133577" y="1094379"/>
          <a:ext cx="3055110" cy="2310934"/>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ru-RU" sz="1600" b="0" i="0" kern="1200" dirty="0" err="1" smtClean="0">
              <a:latin typeface="Times New Roman" pitchFamily="18" charset="0"/>
              <a:cs typeface="Times New Roman" pitchFamily="18" charset="0"/>
            </a:rPr>
            <a:t>Сөзбен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жеткізген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сурет</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адамның</a:t>
          </a:r>
          <a:r>
            <a:rPr lang="ru-RU" sz="1600" b="0" i="0" kern="1200" dirty="0" smtClean="0">
              <a:latin typeface="Times New Roman" pitchFamily="18" charset="0"/>
              <a:cs typeface="Times New Roman" pitchFamily="18" charset="0"/>
            </a:rPr>
            <a:t> бой-</a:t>
          </a:r>
          <a:r>
            <a:rPr lang="ru-RU" sz="1600" b="0" i="0" kern="1200" dirty="0" err="1" smtClean="0">
              <a:latin typeface="Times New Roman" pitchFamily="18" charset="0"/>
              <a:cs typeface="Times New Roman" pitchFamily="18" charset="0"/>
            </a:rPr>
            <a:t>тұлғасындағы</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кескін-кейпіндегі</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жүріс-тұрысындағы</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қимыл-әрекетіндегі</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ойлау-сөйлеу</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әдетіндегі</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өзгеше</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сипат</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белгілерді</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нақтылы</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суреттеу</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арқылы</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автордың</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жасаған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бейнесі</a:t>
          </a:r>
          <a:r>
            <a:rPr lang="ru-RU" sz="1600" b="0" i="0" kern="1200" dirty="0" smtClean="0">
              <a:latin typeface="Times New Roman" pitchFamily="18" charset="0"/>
              <a:cs typeface="Times New Roman" pitchFamily="18" charset="0"/>
            </a:rPr>
            <a:t>.</a:t>
          </a:r>
          <a:endParaRPr lang="ru-RU" sz="1600" kern="1200" dirty="0">
            <a:latin typeface="Times New Roman" pitchFamily="18" charset="0"/>
            <a:cs typeface="Times New Roman" pitchFamily="18" charset="0"/>
          </a:endParaRPr>
        </a:p>
      </dsp:txBody>
      <dsp:txXfrm>
        <a:off x="186758" y="1147560"/>
        <a:ext cx="2948748" cy="1709372"/>
      </dsp:txXfrm>
    </dsp:sp>
    <dsp:sp modelId="{258F0252-61C6-4838-B19C-F8C4C2B5E989}">
      <dsp:nvSpPr>
        <dsp:cNvPr id="0" name=""/>
        <dsp:cNvSpPr/>
      </dsp:nvSpPr>
      <dsp:spPr>
        <a:xfrm>
          <a:off x="2370158" y="815230"/>
          <a:ext cx="3429896" cy="3967491"/>
        </a:xfrm>
        <a:prstGeom prst="leftCircularArrow">
          <a:avLst>
            <a:gd name="adj1" fmla="val 2542"/>
            <a:gd name="adj2" fmla="val 308416"/>
            <a:gd name="adj3" fmla="val 2245248"/>
            <a:gd name="adj4" fmla="val 9185810"/>
            <a:gd name="adj5" fmla="val 296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E2C29A0-ECD9-40AE-9DC2-FBFF8DB3DD4D}">
      <dsp:nvSpPr>
        <dsp:cNvPr id="0" name=""/>
        <dsp:cNvSpPr/>
      </dsp:nvSpPr>
      <dsp:spPr>
        <a:xfrm>
          <a:off x="480692" y="3252643"/>
          <a:ext cx="2188243" cy="642906"/>
        </a:xfrm>
        <a:prstGeom prst="roundRect">
          <a:avLst>
            <a:gd name="adj" fmla="val 10000"/>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kk-KZ" sz="2000" b="1" kern="1200" dirty="0" smtClean="0">
              <a:solidFill>
                <a:schemeClr val="tx1"/>
              </a:solidFill>
              <a:latin typeface="Times New Roman" pitchFamily="18" charset="0"/>
              <a:cs typeface="Times New Roman" pitchFamily="18" charset="0"/>
            </a:rPr>
            <a:t>Образ </a:t>
          </a:r>
          <a:endParaRPr lang="ru-RU" sz="2000" b="1" kern="1200" dirty="0">
            <a:solidFill>
              <a:schemeClr val="tx1"/>
            </a:solidFill>
            <a:latin typeface="Times New Roman" pitchFamily="18" charset="0"/>
            <a:cs typeface="Times New Roman" pitchFamily="18" charset="0"/>
          </a:endParaRPr>
        </a:p>
      </dsp:txBody>
      <dsp:txXfrm>
        <a:off x="499522" y="3271473"/>
        <a:ext cx="2150583" cy="605246"/>
      </dsp:txXfrm>
    </dsp:sp>
    <dsp:sp modelId="{507A41E0-CB99-4D36-AE7B-76AF91E1F7C6}">
      <dsp:nvSpPr>
        <dsp:cNvPr id="0" name=""/>
        <dsp:cNvSpPr/>
      </dsp:nvSpPr>
      <dsp:spPr>
        <a:xfrm>
          <a:off x="3647046" y="1457496"/>
          <a:ext cx="3435035" cy="22777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ru-RU" sz="1600" b="0" i="0" kern="1200" dirty="0" err="1" smtClean="0">
              <a:latin typeface="Times New Roman" pitchFamily="18" charset="0"/>
              <a:cs typeface="Times New Roman" pitchFamily="18" charset="0"/>
            </a:rPr>
            <a:t>Көркем</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шығармадағы</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кейіпкердің</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портреті</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сөзі</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іс-әрекеті</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психологиялық</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күйі</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ерекше</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қасиеттері</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өзгелермен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қарым-қатынасы</a:t>
          </a:r>
          <a:r>
            <a:rPr lang="ru-RU" sz="1600" b="0" i="0" kern="1200" dirty="0" smtClean="0">
              <a:latin typeface="Times New Roman" pitchFamily="18" charset="0"/>
              <a:cs typeface="Times New Roman" pitchFamily="18" charset="0"/>
            </a:rPr>
            <a:t> – </a:t>
          </a:r>
          <a:r>
            <a:rPr lang="ru-RU" sz="1600" b="0" i="0" kern="1200" dirty="0" err="1" smtClean="0">
              <a:latin typeface="Times New Roman" pitchFamily="18" charset="0"/>
              <a:cs typeface="Times New Roman" pitchFamily="18" charset="0"/>
            </a:rPr>
            <a:t>барлығы</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жинақталып</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келіп</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бүтін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бір</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образды</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құрайды</a:t>
          </a:r>
          <a:r>
            <a:rPr lang="ru-RU" sz="1600" b="0" i="0" kern="1200" dirty="0" smtClean="0">
              <a:latin typeface="Times New Roman" pitchFamily="18" charset="0"/>
              <a:cs typeface="Times New Roman" pitchFamily="18" charset="0"/>
            </a:rPr>
            <a:t>.</a:t>
          </a:r>
          <a:endParaRPr lang="ru-RU" sz="1600" kern="1200" dirty="0">
            <a:latin typeface="Times New Roman" pitchFamily="18" charset="0"/>
            <a:cs typeface="Times New Roman" pitchFamily="18" charset="0"/>
          </a:endParaRPr>
        </a:p>
      </dsp:txBody>
      <dsp:txXfrm>
        <a:off x="3699464" y="1998009"/>
        <a:ext cx="3330199" cy="1684846"/>
      </dsp:txXfrm>
    </dsp:sp>
    <dsp:sp modelId="{24CCB8A2-70DA-47CD-B02E-3E240077A59B}">
      <dsp:nvSpPr>
        <dsp:cNvPr id="0" name=""/>
        <dsp:cNvSpPr/>
      </dsp:nvSpPr>
      <dsp:spPr>
        <a:xfrm>
          <a:off x="5134856" y="146769"/>
          <a:ext cx="4716185" cy="4716185"/>
        </a:xfrm>
        <a:prstGeom prst="circularArrow">
          <a:avLst>
            <a:gd name="adj1" fmla="val 2139"/>
            <a:gd name="adj2" fmla="val 257050"/>
            <a:gd name="adj3" fmla="val 19823277"/>
            <a:gd name="adj4" fmla="val 12831348"/>
            <a:gd name="adj5" fmla="val 249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C1E295-F4D5-4855-9A91-6E8730E2D0FD}">
      <dsp:nvSpPr>
        <dsp:cNvPr id="0" name=""/>
        <dsp:cNvSpPr/>
      </dsp:nvSpPr>
      <dsp:spPr>
        <a:xfrm>
          <a:off x="4233720" y="1142147"/>
          <a:ext cx="2188243" cy="875787"/>
        </a:xfrm>
        <a:prstGeom prst="roundRect">
          <a:avLst>
            <a:gd name="adj" fmla="val 10000"/>
          </a:avLst>
        </a:prstGeom>
        <a:solidFill>
          <a:schemeClr val="accent4">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kk-KZ" sz="2000" b="1" kern="1200" dirty="0" smtClean="0">
              <a:solidFill>
                <a:schemeClr val="tx1"/>
              </a:solidFill>
              <a:latin typeface="Times New Roman" pitchFamily="18" charset="0"/>
              <a:cs typeface="Times New Roman" pitchFamily="18" charset="0"/>
            </a:rPr>
            <a:t>Көркем шығармада образ</a:t>
          </a:r>
          <a:endParaRPr lang="ru-RU" sz="2000" b="1" kern="1200" dirty="0">
            <a:solidFill>
              <a:schemeClr val="tx1"/>
            </a:solidFill>
            <a:latin typeface="Times New Roman" pitchFamily="18" charset="0"/>
            <a:cs typeface="Times New Roman" pitchFamily="18" charset="0"/>
          </a:endParaRPr>
        </a:p>
      </dsp:txBody>
      <dsp:txXfrm>
        <a:off x="4259371" y="1167798"/>
        <a:ext cx="2136941" cy="824485"/>
      </dsp:txXfrm>
    </dsp:sp>
    <dsp:sp modelId="{7D2029BD-850B-4325-866A-0D8ECC7602AD}">
      <dsp:nvSpPr>
        <dsp:cNvPr id="0" name=""/>
        <dsp:cNvSpPr/>
      </dsp:nvSpPr>
      <dsp:spPr>
        <a:xfrm>
          <a:off x="7417253" y="1368980"/>
          <a:ext cx="4141219" cy="304301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711200">
            <a:lnSpc>
              <a:spcPct val="90000"/>
            </a:lnSpc>
            <a:spcBef>
              <a:spcPct val="0"/>
            </a:spcBef>
            <a:spcAft>
              <a:spcPct val="15000"/>
            </a:spcAft>
            <a:buChar char="••"/>
          </a:pPr>
          <a:r>
            <a:rPr lang="ru-RU" sz="1600" b="0" i="0" kern="1200" dirty="0" smtClean="0">
              <a:latin typeface="Times New Roman" pitchFamily="18" charset="0"/>
              <a:cs typeface="Times New Roman" pitchFamily="18" charset="0"/>
            </a:rPr>
            <a:t>«Мексика </a:t>
          </a:r>
          <a:r>
            <a:rPr lang="ru-RU" sz="1600" b="0" i="0" kern="1200" dirty="0" err="1" smtClean="0">
              <a:latin typeface="Times New Roman" pitchFamily="18" charset="0"/>
              <a:cs typeface="Times New Roman" pitchFamily="18" charset="0"/>
            </a:rPr>
            <a:t>ұлы</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әңгімесіндегі</a:t>
          </a:r>
          <a:r>
            <a:rPr lang="ru-RU" sz="1600" b="0" i="0" kern="1200" dirty="0" smtClean="0">
              <a:latin typeface="Times New Roman" pitchFamily="18" charset="0"/>
              <a:cs typeface="Times New Roman" pitchFamily="18" charset="0"/>
            </a:rPr>
            <a:t> Ривера </a:t>
          </a:r>
          <a:r>
            <a:rPr lang="ru-RU" sz="1600" b="0" i="0" kern="1200" dirty="0" err="1" smtClean="0">
              <a:latin typeface="Times New Roman" pitchFamily="18" charset="0"/>
              <a:cs typeface="Times New Roman" pitchFamily="18" charset="0"/>
            </a:rPr>
            <a:t>бейнесін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көркемдік</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әдіс</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тұрғысынан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реалистік</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әдеби</a:t>
          </a:r>
          <a:r>
            <a:rPr lang="ru-RU" sz="1600" b="0" i="0" kern="1200" dirty="0" smtClean="0">
              <a:latin typeface="Times New Roman" pitchFamily="18" charset="0"/>
              <a:cs typeface="Times New Roman" pitchFamily="18" charset="0"/>
            </a:rPr>
            <a:t> тек </a:t>
          </a:r>
          <a:r>
            <a:rPr lang="ru-RU" sz="1600" b="0" i="0" kern="1200" dirty="0" err="1" smtClean="0">
              <a:latin typeface="Times New Roman" pitchFamily="18" charset="0"/>
              <a:cs typeface="Times New Roman" pitchFamily="18" charset="0"/>
            </a:rPr>
            <a:t>тұрғысынан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эпикалық</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жасалу</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тәсілі</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жағынан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алғанда</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қаһармандық</a:t>
          </a:r>
          <a:r>
            <a:rPr lang="ru-RU" sz="1600" b="0" i="0" kern="1200" dirty="0" smtClean="0">
              <a:latin typeface="Times New Roman" pitchFamily="18" charset="0"/>
              <a:cs typeface="Times New Roman" pitchFamily="18" charset="0"/>
            </a:rPr>
            <a:t> образ </a:t>
          </a:r>
          <a:r>
            <a:rPr lang="ru-RU" sz="1600" b="0" i="0" kern="1200" dirty="0" err="1" smtClean="0">
              <a:latin typeface="Times New Roman" pitchFamily="18" charset="0"/>
              <a:cs typeface="Times New Roman" pitchFamily="18" charset="0"/>
            </a:rPr>
            <a:t>деп</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есептейміз</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Себебі</a:t>
          </a:r>
          <a:r>
            <a:rPr lang="ru-RU" sz="1600" b="0" i="0" kern="1200" dirty="0" smtClean="0">
              <a:latin typeface="Times New Roman" pitchFamily="18" charset="0"/>
              <a:cs typeface="Times New Roman" pitchFamily="18" charset="0"/>
            </a:rPr>
            <a:t> Ривера – </a:t>
          </a:r>
          <a:r>
            <a:rPr lang="ru-RU" sz="1600" b="0" i="0" kern="1200" dirty="0" err="1" smtClean="0">
              <a:latin typeface="Times New Roman" pitchFamily="18" charset="0"/>
              <a:cs typeface="Times New Roman" pitchFamily="18" charset="0"/>
            </a:rPr>
            <a:t>рингте</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шыныққан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төзімді</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қайсар</a:t>
          </a:r>
          <a:r>
            <a:rPr lang="ru-RU" sz="1600" b="0" i="0" kern="1200" dirty="0" smtClean="0">
              <a:latin typeface="Times New Roman" pitchFamily="18" charset="0"/>
              <a:cs typeface="Times New Roman" pitchFamily="18" charset="0"/>
            </a:rPr>
            <a:t> , зал толы он </a:t>
          </a:r>
          <a:r>
            <a:rPr lang="ru-RU" sz="1600" b="0" i="0" kern="1200" dirty="0" err="1" smtClean="0">
              <a:latin typeface="Times New Roman" pitchFamily="18" charset="0"/>
              <a:cs typeface="Times New Roman" pitchFamily="18" charset="0"/>
            </a:rPr>
            <a:t>мың</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жанкүйер</a:t>
          </a:r>
          <a:r>
            <a:rPr lang="ru-RU" sz="1600" b="0" i="0" kern="1200" dirty="0" smtClean="0">
              <a:latin typeface="Times New Roman" pitchFamily="18" charset="0"/>
              <a:cs typeface="Times New Roman" pitchFamily="18" charset="0"/>
            </a:rPr>
            <a:t> мен </a:t>
          </a:r>
          <a:r>
            <a:rPr lang="ru-RU" sz="1600" b="0" i="0" kern="1200" dirty="0" err="1" smtClean="0">
              <a:latin typeface="Times New Roman" pitchFamily="18" charset="0"/>
              <a:cs typeface="Times New Roman" pitchFamily="18" charset="0"/>
            </a:rPr>
            <a:t>төреші</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секундантқа</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дейін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өзіне</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қарсы</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болса</a:t>
          </a:r>
          <a:r>
            <a:rPr lang="ru-RU" sz="1600" b="0" i="0" kern="1200" dirty="0" smtClean="0">
              <a:latin typeface="Times New Roman" pitchFamily="18" charset="0"/>
              <a:cs typeface="Times New Roman" pitchFamily="18" charset="0"/>
            </a:rPr>
            <a:t> да </a:t>
          </a:r>
          <a:r>
            <a:rPr lang="ru-RU" sz="1600" b="0" i="0" kern="1200" dirty="0" err="1" smtClean="0">
              <a:latin typeface="Times New Roman" pitchFamily="18" charset="0"/>
              <a:cs typeface="Times New Roman" pitchFamily="18" charset="0"/>
            </a:rPr>
            <a:t>қаймықпаған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күрескер</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Мексикасы</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үшін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жанын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аямай</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қара</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басын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бәйгеге</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тіккен</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нағыз</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отансүйгіш</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ұлан</a:t>
          </a:r>
          <a:r>
            <a:rPr lang="ru-RU" sz="1600" b="0" i="0" kern="1200" dirty="0" smtClean="0">
              <a:latin typeface="Times New Roman" pitchFamily="18" charset="0"/>
              <a:cs typeface="Times New Roman" pitchFamily="18" charset="0"/>
            </a:rPr>
            <a:t>, он </a:t>
          </a:r>
          <a:r>
            <a:rPr lang="ru-RU" sz="1600" b="0" i="0" kern="1200" dirty="0" err="1" smtClean="0">
              <a:latin typeface="Times New Roman" pitchFamily="18" charset="0"/>
              <a:cs typeface="Times New Roman" pitchFamily="18" charset="0"/>
            </a:rPr>
            <a:t>сегіз</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жасар</a:t>
          </a:r>
          <a:r>
            <a:rPr lang="ru-RU" sz="1600" b="0" i="0" kern="1200" dirty="0" smtClean="0">
              <a:latin typeface="Times New Roman" pitchFamily="18" charset="0"/>
              <a:cs typeface="Times New Roman" pitchFamily="18" charset="0"/>
            </a:rPr>
            <a:t> </a:t>
          </a:r>
          <a:r>
            <a:rPr lang="ru-RU" sz="1600" b="0" i="0" kern="1200" dirty="0" err="1" smtClean="0">
              <a:latin typeface="Times New Roman" pitchFamily="18" charset="0"/>
              <a:cs typeface="Times New Roman" pitchFamily="18" charset="0"/>
            </a:rPr>
            <a:t>қаһарман</a:t>
          </a:r>
          <a:r>
            <a:rPr lang="ru-RU" sz="1600" b="0" i="0" kern="1200" dirty="0" smtClean="0">
              <a:latin typeface="Times New Roman" pitchFamily="18" charset="0"/>
              <a:cs typeface="Times New Roman" pitchFamily="18" charset="0"/>
            </a:rPr>
            <a:t>.</a:t>
          </a:r>
          <a:endParaRPr lang="ru-RU" sz="1600" kern="1200" dirty="0">
            <a:latin typeface="Times New Roman" pitchFamily="18" charset="0"/>
            <a:cs typeface="Times New Roman" pitchFamily="18" charset="0"/>
          </a:endParaRPr>
        </a:p>
      </dsp:txBody>
      <dsp:txXfrm>
        <a:off x="7487281" y="1439008"/>
        <a:ext cx="4001163" cy="2250882"/>
      </dsp:txXfrm>
    </dsp:sp>
    <dsp:sp modelId="{05397546-C19B-4B65-AA65-CE9193B4FE45}">
      <dsp:nvSpPr>
        <dsp:cNvPr id="0" name=""/>
        <dsp:cNvSpPr/>
      </dsp:nvSpPr>
      <dsp:spPr>
        <a:xfrm>
          <a:off x="8237673" y="737726"/>
          <a:ext cx="2188243" cy="753264"/>
        </a:xfrm>
        <a:prstGeom prst="roundRect">
          <a:avLst>
            <a:gd name="adj" fmla="val 10000"/>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kk-KZ" sz="2000" b="1" kern="1200" dirty="0" smtClean="0">
              <a:solidFill>
                <a:schemeClr val="tx1"/>
              </a:solidFill>
              <a:latin typeface="Times New Roman" pitchFamily="18" charset="0"/>
              <a:cs typeface="Times New Roman" pitchFamily="18" charset="0"/>
            </a:rPr>
            <a:t>«Мексика ұлы» әңгімесі</a:t>
          </a:r>
          <a:endParaRPr lang="ru-RU" sz="2000" b="1" kern="1200" dirty="0">
            <a:solidFill>
              <a:schemeClr val="tx1"/>
            </a:solidFill>
            <a:latin typeface="Times New Roman" pitchFamily="18" charset="0"/>
            <a:cs typeface="Times New Roman" pitchFamily="18" charset="0"/>
          </a:endParaRPr>
        </a:p>
      </dsp:txBody>
      <dsp:txXfrm>
        <a:off x="8259735" y="759788"/>
        <a:ext cx="2144119" cy="7091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C92722-CC17-4D2A-85E4-85AA248D4B5F}" type="datetimeFigureOut">
              <a:rPr lang="ru-RU" smtClean="0"/>
              <a:t>26.04.2021</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7EBE77-0376-4A45-9DB9-90F5FFBBE2F9}" type="slidenum">
              <a:rPr lang="ru-RU" smtClean="0"/>
              <a:t>‹#›</a:t>
            </a:fld>
            <a:endParaRPr lang="ru-RU"/>
          </a:p>
        </p:txBody>
      </p:sp>
    </p:spTree>
    <p:extLst>
      <p:ext uri="{BB962C8B-B14F-4D97-AF65-F5344CB8AC3E}">
        <p14:creationId xmlns:p14="http://schemas.microsoft.com/office/powerpoint/2010/main" val="1498951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47EBE77-0376-4A45-9DB9-90F5FFBBE2F9}" type="slidenum">
              <a:rPr lang="ru-RU" smtClean="0"/>
              <a:t>1</a:t>
            </a:fld>
            <a:endParaRPr lang="ru-RU"/>
          </a:p>
        </p:txBody>
      </p:sp>
    </p:spTree>
    <p:extLst>
      <p:ext uri="{BB962C8B-B14F-4D97-AF65-F5344CB8AC3E}">
        <p14:creationId xmlns:p14="http://schemas.microsoft.com/office/powerpoint/2010/main" val="3800220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8"/>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A20FA9B-C404-482F-BEEB-8769978417A1}" type="datetimeFigureOut">
              <a:rPr lang="ru-RU" smtClean="0"/>
              <a:pPr/>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C7C024-6DF1-4479-8045-57D4482EA91A}" type="slidenum">
              <a:rPr lang="ru-RU" smtClean="0"/>
              <a:pPr/>
              <a:t>‹#›</a:t>
            </a:fld>
            <a:endParaRPr lang="ru-RU"/>
          </a:p>
        </p:txBody>
      </p:sp>
    </p:spTree>
    <p:extLst>
      <p:ext uri="{BB962C8B-B14F-4D97-AF65-F5344CB8AC3E}">
        <p14:creationId xmlns:p14="http://schemas.microsoft.com/office/powerpoint/2010/main" val="407272195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20FA9B-C404-482F-BEEB-8769978417A1}" type="datetimeFigureOut">
              <a:rPr lang="ru-RU" smtClean="0"/>
              <a:pPr/>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C7C024-6DF1-4479-8045-57D4482EA91A}" type="slidenum">
              <a:rPr lang="ru-RU" smtClean="0"/>
              <a:pPr/>
              <a:t>‹#›</a:t>
            </a:fld>
            <a:endParaRPr lang="ru-RU"/>
          </a:p>
        </p:txBody>
      </p:sp>
    </p:spTree>
    <p:extLst>
      <p:ext uri="{BB962C8B-B14F-4D97-AF65-F5344CB8AC3E}">
        <p14:creationId xmlns:p14="http://schemas.microsoft.com/office/powerpoint/2010/main" val="124742213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11785600" y="274641"/>
            <a:ext cx="36576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12800" y="274641"/>
            <a:ext cx="107696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20FA9B-C404-482F-BEEB-8769978417A1}" type="datetimeFigureOut">
              <a:rPr lang="ru-RU" smtClean="0"/>
              <a:pPr/>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C7C024-6DF1-4479-8045-57D4482EA91A}" type="slidenum">
              <a:rPr lang="ru-RU" smtClean="0"/>
              <a:pPr/>
              <a:t>‹#›</a:t>
            </a:fld>
            <a:endParaRPr lang="ru-RU"/>
          </a:p>
        </p:txBody>
      </p:sp>
    </p:spTree>
    <p:extLst>
      <p:ext uri="{BB962C8B-B14F-4D97-AF65-F5344CB8AC3E}">
        <p14:creationId xmlns:p14="http://schemas.microsoft.com/office/powerpoint/2010/main" val="127002134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A20FA9B-C404-482F-BEEB-8769978417A1}" type="datetimeFigureOut">
              <a:rPr lang="ru-RU" smtClean="0"/>
              <a:pPr/>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C7C024-6DF1-4479-8045-57D4482EA91A}" type="slidenum">
              <a:rPr lang="ru-RU" smtClean="0"/>
              <a:pPr/>
              <a:t>‹#›</a:t>
            </a:fld>
            <a:endParaRPr lang="ru-RU"/>
          </a:p>
        </p:txBody>
      </p:sp>
    </p:spTree>
    <p:extLst>
      <p:ext uri="{BB962C8B-B14F-4D97-AF65-F5344CB8AC3E}">
        <p14:creationId xmlns:p14="http://schemas.microsoft.com/office/powerpoint/2010/main" val="1642569951"/>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3"/>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A20FA9B-C404-482F-BEEB-8769978417A1}" type="datetimeFigureOut">
              <a:rPr lang="ru-RU" smtClean="0"/>
              <a:pPr/>
              <a:t>26.04.2021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39C7C024-6DF1-4479-8045-57D4482EA91A}" type="slidenum">
              <a:rPr lang="ru-RU" smtClean="0"/>
              <a:pPr/>
              <a:t>‹#›</a:t>
            </a:fld>
            <a:endParaRPr lang="ru-RU"/>
          </a:p>
        </p:txBody>
      </p:sp>
    </p:spTree>
    <p:extLst>
      <p:ext uri="{BB962C8B-B14F-4D97-AF65-F5344CB8AC3E}">
        <p14:creationId xmlns:p14="http://schemas.microsoft.com/office/powerpoint/2010/main" val="1842497551"/>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A20FA9B-C404-482F-BEEB-8769978417A1}" type="datetimeFigureOut">
              <a:rPr lang="ru-RU" smtClean="0"/>
              <a:pPr/>
              <a:t>26.04.2021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9C7C024-6DF1-4479-8045-57D4482EA91A}" type="slidenum">
              <a:rPr lang="ru-RU" smtClean="0"/>
              <a:pPr/>
              <a:t>‹#›</a:t>
            </a:fld>
            <a:endParaRPr lang="ru-RU"/>
          </a:p>
        </p:txBody>
      </p:sp>
    </p:spTree>
    <p:extLst>
      <p:ext uri="{BB962C8B-B14F-4D97-AF65-F5344CB8AC3E}">
        <p14:creationId xmlns:p14="http://schemas.microsoft.com/office/powerpoint/2010/main" val="252213347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A20FA9B-C404-482F-BEEB-8769978417A1}" type="datetimeFigureOut">
              <a:rPr lang="ru-RU" smtClean="0"/>
              <a:pPr/>
              <a:t>26.04.2021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39C7C024-6DF1-4479-8045-57D4482EA91A}" type="slidenum">
              <a:rPr lang="ru-RU" smtClean="0"/>
              <a:pPr/>
              <a:t>‹#›</a:t>
            </a:fld>
            <a:endParaRPr lang="ru-RU"/>
          </a:p>
        </p:txBody>
      </p:sp>
    </p:spTree>
    <p:extLst>
      <p:ext uri="{BB962C8B-B14F-4D97-AF65-F5344CB8AC3E}">
        <p14:creationId xmlns:p14="http://schemas.microsoft.com/office/powerpoint/2010/main" val="211511190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A20FA9B-C404-482F-BEEB-8769978417A1}" type="datetimeFigureOut">
              <a:rPr lang="ru-RU" smtClean="0"/>
              <a:pPr/>
              <a:t>26.04.2021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39C7C024-6DF1-4479-8045-57D4482EA91A}" type="slidenum">
              <a:rPr lang="ru-RU" smtClean="0"/>
              <a:pPr/>
              <a:t>‹#›</a:t>
            </a:fld>
            <a:endParaRPr lang="ru-RU"/>
          </a:p>
        </p:txBody>
      </p:sp>
    </p:spTree>
    <p:extLst>
      <p:ext uri="{BB962C8B-B14F-4D97-AF65-F5344CB8AC3E}">
        <p14:creationId xmlns:p14="http://schemas.microsoft.com/office/powerpoint/2010/main" val="422715116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A20FA9B-C404-482F-BEEB-8769978417A1}" type="datetimeFigureOut">
              <a:rPr lang="ru-RU" smtClean="0"/>
              <a:pPr/>
              <a:t>26.04.2021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39C7C024-6DF1-4479-8045-57D4482EA91A}" type="slidenum">
              <a:rPr lang="ru-RU" smtClean="0"/>
              <a:pPr/>
              <a:t>‹#›</a:t>
            </a:fld>
            <a:endParaRPr lang="ru-RU"/>
          </a:p>
        </p:txBody>
      </p:sp>
    </p:spTree>
    <p:extLst>
      <p:ext uri="{BB962C8B-B14F-4D97-AF65-F5344CB8AC3E}">
        <p14:creationId xmlns:p14="http://schemas.microsoft.com/office/powerpoint/2010/main" val="133671274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2"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A20FA9B-C404-482F-BEEB-8769978417A1}" type="datetimeFigureOut">
              <a:rPr lang="ru-RU" smtClean="0"/>
              <a:pPr/>
              <a:t>26.04.2021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9C7C024-6DF1-4479-8045-57D4482EA91A}" type="slidenum">
              <a:rPr lang="ru-RU" smtClean="0"/>
              <a:pPr/>
              <a:t>‹#›</a:t>
            </a:fld>
            <a:endParaRPr lang="ru-RU"/>
          </a:p>
        </p:txBody>
      </p:sp>
    </p:spTree>
    <p:extLst>
      <p:ext uri="{BB962C8B-B14F-4D97-AF65-F5344CB8AC3E}">
        <p14:creationId xmlns:p14="http://schemas.microsoft.com/office/powerpoint/2010/main" val="56666354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A20FA9B-C404-482F-BEEB-8769978417A1}" type="datetimeFigureOut">
              <a:rPr lang="ru-RU" smtClean="0"/>
              <a:pPr/>
              <a:t>26.04.2021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39C7C024-6DF1-4479-8045-57D4482EA91A}" type="slidenum">
              <a:rPr lang="ru-RU" smtClean="0"/>
              <a:pPr/>
              <a:t>‹#›</a:t>
            </a:fld>
            <a:endParaRPr lang="ru-RU"/>
          </a:p>
        </p:txBody>
      </p:sp>
    </p:spTree>
    <p:extLst>
      <p:ext uri="{BB962C8B-B14F-4D97-AF65-F5344CB8AC3E}">
        <p14:creationId xmlns:p14="http://schemas.microsoft.com/office/powerpoint/2010/main" val="339103540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20FA9B-C404-482F-BEEB-8769978417A1}" type="datetimeFigureOut">
              <a:rPr lang="ru-RU" smtClean="0"/>
              <a:pPr/>
              <a:t>26.04.2021</a:t>
            </a:fld>
            <a:endParaRPr lang="ru-RU"/>
          </a:p>
        </p:txBody>
      </p:sp>
      <p:sp>
        <p:nvSpPr>
          <p:cNvPr id="5" name="Нижний колонтитул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C7C024-6DF1-4479-8045-57D4482EA91A}" type="slidenum">
              <a:rPr lang="ru-RU" smtClean="0"/>
              <a:pPr/>
              <a:t>‹#›</a:t>
            </a:fld>
            <a:endParaRPr lang="ru-RU"/>
          </a:p>
        </p:txBody>
      </p:sp>
    </p:spTree>
    <p:extLst>
      <p:ext uri="{BB962C8B-B14F-4D97-AF65-F5344CB8AC3E}">
        <p14:creationId xmlns:p14="http://schemas.microsoft.com/office/powerpoint/2010/main" val="128080616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p:wip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3.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7.xml"/><Relationship Id="rId7" Type="http://schemas.openxmlformats.org/officeDocument/2006/relationships/diagramQuickStyle" Target="../diagrams/quickStyle1.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0" Type="http://schemas.openxmlformats.org/officeDocument/2006/relationships/image" Target="../media/image7.jpeg"/><Relationship Id="rId4" Type="http://schemas.openxmlformats.org/officeDocument/2006/relationships/image" Target="../media/image1.pn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58086" y="220134"/>
            <a:ext cx="5209631" cy="954107"/>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kk-KZ" sz="2800" b="1" cap="all" dirty="0" smtClean="0">
                <a:ln w="0"/>
                <a:effectLst>
                  <a:reflection blurRad="12700" stA="50000" endPos="50000" dist="5000" dir="5400000" sy="-100000" rotWithShape="0"/>
                </a:effectLst>
                <a:latin typeface="Times New Roman" pitchFamily="18" charset="0"/>
                <a:cs typeface="Times New Roman" pitchFamily="18" charset="0"/>
              </a:rPr>
              <a:t>І</a:t>
            </a:r>
            <a:r>
              <a:rPr lang="en-US" sz="2800" b="1" cap="all" dirty="0" smtClean="0">
                <a:ln w="0"/>
                <a:effectLst>
                  <a:reflection blurRad="12700" stA="50000" endPos="50000" dist="5000" dir="5400000" sy="-100000" rotWithShape="0"/>
                </a:effectLst>
                <a:latin typeface="Times New Roman" pitchFamily="18" charset="0"/>
                <a:cs typeface="Times New Roman" pitchFamily="18" charset="0"/>
              </a:rPr>
              <a:t>V </a:t>
            </a:r>
            <a:r>
              <a:rPr lang="kk-KZ" sz="2800" b="1" cap="all" dirty="0" smtClean="0">
                <a:ln w="0"/>
                <a:effectLst>
                  <a:reflection blurRad="12700" stA="50000" endPos="50000" dist="5000" dir="5400000" sy="-100000" rotWithShape="0"/>
                </a:effectLst>
                <a:latin typeface="Times New Roman" pitchFamily="18" charset="0"/>
                <a:cs typeface="Times New Roman" pitchFamily="18" charset="0"/>
              </a:rPr>
              <a:t>бөлім. </a:t>
            </a:r>
          </a:p>
          <a:p>
            <a:pPr algn="ctr"/>
            <a:r>
              <a:rPr lang="kk-KZ" sz="2800" b="1" cap="all" dirty="0" smtClean="0">
                <a:ln w="0"/>
                <a:effectLst>
                  <a:reflection blurRad="12700" stA="50000" endPos="50000" dist="5000" dir="5400000" sy="-100000" rotWithShape="0"/>
                </a:effectLst>
                <a:latin typeface="Times New Roman" pitchFamily="18" charset="0"/>
                <a:cs typeface="Times New Roman" pitchFamily="18" charset="0"/>
              </a:rPr>
              <a:t>Отбасы құндылықтары</a:t>
            </a:r>
            <a:endParaRPr lang="ru-RU" sz="2800" b="1" cap="all" dirty="0">
              <a:ln w="0"/>
              <a:effectLst>
                <a:reflection blurRad="12700" stA="50000" endPos="50000" dist="5000" dir="5400000" sy="-100000" rotWithShape="0"/>
              </a:effectLst>
              <a:latin typeface="Times New Roman" pitchFamily="18" charset="0"/>
              <a:cs typeface="Times New Roman" pitchFamily="18" charset="0"/>
            </a:endParaRPr>
          </a:p>
        </p:txBody>
      </p:sp>
      <p:sp>
        <p:nvSpPr>
          <p:cNvPr id="4" name="TextBox 3"/>
          <p:cNvSpPr txBox="1"/>
          <p:nvPr/>
        </p:nvSpPr>
        <p:spPr>
          <a:xfrm>
            <a:off x="4766733" y="2404533"/>
            <a:ext cx="184731" cy="369332"/>
          </a:xfrm>
          <a:prstGeom prst="rect">
            <a:avLst/>
          </a:prstGeom>
          <a:noFill/>
        </p:spPr>
        <p:txBody>
          <a:bodyPr wrap="none" rtlCol="0">
            <a:spAutoFit/>
          </a:bodyPr>
          <a:lstStyle/>
          <a:p>
            <a:endParaRPr lang="ru-RU" dirty="0"/>
          </a:p>
        </p:txBody>
      </p:sp>
      <p:sp>
        <p:nvSpPr>
          <p:cNvPr id="5" name="TextBox 4"/>
          <p:cNvSpPr txBox="1"/>
          <p:nvPr/>
        </p:nvSpPr>
        <p:spPr>
          <a:xfrm>
            <a:off x="2661542" y="2411399"/>
            <a:ext cx="6867328" cy="1200329"/>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kk-KZ" sz="3600" b="1" cap="all" dirty="0" smtClean="0">
                <a:ln w="0"/>
                <a:solidFill>
                  <a:srgbClr val="0070C0"/>
                </a:solidFill>
                <a:effectLst>
                  <a:reflection blurRad="12700" stA="50000" endPos="50000" dist="5000" dir="5400000" sy="-100000" rotWithShape="0"/>
                </a:effectLst>
                <a:latin typeface="Times New Roman" pitchFamily="18" charset="0"/>
                <a:cs typeface="Times New Roman" pitchFamily="18" charset="0"/>
              </a:rPr>
              <a:t>Сабақ тақырыбы: </a:t>
            </a:r>
          </a:p>
          <a:p>
            <a:pPr algn="ctr"/>
            <a:r>
              <a:rPr lang="kk-KZ" sz="3600" b="1" cap="all" dirty="0" smtClean="0">
                <a:ln w="0"/>
                <a:solidFill>
                  <a:srgbClr val="0070C0"/>
                </a:solidFill>
                <a:effectLst>
                  <a:reflection blurRad="12700" stA="50000" endPos="50000" dist="5000" dir="5400000" sy="-100000" rotWithShape="0"/>
                </a:effectLst>
                <a:latin typeface="Times New Roman" pitchFamily="18" charset="0"/>
                <a:cs typeface="Times New Roman" pitchFamily="18" charset="0"/>
              </a:rPr>
              <a:t>«Мексика ұлы» әңгімесі</a:t>
            </a:r>
            <a:endParaRPr lang="ru-RU" sz="3600" b="1" cap="all" dirty="0">
              <a:ln w="0"/>
              <a:solidFill>
                <a:srgbClr val="0070C0"/>
              </a:solidFill>
              <a:effectLst>
                <a:reflection blurRad="12700" stA="50000" endPos="50000" dist="5000" dir="5400000" sy="-100000" rotWithShape="0"/>
              </a:effectLst>
              <a:latin typeface="Times New Roman" pitchFamily="18" charset="0"/>
              <a:cs typeface="Times New Roman" pitchFamily="18" charset="0"/>
            </a:endParaRPr>
          </a:p>
        </p:txBody>
      </p:sp>
      <p:sp>
        <p:nvSpPr>
          <p:cNvPr id="7" name="TextBox 6"/>
          <p:cNvSpPr txBox="1"/>
          <p:nvPr/>
        </p:nvSpPr>
        <p:spPr>
          <a:xfrm>
            <a:off x="7857066" y="5943599"/>
            <a:ext cx="4067075" cy="46166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kk-KZ" sz="2400" b="1" i="1" dirty="0" smtClean="0">
                <a:ln w="11430"/>
                <a:effectLst>
                  <a:outerShdw blurRad="50800" dist="39000" dir="5460000" algn="tl">
                    <a:srgbClr val="000000">
                      <a:alpha val="38000"/>
                    </a:srgbClr>
                  </a:outerShdw>
                </a:effectLst>
                <a:latin typeface="Times New Roman" pitchFamily="18" charset="0"/>
                <a:cs typeface="Times New Roman" pitchFamily="18" charset="0"/>
              </a:rPr>
              <a:t>5 - сынып.Қазақ әдебиеті.Т1</a:t>
            </a:r>
            <a:endParaRPr lang="ru-RU" sz="2400" b="1" i="1" dirty="0">
              <a:ln w="11430"/>
              <a:effectLst>
                <a:outerShdw blurRad="50800" dist="39000" dir="5460000" algn="tl">
                  <a:srgbClr val="000000">
                    <a:alpha val="38000"/>
                  </a:srgbClr>
                </a:outerShdw>
              </a:effectLst>
              <a:latin typeface="Times New Roman" pitchFamily="18" charset="0"/>
              <a:cs typeface="Times New Roman" pitchFamily="18" charset="0"/>
            </a:endParaRPr>
          </a:p>
        </p:txBody>
      </p:sp>
      <p:pic>
        <p:nvPicPr>
          <p:cNvPr id="1026" name="Picture 2" descr="https://st3.depositphotos.com/7755898/15666/v/1600/depositphotos_156667994-stock-illustration-isolated-boxers-figh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0867" y="3860801"/>
            <a:ext cx="4351866" cy="19219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Звук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3932226"/>
      </p:ext>
    </p:extLst>
  </p:cSld>
  <p:clrMapOvr>
    <a:masterClrMapping/>
  </p:clrMapOvr>
  <p:transition spd="slow" advTm="190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896533" y="668868"/>
            <a:ext cx="9472289" cy="830997"/>
          </a:xfrm>
          <a:prstGeom prst="rect">
            <a:avLst/>
          </a:prstGeom>
          <a:noFill/>
        </p:spPr>
        <p:txBody>
          <a:bodyPr wrap="square" rtlCol="0">
            <a:spAutoFit/>
          </a:bodyPr>
          <a:lstStyle/>
          <a:p>
            <a:r>
              <a:rPr lang="kk-KZ" sz="2400" b="1" dirty="0" smtClean="0">
                <a:solidFill>
                  <a:srgbClr val="FF0000"/>
                </a:solidFill>
                <a:latin typeface="Times New Roman" pitchFamily="18" charset="0"/>
                <a:cs typeface="Times New Roman" pitchFamily="18" charset="0"/>
              </a:rPr>
              <a:t>3 тапсырма. </a:t>
            </a:r>
            <a:r>
              <a:rPr lang="kk-KZ" sz="2400" dirty="0" smtClean="0">
                <a:latin typeface="Times New Roman" pitchFamily="18" charset="0"/>
                <a:cs typeface="Times New Roman" pitchFamily="18" charset="0"/>
              </a:rPr>
              <a:t>Дэннидің бейнесін сипаттауға қатыспайтын сөйлемді сәйкестендір.</a:t>
            </a:r>
          </a:p>
        </p:txBody>
      </p:sp>
      <p:sp>
        <p:nvSpPr>
          <p:cNvPr id="5" name="Скругленный прямоугольник 4"/>
          <p:cNvSpPr/>
          <p:nvPr/>
        </p:nvSpPr>
        <p:spPr>
          <a:xfrm>
            <a:off x="1092200" y="2956454"/>
            <a:ext cx="2319867" cy="7096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200" b="1" i="1" dirty="0" smtClean="0">
                <a:solidFill>
                  <a:srgbClr val="002060"/>
                </a:solidFill>
                <a:latin typeface="Times New Roman" pitchFamily="18" charset="0"/>
                <a:cs typeface="Times New Roman" pitchFamily="18" charset="0"/>
              </a:rPr>
              <a:t>Дэнни </a:t>
            </a:r>
            <a:endParaRPr lang="ru-RU" sz="3200" b="1" i="1" dirty="0">
              <a:solidFill>
                <a:srgbClr val="002060"/>
              </a:solidFill>
              <a:latin typeface="Times New Roman" pitchFamily="18" charset="0"/>
              <a:cs typeface="Times New Roman" pitchFamily="18" charset="0"/>
            </a:endParaRPr>
          </a:p>
        </p:txBody>
      </p:sp>
      <p:sp>
        <p:nvSpPr>
          <p:cNvPr id="6" name="Скругленный прямоугольник 5"/>
          <p:cNvSpPr/>
          <p:nvPr/>
        </p:nvSpPr>
        <p:spPr>
          <a:xfrm>
            <a:off x="4055533" y="1557867"/>
            <a:ext cx="7103534" cy="7789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i="1" dirty="0" err="1">
                <a:solidFill>
                  <a:schemeClr val="tx1"/>
                </a:solidFill>
                <a:latin typeface="Times New Roman" pitchFamily="18" charset="0"/>
                <a:cs typeface="Times New Roman" pitchFamily="18" charset="0"/>
              </a:rPr>
              <a:t>Қаһарлы</a:t>
            </a:r>
            <a:r>
              <a:rPr lang="ru-RU" i="1" dirty="0">
                <a:solidFill>
                  <a:schemeClr val="tx1"/>
                </a:solidFill>
                <a:latin typeface="Times New Roman" pitchFamily="18" charset="0"/>
                <a:cs typeface="Times New Roman" pitchFamily="18" charset="0"/>
              </a:rPr>
              <a:t> да </a:t>
            </a:r>
            <a:r>
              <a:rPr lang="ru-RU" i="1" dirty="0" err="1">
                <a:solidFill>
                  <a:schemeClr val="tx1"/>
                </a:solidFill>
                <a:latin typeface="Times New Roman" pitchFamily="18" charset="0"/>
                <a:cs typeface="Times New Roman" pitchFamily="18" charset="0"/>
              </a:rPr>
              <a:t>даңқты</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айналасында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құрдай</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жорғалаған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жаттықтырушылар</a:t>
            </a:r>
            <a:r>
              <a:rPr lang="ru-RU" i="1" dirty="0">
                <a:solidFill>
                  <a:schemeClr val="tx1"/>
                </a:solidFill>
                <a:latin typeface="Times New Roman" pitchFamily="18" charset="0"/>
                <a:cs typeface="Times New Roman" pitchFamily="18" charset="0"/>
              </a:rPr>
              <a:t> мен </a:t>
            </a:r>
            <a:r>
              <a:rPr lang="ru-RU" i="1" dirty="0" err="1">
                <a:solidFill>
                  <a:schemeClr val="tx1"/>
                </a:solidFill>
                <a:latin typeface="Times New Roman" pitchFamily="18" charset="0"/>
                <a:cs typeface="Times New Roman" pitchFamily="18" charset="0"/>
              </a:rPr>
              <a:t>секунданттарын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ертіп</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орталық</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алаңмен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келе</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жатты</a:t>
            </a:r>
            <a:r>
              <a:rPr lang="ru-RU" i="1" dirty="0">
                <a:solidFill>
                  <a:schemeClr val="tx1"/>
                </a:solidFill>
                <a:latin typeface="Times New Roman" pitchFamily="18" charset="0"/>
                <a:cs typeface="Times New Roman" pitchFamily="18" charset="0"/>
              </a:rPr>
              <a:t>.</a:t>
            </a:r>
          </a:p>
        </p:txBody>
      </p:sp>
      <p:sp>
        <p:nvSpPr>
          <p:cNvPr id="7" name="Скругленный прямоугольник 6"/>
          <p:cNvSpPr/>
          <p:nvPr/>
        </p:nvSpPr>
        <p:spPr>
          <a:xfrm>
            <a:off x="4055534" y="2526243"/>
            <a:ext cx="7103534" cy="8265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i="1" dirty="0" err="1">
                <a:solidFill>
                  <a:schemeClr val="tx1"/>
                </a:solidFill>
                <a:latin typeface="Times New Roman" pitchFamily="18" charset="0"/>
                <a:cs typeface="Times New Roman" pitchFamily="18" charset="0"/>
              </a:rPr>
              <a:t>Бойына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біткен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айрықша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қайрат</a:t>
            </a:r>
            <a:r>
              <a:rPr lang="ru-RU" i="1" dirty="0">
                <a:solidFill>
                  <a:schemeClr val="tx1"/>
                </a:solidFill>
                <a:latin typeface="Times New Roman" pitchFamily="18" charset="0"/>
                <a:cs typeface="Times New Roman" pitchFamily="18" charset="0"/>
              </a:rPr>
              <a:t> пен </a:t>
            </a:r>
            <a:r>
              <a:rPr lang="ru-RU" i="1" dirty="0" err="1">
                <a:solidFill>
                  <a:schemeClr val="tx1"/>
                </a:solidFill>
                <a:latin typeface="Times New Roman" pitchFamily="18" charset="0"/>
                <a:cs typeface="Times New Roman" pitchFamily="18" charset="0"/>
              </a:rPr>
              <a:t>мінезіндегі</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қажыр</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ғана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төртінші</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раундқа</a:t>
            </a:r>
            <a:r>
              <a:rPr lang="ru-RU" i="1" dirty="0">
                <a:solidFill>
                  <a:schemeClr val="tx1"/>
                </a:solidFill>
                <a:latin typeface="Times New Roman" pitchFamily="18" charset="0"/>
                <a:cs typeface="Times New Roman" pitchFamily="18" charset="0"/>
              </a:rPr>
              <a:t> оны </a:t>
            </a:r>
            <a:r>
              <a:rPr lang="ru-RU" i="1" dirty="0" err="1">
                <a:solidFill>
                  <a:schemeClr val="tx1"/>
                </a:solidFill>
                <a:latin typeface="Times New Roman" pitchFamily="18" charset="0"/>
                <a:cs typeface="Times New Roman" pitchFamily="18" charset="0"/>
              </a:rPr>
              <a:t>өзіне-өзін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келтіргендей</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болды</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Айла-шарғыны</a:t>
            </a:r>
            <a:r>
              <a:rPr lang="ru-RU" i="1" dirty="0">
                <a:solidFill>
                  <a:schemeClr val="tx1"/>
                </a:solidFill>
                <a:latin typeface="Times New Roman" pitchFamily="18" charset="0"/>
                <a:cs typeface="Times New Roman" pitchFamily="18" charset="0"/>
              </a:rPr>
              <a:t> да </a:t>
            </a:r>
            <a:r>
              <a:rPr lang="ru-RU" i="1" dirty="0" err="1">
                <a:solidFill>
                  <a:schemeClr val="tx1"/>
                </a:solidFill>
                <a:latin typeface="Times New Roman" pitchFamily="18" charset="0"/>
                <a:cs typeface="Times New Roman" pitchFamily="18" charset="0"/>
              </a:rPr>
              <a:t>ұмытты</a:t>
            </a:r>
            <a:r>
              <a:rPr lang="ru-RU" i="1" dirty="0">
                <a:solidFill>
                  <a:schemeClr val="tx1"/>
                </a:solidFill>
                <a:latin typeface="Times New Roman" pitchFamily="18" charset="0"/>
                <a:cs typeface="Times New Roman" pitchFamily="18" charset="0"/>
              </a:rPr>
              <a:t>.</a:t>
            </a:r>
          </a:p>
        </p:txBody>
      </p:sp>
      <p:sp>
        <p:nvSpPr>
          <p:cNvPr id="8" name="Скругленный прямоугольник 7"/>
          <p:cNvSpPr/>
          <p:nvPr/>
        </p:nvSpPr>
        <p:spPr>
          <a:xfrm>
            <a:off x="4055534" y="3530600"/>
            <a:ext cx="7103533" cy="7789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i="1" dirty="0" err="1">
                <a:solidFill>
                  <a:schemeClr val="tx1"/>
                </a:solidFill>
                <a:latin typeface="Times New Roman" pitchFamily="18" charset="0"/>
                <a:cs typeface="Times New Roman" pitchFamily="18" charset="0"/>
              </a:rPr>
              <a:t>Ақша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үшін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сол</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ақшаға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негізделген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жеңіл</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өмір</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үшін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айқасып</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келеді</a:t>
            </a:r>
            <a:r>
              <a:rPr lang="ru-RU" i="1" dirty="0">
                <a:solidFill>
                  <a:schemeClr val="tx1"/>
                </a:solidFill>
                <a:latin typeface="Times New Roman" pitchFamily="18" charset="0"/>
                <a:cs typeface="Times New Roman" pitchFamily="18" charset="0"/>
              </a:rPr>
              <a:t>.</a:t>
            </a:r>
          </a:p>
        </p:txBody>
      </p:sp>
      <p:sp>
        <p:nvSpPr>
          <p:cNvPr id="9" name="Скругленный прямоугольник 8"/>
          <p:cNvSpPr/>
          <p:nvPr/>
        </p:nvSpPr>
        <p:spPr>
          <a:xfrm>
            <a:off x="4055536" y="4538134"/>
            <a:ext cx="7103532" cy="7281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i="1" dirty="0" err="1">
                <a:solidFill>
                  <a:schemeClr val="tx1"/>
                </a:solidFill>
                <a:latin typeface="Times New Roman" pitchFamily="18" charset="0"/>
                <a:cs typeface="Times New Roman" pitchFamily="18" charset="0"/>
              </a:rPr>
              <a:t>Жұдырық</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жаңбырша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жауды</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мейлі</a:t>
            </a:r>
            <a:r>
              <a:rPr lang="ru-RU" i="1" dirty="0">
                <a:solidFill>
                  <a:schemeClr val="tx1"/>
                </a:solidFill>
                <a:latin typeface="Times New Roman" pitchFamily="18" charset="0"/>
                <a:cs typeface="Times New Roman" pitchFamily="18" charset="0"/>
              </a:rPr>
              <a:t>, тек </a:t>
            </a:r>
            <a:r>
              <a:rPr lang="ru-RU" i="1" dirty="0" err="1">
                <a:solidFill>
                  <a:schemeClr val="tx1"/>
                </a:solidFill>
                <a:latin typeface="Times New Roman" pitchFamily="18" charset="0"/>
                <a:cs typeface="Times New Roman" pitchFamily="18" charset="0"/>
              </a:rPr>
              <a:t>кеуде</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түйістіріп</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жақын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жібермесе</a:t>
            </a:r>
            <a:r>
              <a:rPr lang="ru-RU" i="1" dirty="0">
                <a:solidFill>
                  <a:schemeClr val="tx1"/>
                </a:solidFill>
                <a:latin typeface="Times New Roman" pitchFamily="18" charset="0"/>
                <a:cs typeface="Times New Roman" pitchFamily="18" charset="0"/>
              </a:rPr>
              <a:t> </a:t>
            </a:r>
            <a:r>
              <a:rPr lang="ru-RU" i="1" dirty="0" err="1" smtClean="0">
                <a:solidFill>
                  <a:schemeClr val="tx1"/>
                </a:solidFill>
                <a:latin typeface="Times New Roman" pitchFamily="18" charset="0"/>
                <a:cs typeface="Times New Roman" pitchFamily="18" charset="0"/>
              </a:rPr>
              <a:t>болғаны</a:t>
            </a:r>
            <a:r>
              <a:rPr lang="ru-RU" i="1" dirty="0" smtClean="0">
                <a:solidFill>
                  <a:schemeClr val="tx1"/>
                </a:solidFill>
                <a:latin typeface="Times New Roman" pitchFamily="18" charset="0"/>
                <a:cs typeface="Times New Roman" pitchFamily="18" charset="0"/>
              </a:rPr>
              <a:t>.</a:t>
            </a:r>
            <a:endParaRPr lang="ru-RU" i="1" dirty="0">
              <a:solidFill>
                <a:schemeClr val="tx1"/>
              </a:solidFill>
              <a:latin typeface="Times New Roman" pitchFamily="18" charset="0"/>
              <a:cs typeface="Times New Roman" pitchFamily="18" charset="0"/>
            </a:endParaRPr>
          </a:p>
        </p:txBody>
      </p:sp>
      <p:sp>
        <p:nvSpPr>
          <p:cNvPr id="10" name="TextBox 9"/>
          <p:cNvSpPr txBox="1"/>
          <p:nvPr/>
        </p:nvSpPr>
        <p:spPr>
          <a:xfrm>
            <a:off x="1312333" y="5380672"/>
            <a:ext cx="6235699" cy="923330"/>
          </a:xfrm>
          <a:prstGeom prst="rect">
            <a:avLst/>
          </a:prstGeom>
          <a:noFill/>
        </p:spPr>
        <p:txBody>
          <a:bodyPr wrap="square" rtlCol="0">
            <a:spAutoFit/>
          </a:bodyPr>
          <a:lstStyle/>
          <a:p>
            <a:r>
              <a:rPr lang="kk-KZ" b="1" dirty="0" smtClean="0">
                <a:solidFill>
                  <a:srgbClr val="FF0000"/>
                </a:solidFill>
                <a:latin typeface="Times New Roman" pitchFamily="18" charset="0"/>
                <a:cs typeface="Times New Roman" pitchFamily="18" charset="0"/>
              </a:rPr>
              <a:t>Дескриптор:</a:t>
            </a:r>
            <a:endParaRPr lang="kk-KZ" dirty="0" smtClean="0">
              <a:solidFill>
                <a:srgbClr val="FF0000"/>
              </a:solidFill>
              <a:latin typeface="Times New Roman" pitchFamily="18" charset="0"/>
              <a:cs typeface="Times New Roman" pitchFamily="18" charset="0"/>
            </a:endParaRPr>
          </a:p>
          <a:p>
            <a:pPr marL="285750" indent="-285750">
              <a:buFont typeface="Arial" pitchFamily="34" charset="0"/>
              <a:buChar char="•"/>
            </a:pPr>
            <a:r>
              <a:rPr lang="kk-KZ" dirty="0">
                <a:latin typeface="Times New Roman" pitchFamily="18" charset="0"/>
                <a:cs typeface="Times New Roman" pitchFamily="18" charset="0"/>
              </a:rPr>
              <a:t>ш</a:t>
            </a:r>
            <a:r>
              <a:rPr lang="kk-KZ" dirty="0" smtClean="0">
                <a:latin typeface="Times New Roman" pitchFamily="18" charset="0"/>
                <a:cs typeface="Times New Roman" pitchFamily="18" charset="0"/>
              </a:rPr>
              <a:t>ығармадағы Дэнни бейнесін табады;</a:t>
            </a:r>
          </a:p>
          <a:p>
            <a:pPr marL="285750" indent="-285750">
              <a:buFont typeface="Arial" pitchFamily="34" charset="0"/>
              <a:buChar char="•"/>
            </a:pPr>
            <a:r>
              <a:rPr lang="kk-KZ" dirty="0">
                <a:latin typeface="Times New Roman" pitchFamily="18" charset="0"/>
                <a:cs typeface="Times New Roman" pitchFamily="18" charset="0"/>
              </a:rPr>
              <a:t>с</a:t>
            </a:r>
            <a:r>
              <a:rPr lang="kk-KZ" dirty="0" smtClean="0">
                <a:latin typeface="Times New Roman" pitchFamily="18" charset="0"/>
                <a:cs typeface="Times New Roman" pitchFamily="18" charset="0"/>
              </a:rPr>
              <a:t>өйлемдегі Дэнниге қатысы жоқ сөйлемді жазады;</a:t>
            </a:r>
          </a:p>
        </p:txBody>
      </p:sp>
      <p:pic>
        <p:nvPicPr>
          <p:cNvPr id="4098" name="Picture 2" descr="https://pixy.org/src/448/4488808.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867" y="264320"/>
            <a:ext cx="1138766" cy="10056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Звук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78574351"/>
      </p:ext>
    </p:extLst>
  </p:cSld>
  <p:clrMapOvr>
    <a:masterClrMapping/>
  </p:clrMapOvr>
  <p:transition spd="slow" advTm="1718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2193588" cy="6858000"/>
          </a:xfrm>
          <a:prstGeom prst="rect">
            <a:avLst/>
          </a:prstGeom>
          <a:solidFill>
            <a:schemeClr val="accent2">
              <a:lumMod val="40000"/>
              <a:lumOff val="60000"/>
            </a:schemeClr>
          </a:solidFill>
          <a:ln>
            <a:noFill/>
          </a:ln>
          <a:effectLst/>
          <a:extLst/>
        </p:spPr>
      </p:pic>
      <p:sp>
        <p:nvSpPr>
          <p:cNvPr id="3" name="TextBox 2"/>
          <p:cNvSpPr txBox="1"/>
          <p:nvPr/>
        </p:nvSpPr>
        <p:spPr>
          <a:xfrm>
            <a:off x="1261533" y="839057"/>
            <a:ext cx="2942087" cy="523220"/>
          </a:xfrm>
          <a:prstGeom prst="rect">
            <a:avLst/>
          </a:prstGeom>
          <a:noFill/>
        </p:spPr>
        <p:txBody>
          <a:bodyPr wrap="none" rtlCol="0">
            <a:spAutoFit/>
          </a:bodyPr>
          <a:lstStyle/>
          <a:p>
            <a:r>
              <a:rPr lang="kk-KZ"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Ықтимал жауап!</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
        <p:nvSpPr>
          <p:cNvPr id="4" name="Скругленный прямоугольник 3"/>
          <p:cNvSpPr/>
          <p:nvPr/>
        </p:nvSpPr>
        <p:spPr>
          <a:xfrm>
            <a:off x="1092200" y="2956454"/>
            <a:ext cx="2319867" cy="71807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k-KZ" sz="3200" b="1" i="1" dirty="0" smtClean="0">
                <a:solidFill>
                  <a:srgbClr val="002060"/>
                </a:solidFill>
                <a:latin typeface="Times New Roman" pitchFamily="18" charset="0"/>
                <a:cs typeface="Times New Roman" pitchFamily="18" charset="0"/>
              </a:rPr>
              <a:t>Дэнни </a:t>
            </a:r>
            <a:endParaRPr lang="ru-RU" sz="3200" b="1" i="1" dirty="0">
              <a:solidFill>
                <a:srgbClr val="002060"/>
              </a:solidFill>
              <a:latin typeface="Times New Roman" pitchFamily="18" charset="0"/>
              <a:cs typeface="Times New Roman" pitchFamily="18" charset="0"/>
            </a:endParaRPr>
          </a:p>
        </p:txBody>
      </p:sp>
      <p:sp>
        <p:nvSpPr>
          <p:cNvPr id="5" name="Скругленный прямоугольник 4"/>
          <p:cNvSpPr/>
          <p:nvPr/>
        </p:nvSpPr>
        <p:spPr>
          <a:xfrm>
            <a:off x="4055533" y="1557867"/>
            <a:ext cx="7103534" cy="7789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i="1" dirty="0" err="1">
                <a:solidFill>
                  <a:schemeClr val="tx1"/>
                </a:solidFill>
                <a:latin typeface="Times New Roman" pitchFamily="18" charset="0"/>
                <a:cs typeface="Times New Roman" pitchFamily="18" charset="0"/>
              </a:rPr>
              <a:t>Қаһарлы</a:t>
            </a:r>
            <a:r>
              <a:rPr lang="ru-RU" i="1" dirty="0">
                <a:solidFill>
                  <a:schemeClr val="tx1"/>
                </a:solidFill>
                <a:latin typeface="Times New Roman" pitchFamily="18" charset="0"/>
                <a:cs typeface="Times New Roman" pitchFamily="18" charset="0"/>
              </a:rPr>
              <a:t> да </a:t>
            </a:r>
            <a:r>
              <a:rPr lang="ru-RU" i="1" dirty="0" err="1">
                <a:solidFill>
                  <a:schemeClr val="tx1"/>
                </a:solidFill>
                <a:latin typeface="Times New Roman" pitchFamily="18" charset="0"/>
                <a:cs typeface="Times New Roman" pitchFamily="18" charset="0"/>
              </a:rPr>
              <a:t>даңқты</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айналасында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құрдай</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жорғалаған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жаттықтырушылар</a:t>
            </a:r>
            <a:r>
              <a:rPr lang="ru-RU" i="1" dirty="0">
                <a:solidFill>
                  <a:schemeClr val="tx1"/>
                </a:solidFill>
                <a:latin typeface="Times New Roman" pitchFamily="18" charset="0"/>
                <a:cs typeface="Times New Roman" pitchFamily="18" charset="0"/>
              </a:rPr>
              <a:t> мен </a:t>
            </a:r>
            <a:r>
              <a:rPr lang="ru-RU" i="1" dirty="0" err="1">
                <a:solidFill>
                  <a:schemeClr val="tx1"/>
                </a:solidFill>
                <a:latin typeface="Times New Roman" pitchFamily="18" charset="0"/>
                <a:cs typeface="Times New Roman" pitchFamily="18" charset="0"/>
              </a:rPr>
              <a:t>секунданттарын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ертіп</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орталық</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алаңмен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келе</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жатты</a:t>
            </a:r>
            <a:r>
              <a:rPr lang="ru-RU" i="1" dirty="0">
                <a:solidFill>
                  <a:schemeClr val="tx1"/>
                </a:solidFill>
                <a:latin typeface="Times New Roman" pitchFamily="18" charset="0"/>
                <a:cs typeface="Times New Roman" pitchFamily="18" charset="0"/>
              </a:rPr>
              <a:t>.</a:t>
            </a:r>
          </a:p>
        </p:txBody>
      </p:sp>
      <p:sp>
        <p:nvSpPr>
          <p:cNvPr id="6" name="Скругленный прямоугольник 5"/>
          <p:cNvSpPr/>
          <p:nvPr/>
        </p:nvSpPr>
        <p:spPr>
          <a:xfrm>
            <a:off x="4055534" y="2526243"/>
            <a:ext cx="7103534" cy="8265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i="1" dirty="0" err="1">
                <a:solidFill>
                  <a:schemeClr val="tx1"/>
                </a:solidFill>
                <a:latin typeface="Times New Roman" pitchFamily="18" charset="0"/>
                <a:cs typeface="Times New Roman" pitchFamily="18" charset="0"/>
              </a:rPr>
              <a:t>Бойына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біткен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айрықша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қайрат</a:t>
            </a:r>
            <a:r>
              <a:rPr lang="ru-RU" i="1" dirty="0">
                <a:solidFill>
                  <a:schemeClr val="tx1"/>
                </a:solidFill>
                <a:latin typeface="Times New Roman" pitchFamily="18" charset="0"/>
                <a:cs typeface="Times New Roman" pitchFamily="18" charset="0"/>
              </a:rPr>
              <a:t> пен </a:t>
            </a:r>
            <a:r>
              <a:rPr lang="ru-RU" i="1" dirty="0" err="1">
                <a:solidFill>
                  <a:schemeClr val="tx1"/>
                </a:solidFill>
                <a:latin typeface="Times New Roman" pitchFamily="18" charset="0"/>
                <a:cs typeface="Times New Roman" pitchFamily="18" charset="0"/>
              </a:rPr>
              <a:t>мінезіндегі</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қажыр</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ғана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төртінші</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раундқа</a:t>
            </a:r>
            <a:r>
              <a:rPr lang="ru-RU" i="1" dirty="0">
                <a:solidFill>
                  <a:schemeClr val="tx1"/>
                </a:solidFill>
                <a:latin typeface="Times New Roman" pitchFamily="18" charset="0"/>
                <a:cs typeface="Times New Roman" pitchFamily="18" charset="0"/>
              </a:rPr>
              <a:t> оны </a:t>
            </a:r>
            <a:r>
              <a:rPr lang="ru-RU" i="1" dirty="0" err="1">
                <a:solidFill>
                  <a:schemeClr val="tx1"/>
                </a:solidFill>
                <a:latin typeface="Times New Roman" pitchFamily="18" charset="0"/>
                <a:cs typeface="Times New Roman" pitchFamily="18" charset="0"/>
              </a:rPr>
              <a:t>өзіне-өзін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келтіргендей</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болды</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Айла-шарғыны</a:t>
            </a:r>
            <a:r>
              <a:rPr lang="ru-RU" i="1" dirty="0">
                <a:solidFill>
                  <a:schemeClr val="tx1"/>
                </a:solidFill>
                <a:latin typeface="Times New Roman" pitchFamily="18" charset="0"/>
                <a:cs typeface="Times New Roman" pitchFamily="18" charset="0"/>
              </a:rPr>
              <a:t> да </a:t>
            </a:r>
            <a:r>
              <a:rPr lang="ru-RU" i="1" dirty="0" err="1">
                <a:solidFill>
                  <a:schemeClr val="tx1"/>
                </a:solidFill>
                <a:latin typeface="Times New Roman" pitchFamily="18" charset="0"/>
                <a:cs typeface="Times New Roman" pitchFamily="18" charset="0"/>
              </a:rPr>
              <a:t>ұмытты</a:t>
            </a:r>
            <a:r>
              <a:rPr lang="ru-RU" i="1" dirty="0">
                <a:solidFill>
                  <a:schemeClr val="tx1"/>
                </a:solidFill>
                <a:latin typeface="Times New Roman" pitchFamily="18" charset="0"/>
                <a:cs typeface="Times New Roman" pitchFamily="18" charset="0"/>
              </a:rPr>
              <a:t>.</a:t>
            </a:r>
          </a:p>
        </p:txBody>
      </p:sp>
      <p:sp>
        <p:nvSpPr>
          <p:cNvPr id="7" name="Скругленный прямоугольник 6"/>
          <p:cNvSpPr/>
          <p:nvPr/>
        </p:nvSpPr>
        <p:spPr>
          <a:xfrm>
            <a:off x="4055534" y="3530600"/>
            <a:ext cx="7103533" cy="7789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i="1" dirty="0" err="1">
                <a:solidFill>
                  <a:schemeClr val="tx1"/>
                </a:solidFill>
                <a:latin typeface="Times New Roman" pitchFamily="18" charset="0"/>
                <a:cs typeface="Times New Roman" pitchFamily="18" charset="0"/>
              </a:rPr>
              <a:t>Ақша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үшін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сол</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ақшаға</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негізделген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жеңіл</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өмір</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үшін</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айқасып</a:t>
            </a:r>
            <a:r>
              <a:rPr lang="ru-RU" i="1" dirty="0">
                <a:solidFill>
                  <a:schemeClr val="tx1"/>
                </a:solidFill>
                <a:latin typeface="Times New Roman" pitchFamily="18" charset="0"/>
                <a:cs typeface="Times New Roman" pitchFamily="18" charset="0"/>
              </a:rPr>
              <a:t> </a:t>
            </a:r>
            <a:r>
              <a:rPr lang="ru-RU" i="1" dirty="0" err="1">
                <a:solidFill>
                  <a:schemeClr val="tx1"/>
                </a:solidFill>
                <a:latin typeface="Times New Roman" pitchFamily="18" charset="0"/>
                <a:cs typeface="Times New Roman" pitchFamily="18" charset="0"/>
              </a:rPr>
              <a:t>келеді</a:t>
            </a:r>
            <a:r>
              <a:rPr lang="ru-RU" i="1" dirty="0">
                <a:solidFill>
                  <a:schemeClr val="tx1"/>
                </a:solidFill>
                <a:latin typeface="Times New Roman" pitchFamily="18" charset="0"/>
                <a:cs typeface="Times New Roman" pitchFamily="18" charset="0"/>
              </a:rPr>
              <a:t>.</a:t>
            </a:r>
          </a:p>
        </p:txBody>
      </p:sp>
      <p:sp>
        <p:nvSpPr>
          <p:cNvPr id="8" name="Скругленный прямоугольник 7"/>
          <p:cNvSpPr/>
          <p:nvPr/>
        </p:nvSpPr>
        <p:spPr>
          <a:xfrm>
            <a:off x="4055536" y="4538134"/>
            <a:ext cx="7103532" cy="72813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i="1" dirty="0" err="1">
                <a:solidFill>
                  <a:srgbClr val="FF0000"/>
                </a:solidFill>
                <a:latin typeface="Times New Roman" pitchFamily="18" charset="0"/>
                <a:cs typeface="Times New Roman" pitchFamily="18" charset="0"/>
              </a:rPr>
              <a:t>Жұдырық</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жаңбырша</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жауды</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мейлі</a:t>
            </a:r>
            <a:r>
              <a:rPr lang="ru-RU" b="1" i="1" dirty="0">
                <a:solidFill>
                  <a:srgbClr val="FF0000"/>
                </a:solidFill>
                <a:latin typeface="Times New Roman" pitchFamily="18" charset="0"/>
                <a:cs typeface="Times New Roman" pitchFamily="18" charset="0"/>
              </a:rPr>
              <a:t>, тек </a:t>
            </a:r>
            <a:r>
              <a:rPr lang="ru-RU" b="1" i="1" dirty="0" err="1">
                <a:solidFill>
                  <a:srgbClr val="FF0000"/>
                </a:solidFill>
                <a:latin typeface="Times New Roman" pitchFamily="18" charset="0"/>
                <a:cs typeface="Times New Roman" pitchFamily="18" charset="0"/>
              </a:rPr>
              <a:t>кеуде</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түйістіріп</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жақын</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жібермесе</a:t>
            </a:r>
            <a:r>
              <a:rPr lang="ru-RU" b="1" i="1" dirty="0">
                <a:solidFill>
                  <a:srgbClr val="FF0000"/>
                </a:solidFill>
                <a:latin typeface="Times New Roman" pitchFamily="18" charset="0"/>
                <a:cs typeface="Times New Roman" pitchFamily="18" charset="0"/>
              </a:rPr>
              <a:t> </a:t>
            </a:r>
            <a:r>
              <a:rPr lang="ru-RU" b="1" i="1" dirty="0" err="1">
                <a:solidFill>
                  <a:srgbClr val="FF0000"/>
                </a:solidFill>
                <a:latin typeface="Times New Roman" pitchFamily="18" charset="0"/>
                <a:cs typeface="Times New Roman" pitchFamily="18" charset="0"/>
              </a:rPr>
              <a:t>болғаны</a:t>
            </a:r>
            <a:endParaRPr lang="ru-RU" b="1" i="1" dirty="0">
              <a:solidFill>
                <a:srgbClr val="FF0000"/>
              </a:solidFill>
              <a:latin typeface="Times New Roman" pitchFamily="18" charset="0"/>
              <a:cs typeface="Times New Roman" pitchFamily="18" charset="0"/>
            </a:endParaRPr>
          </a:p>
        </p:txBody>
      </p:sp>
      <p:cxnSp>
        <p:nvCxnSpPr>
          <p:cNvPr id="10" name="Прямая со стрелкой 9"/>
          <p:cNvCxnSpPr/>
          <p:nvPr/>
        </p:nvCxnSpPr>
        <p:spPr>
          <a:xfrm>
            <a:off x="3412067" y="3430588"/>
            <a:ext cx="643466" cy="14716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Звук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97475553"/>
      </p:ext>
    </p:extLst>
  </p:cSld>
  <p:clrMapOvr>
    <a:masterClrMapping/>
  </p:clrMapOvr>
  <p:transition spd="slow" advTm="20554">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32466" y="534999"/>
            <a:ext cx="9931399" cy="830997"/>
          </a:xfrm>
          <a:prstGeom prst="rect">
            <a:avLst/>
          </a:prstGeom>
          <a:noFill/>
        </p:spPr>
        <p:txBody>
          <a:bodyPr wrap="square" rtlCol="0">
            <a:spAutoFit/>
          </a:bodyPr>
          <a:lstStyle/>
          <a:p>
            <a:r>
              <a:rPr lang="kk-KZ" sz="2400" b="1" dirty="0" smtClean="0">
                <a:solidFill>
                  <a:srgbClr val="FF0000"/>
                </a:solidFill>
                <a:latin typeface="Times New Roman" pitchFamily="18" charset="0"/>
                <a:cs typeface="Times New Roman" pitchFamily="18" charset="0"/>
              </a:rPr>
              <a:t>         4 тапсырма. </a:t>
            </a:r>
            <a:r>
              <a:rPr lang="kk-KZ" sz="2400" dirty="0" smtClean="0">
                <a:latin typeface="Times New Roman" pitchFamily="18" charset="0"/>
                <a:cs typeface="Times New Roman" pitchFamily="18" charset="0"/>
              </a:rPr>
              <a:t>Шығармадан алған әсеріңіз туралы  өз көзқарасыңызды жазыңыз.</a:t>
            </a:r>
            <a:endParaRPr lang="ru-RU" sz="2400" dirty="0">
              <a:latin typeface="Times New Roman" pitchFamily="18" charset="0"/>
              <a:cs typeface="Times New Roman" pitchFamily="18" charset="0"/>
            </a:endParaRPr>
          </a:p>
        </p:txBody>
      </p:sp>
      <p:sp>
        <p:nvSpPr>
          <p:cNvPr id="8" name="TextBox 7"/>
          <p:cNvSpPr txBox="1"/>
          <p:nvPr/>
        </p:nvSpPr>
        <p:spPr>
          <a:xfrm>
            <a:off x="1676400" y="5490739"/>
            <a:ext cx="6235699" cy="923330"/>
          </a:xfrm>
          <a:prstGeom prst="rect">
            <a:avLst/>
          </a:prstGeom>
          <a:noFill/>
        </p:spPr>
        <p:txBody>
          <a:bodyPr wrap="square" rtlCol="0">
            <a:spAutoFit/>
          </a:bodyPr>
          <a:lstStyle/>
          <a:p>
            <a:r>
              <a:rPr lang="kk-KZ" b="1" dirty="0" smtClean="0">
                <a:solidFill>
                  <a:srgbClr val="FF0000"/>
                </a:solidFill>
                <a:latin typeface="Times New Roman" pitchFamily="18" charset="0"/>
                <a:cs typeface="Times New Roman" pitchFamily="18" charset="0"/>
              </a:rPr>
              <a:t>Дескриптор:</a:t>
            </a:r>
            <a:endParaRPr lang="kk-KZ" dirty="0" smtClean="0">
              <a:solidFill>
                <a:srgbClr val="FF0000"/>
              </a:solidFill>
              <a:latin typeface="Times New Roman" pitchFamily="18" charset="0"/>
              <a:cs typeface="Times New Roman" pitchFamily="18" charset="0"/>
            </a:endParaRPr>
          </a:p>
          <a:p>
            <a:pPr marL="285750" indent="-285750">
              <a:buFont typeface="Arial" pitchFamily="34" charset="0"/>
              <a:buChar char="•"/>
            </a:pPr>
            <a:r>
              <a:rPr lang="kk-KZ" dirty="0" smtClean="0">
                <a:latin typeface="Times New Roman" pitchFamily="18" charset="0"/>
                <a:cs typeface="Times New Roman" pitchFamily="18" charset="0"/>
              </a:rPr>
              <a:t>шығармадан алған әсері туралы өз ойын жазады;</a:t>
            </a:r>
          </a:p>
          <a:p>
            <a:pPr marL="285750" indent="-285750">
              <a:buFont typeface="Arial" pitchFamily="34" charset="0"/>
              <a:buChar char="•"/>
            </a:pPr>
            <a:r>
              <a:rPr lang="kk-KZ" dirty="0">
                <a:latin typeface="Times New Roman" pitchFamily="18" charset="0"/>
                <a:cs typeface="Times New Roman" pitchFamily="18" charset="0"/>
              </a:rPr>
              <a:t>ә</a:t>
            </a:r>
            <a:r>
              <a:rPr lang="kk-KZ" dirty="0" smtClean="0">
                <a:latin typeface="Times New Roman" pitchFamily="18" charset="0"/>
                <a:cs typeface="Times New Roman" pitchFamily="18" charset="0"/>
              </a:rPr>
              <a:t>ңгімеден дәлел келтіреді;</a:t>
            </a:r>
          </a:p>
        </p:txBody>
      </p:sp>
      <p:pic>
        <p:nvPicPr>
          <p:cNvPr id="9" name="Picture 4" descr="https://www.activityshelter.com/wp-content/uploads/2016/06/printable-notebook-paper-simp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7772" y="1482336"/>
            <a:ext cx="8158427" cy="389332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222" name="Picture 6" descr="https://thumbs.dreamstime.com/b/d-businessman-writing-illustration-rendering-business-person-paper-white-people-man-character-350709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287004"/>
            <a:ext cx="1315772" cy="7289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109269"/>
            <a:ext cx="609600" cy="609600"/>
          </a:xfrm>
          <a:prstGeom prst="rect">
            <a:avLst/>
          </a:prstGeom>
        </p:spPr>
      </p:pic>
    </p:spTree>
    <p:extLst>
      <p:ext uri="{BB962C8B-B14F-4D97-AF65-F5344CB8AC3E}">
        <p14:creationId xmlns:p14="http://schemas.microsoft.com/office/powerpoint/2010/main" val="4015149794"/>
      </p:ext>
    </p:extLst>
  </p:cSld>
  <p:clrMapOvr>
    <a:masterClrMapping/>
  </p:clrMapOvr>
  <p:transition spd="slow" advTm="1889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66333" y="1042257"/>
            <a:ext cx="2942087" cy="523220"/>
          </a:xfrm>
          <a:prstGeom prst="rect">
            <a:avLst/>
          </a:prstGeom>
          <a:noFill/>
        </p:spPr>
        <p:txBody>
          <a:bodyPr wrap="none" rtlCol="0">
            <a:spAutoFit/>
          </a:bodyPr>
          <a:lstStyle/>
          <a:p>
            <a:r>
              <a:rPr lang="kk-KZ"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Ықтимал жауап!</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
        <p:nvSpPr>
          <p:cNvPr id="9" name="TextBox 8"/>
          <p:cNvSpPr txBox="1"/>
          <p:nvPr/>
        </p:nvSpPr>
        <p:spPr>
          <a:xfrm>
            <a:off x="1507066" y="1744134"/>
            <a:ext cx="9414933" cy="3416320"/>
          </a:xfrm>
          <a:prstGeom prst="rect">
            <a:avLst/>
          </a:prstGeom>
          <a:noFill/>
        </p:spPr>
        <p:txBody>
          <a:bodyPr wrap="square" rtlCol="0">
            <a:spAutoFit/>
          </a:bodyPr>
          <a:lstStyle/>
          <a:p>
            <a:r>
              <a:rPr lang="kk-KZ" sz="2400" dirty="0" smtClean="0">
                <a:latin typeface="Times New Roman" pitchFamily="18" charset="0"/>
                <a:cs typeface="Times New Roman" pitchFamily="18" charset="0"/>
              </a:rPr>
              <a:t>     Бұл әңгімеде Ривера өзінің сенімділігінің арқасында Дэнниді жеңді. Ол қарапайым отбасынан шығып, көтерілісте көз алдында ата-анасынан айрылды. Мексикалықтарға озбырлық көрсеткендері көре тұра, өз Отаны үшін күресті.Ол небәрі 18 жаста еді. Өзі кішкентай болғанымен мықты, төзімді, намысшыл жігіт болды.Көрермен, төреші және өзінің жаттықтырушысы да оның жеңгенін қаламады. Менің ойымша қоғамда болып жатқан теңсіздіктерді көрген мексикалық Реннидің ашу - ызасын осы күрестен байқауға болады.Осы шығарма арқылы «әділеттілік әрқашан әділетсіздікті жеңеді» деген ой туғызды. </a:t>
            </a:r>
            <a:endParaRPr lang="ru-RU" sz="2400" dirty="0">
              <a:latin typeface="Times New Roman" pitchFamily="18" charset="0"/>
              <a:cs typeface="Times New Roman" pitchFamily="18" charset="0"/>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71997537"/>
      </p:ext>
    </p:extLst>
  </p:cSld>
  <p:clrMapOvr>
    <a:masterClrMapping/>
  </p:clrMapOvr>
  <p:transition spd="slow" advTm="6044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72732" y="1616639"/>
            <a:ext cx="3191935" cy="584775"/>
          </a:xfrm>
          <a:prstGeom prst="rect">
            <a:avLst/>
          </a:prstGeom>
          <a:noFill/>
        </p:spPr>
        <p:txBody>
          <a:bodyPr wrap="square" rtlCol="0">
            <a:spAutoFit/>
          </a:bodyPr>
          <a:lstStyle/>
          <a:p>
            <a:r>
              <a:rPr lang="kk-KZ" sz="3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Бүгінгі сабақта:</a:t>
            </a:r>
            <a:endParaRPr lang="kk-KZ"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
        <p:nvSpPr>
          <p:cNvPr id="6" name="TextBox 5"/>
          <p:cNvSpPr txBox="1"/>
          <p:nvPr/>
        </p:nvSpPr>
        <p:spPr>
          <a:xfrm>
            <a:off x="1793556" y="2305615"/>
            <a:ext cx="8647432" cy="2246769"/>
          </a:xfrm>
          <a:prstGeom prst="rect">
            <a:avLst/>
          </a:prstGeom>
          <a:noFill/>
        </p:spPr>
        <p:txBody>
          <a:bodyPr wrap="none" rtlCol="0">
            <a:spAutoFit/>
          </a:bodyPr>
          <a:lstStyle/>
          <a:p>
            <a:pPr marL="342900" indent="-342900">
              <a:buFont typeface="Wingdings" pitchFamily="2" charset="2"/>
              <a:buChar char="Ø"/>
            </a:pPr>
            <a:r>
              <a:rPr lang="kk-KZ" sz="2800" dirty="0" smtClean="0">
                <a:latin typeface="Times New Roman" pitchFamily="18" charset="0"/>
                <a:cs typeface="Times New Roman" pitchFamily="18" charset="0"/>
              </a:rPr>
              <a:t>Шығармадағы автор бейнесін анықтадыңыз;</a:t>
            </a:r>
          </a:p>
          <a:p>
            <a:pPr marL="342900" indent="-342900">
              <a:buFont typeface="Wingdings" pitchFamily="2" charset="2"/>
              <a:buChar char="Ø"/>
            </a:pPr>
            <a:r>
              <a:rPr lang="kk-KZ" sz="2800" dirty="0" smtClean="0">
                <a:latin typeface="Times New Roman" pitchFamily="18" charset="0"/>
                <a:cs typeface="Times New Roman" pitchFamily="18" charset="0"/>
              </a:rPr>
              <a:t>Кейіпкерлерге </a:t>
            </a:r>
            <a:r>
              <a:rPr lang="kk-KZ" sz="2800" dirty="0" smtClean="0">
                <a:latin typeface="Times New Roman" pitchFamily="18" charset="0"/>
                <a:cs typeface="Times New Roman" pitchFamily="18" charset="0"/>
              </a:rPr>
              <a:t>сипаттама бердіңіз;</a:t>
            </a:r>
          </a:p>
          <a:p>
            <a:pPr marL="342900" indent="-342900">
              <a:buFont typeface="Wingdings" pitchFamily="2" charset="2"/>
              <a:buChar char="Ø"/>
            </a:pPr>
            <a:r>
              <a:rPr lang="kk-KZ" sz="2800" dirty="0" smtClean="0">
                <a:latin typeface="Times New Roman" pitchFamily="18" charset="0"/>
                <a:cs typeface="Times New Roman" pitchFamily="18" charset="0"/>
              </a:rPr>
              <a:t>Шығарма үзінділерінен кейіпкер бейнесін таптыңыз;</a:t>
            </a:r>
          </a:p>
          <a:p>
            <a:pPr marL="342900" indent="-342900">
              <a:buFont typeface="Wingdings" pitchFamily="2" charset="2"/>
              <a:buChar char="Ø"/>
            </a:pPr>
            <a:r>
              <a:rPr lang="kk-KZ" sz="2800" dirty="0" smtClean="0">
                <a:latin typeface="Times New Roman" pitchFamily="18" charset="0"/>
                <a:cs typeface="Times New Roman" pitchFamily="18" charset="0"/>
              </a:rPr>
              <a:t>Әңгімеден дәлел келтіре алдыңыз;</a:t>
            </a:r>
          </a:p>
          <a:p>
            <a:pPr marL="342900" indent="-342900">
              <a:buFont typeface="Wingdings" pitchFamily="2" charset="2"/>
              <a:buChar char="Ø"/>
            </a:pPr>
            <a:r>
              <a:rPr lang="kk-KZ" sz="2800" dirty="0" smtClean="0">
                <a:latin typeface="Times New Roman" pitchFamily="18" charset="0"/>
                <a:cs typeface="Times New Roman" pitchFamily="18" charset="0"/>
              </a:rPr>
              <a:t>Өзіндік көзқарасыңызды жаздыңыз;</a:t>
            </a: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17868300"/>
      </p:ext>
    </p:extLst>
  </p:cSld>
  <p:clrMapOvr>
    <a:masterClrMapping/>
  </p:clrMapOvr>
  <p:transition spd="slow" advTm="1978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https://st2.depositphotos.com/3159197/10476/i/950/depositphotos_104768040-stock-photo-3d-white-people-with-notepa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36" y="334433"/>
            <a:ext cx="10842361" cy="61891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130797" y="3747952"/>
            <a:ext cx="3996270" cy="2246769"/>
          </a:xfrm>
          <a:prstGeom prst="rect">
            <a:avLst/>
          </a:prstGeom>
        </p:spPr>
        <p:txBody>
          <a:bodyPr wrap="square">
            <a:spAutoFit/>
          </a:bodyPr>
          <a:lstStyle/>
          <a:p>
            <a:r>
              <a:rPr lang="ru-RU" sz="1400" b="1" dirty="0">
                <a:solidFill>
                  <a:srgbClr val="FF0000"/>
                </a:solidFill>
                <a:latin typeface="Times New Roman" pitchFamily="18" charset="0"/>
                <a:cs typeface="Times New Roman" pitchFamily="18" charset="0"/>
              </a:rPr>
              <a:t>Дескриптор:</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кіріспе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бөлімде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кейіпкер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туралы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өзіндік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пікір</a:t>
            </a:r>
            <a:r>
              <a:rPr lang="ru-RU" sz="1400" dirty="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білдіреді</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негізі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бөлімде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кейіпкердің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бойындағы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адамгершілік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қасиеттерін</a:t>
            </a:r>
            <a:r>
              <a:rPr lang="ru-RU" sz="1400" dirty="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жинақтайды</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
            </a:r>
            <a:br>
              <a:rPr lang="ru-RU" sz="1400" dirty="0">
                <a:latin typeface="Times New Roman" pitchFamily="18" charset="0"/>
                <a:cs typeface="Times New Roman" pitchFamily="18" charset="0"/>
              </a:rPr>
            </a:b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қасиетіне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шығармадан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дәлел</a:t>
            </a:r>
            <a:r>
              <a:rPr lang="ru-RU" sz="1400" dirty="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келтіреді</a:t>
            </a:r>
            <a:r>
              <a:rPr lang="ru-RU" sz="1400" dirty="0">
                <a:latin typeface="Times New Roman" pitchFamily="18" charset="0"/>
                <a:cs typeface="Times New Roman" pitchFamily="18" charset="0"/>
              </a:rPr>
              <a:t>;</a:t>
            </a:r>
            <a:br>
              <a:rPr lang="ru-RU" sz="1400" dirty="0">
                <a:latin typeface="Times New Roman" pitchFamily="18" charset="0"/>
                <a:cs typeface="Times New Roman" pitchFamily="18" charset="0"/>
              </a:rPr>
            </a:b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қорытынды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бөлімде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кейіпкердің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бойынан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өзіне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үлгі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алатын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қасиеттерін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айтып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ойын</a:t>
            </a:r>
            <a:r>
              <a:rPr lang="ru-RU" sz="1400" dirty="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тұжырымдайды</a:t>
            </a:r>
            <a:r>
              <a:rPr lang="ru-RU" sz="1400" dirty="0" smtClean="0">
                <a:latin typeface="Times New Roman" pitchFamily="18" charset="0"/>
                <a:cs typeface="Times New Roman" pitchFamily="18" charset="0"/>
              </a:rPr>
              <a:t>;</a:t>
            </a:r>
          </a:p>
          <a:p>
            <a:r>
              <a:rPr lang="kk-KZ" sz="1400" dirty="0" smtClean="0">
                <a:latin typeface="Times New Roman" pitchFamily="18" charset="0"/>
                <a:cs typeface="Times New Roman" pitchFamily="18" charset="0"/>
              </a:rPr>
              <a:t>- эссе құрылымын сақтайды.</a:t>
            </a:r>
            <a:endParaRPr lang="ru-RU" sz="1400" dirty="0">
              <a:latin typeface="Times New Roman" pitchFamily="18" charset="0"/>
              <a:cs typeface="Times New Roman" pitchFamily="18" charset="0"/>
            </a:endParaRPr>
          </a:p>
        </p:txBody>
      </p:sp>
      <p:sp>
        <p:nvSpPr>
          <p:cNvPr id="4" name="Прямоугольник 3"/>
          <p:cNvSpPr/>
          <p:nvPr/>
        </p:nvSpPr>
        <p:spPr>
          <a:xfrm>
            <a:off x="5130794" y="2137602"/>
            <a:ext cx="3826935" cy="1477328"/>
          </a:xfrm>
          <a:prstGeom prst="rect">
            <a:avLst/>
          </a:prstGeom>
        </p:spPr>
        <p:txBody>
          <a:bodyPr wrap="square">
            <a:spAutoFit/>
          </a:bodyPr>
          <a:lstStyle/>
          <a:p>
            <a:r>
              <a:rPr lang="ru-RU" b="1" i="1" dirty="0" err="1" smtClean="0">
                <a:latin typeface="Times New Roman" pitchFamily="18" charset="0"/>
                <a:cs typeface="Times New Roman" pitchFamily="18" charset="0"/>
              </a:rPr>
              <a:t>Ривераның</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бойындағы</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анықталған</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қасиеттеріне</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шығармадан</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дәлелдер</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келтіре</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отырып</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кейіпкердің</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тұлғалық</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ерекшелігін</a:t>
            </a:r>
            <a:r>
              <a:rPr lang="ru-RU" b="1" i="1" dirty="0" smtClean="0">
                <a:latin typeface="Times New Roman" pitchFamily="18" charset="0"/>
                <a:cs typeface="Times New Roman" pitchFamily="18" charset="0"/>
              </a:rPr>
              <a:t> </a:t>
            </a:r>
            <a:r>
              <a:rPr lang="ru-RU" b="1" i="1" dirty="0" err="1" smtClean="0">
                <a:latin typeface="Times New Roman" pitchFamily="18" charset="0"/>
                <a:cs typeface="Times New Roman" pitchFamily="18" charset="0"/>
              </a:rPr>
              <a:t>сипаттап</a:t>
            </a:r>
            <a:r>
              <a:rPr lang="ru-RU" b="1" i="1" dirty="0" smtClean="0">
                <a:latin typeface="Times New Roman" pitchFamily="18" charset="0"/>
                <a:cs typeface="Times New Roman" pitchFamily="18" charset="0"/>
              </a:rPr>
              <a:t> эссе </a:t>
            </a:r>
            <a:r>
              <a:rPr lang="ru-RU" b="1" i="1" dirty="0" err="1" smtClean="0">
                <a:latin typeface="Times New Roman" pitchFamily="18" charset="0"/>
                <a:cs typeface="Times New Roman" pitchFamily="18" charset="0"/>
              </a:rPr>
              <a:t>жазыңыз</a:t>
            </a:r>
            <a:r>
              <a:rPr lang="ru-RU" b="1" i="1" dirty="0" smtClean="0">
                <a:latin typeface="Times New Roman" pitchFamily="18" charset="0"/>
                <a:cs typeface="Times New Roman" pitchFamily="18" charset="0"/>
              </a:rPr>
              <a:t>. (80-90сөз)</a:t>
            </a:r>
            <a:endParaRPr lang="ru-RU" b="1" i="1" dirty="0">
              <a:latin typeface="Times New Roman" pitchFamily="18" charset="0"/>
              <a:cs typeface="Times New Roman" pitchFamily="18" charset="0"/>
            </a:endParaRPr>
          </a:p>
        </p:txBody>
      </p:sp>
      <p:sp>
        <p:nvSpPr>
          <p:cNvPr id="3" name="TextBox 2"/>
          <p:cNvSpPr txBox="1"/>
          <p:nvPr/>
        </p:nvSpPr>
        <p:spPr>
          <a:xfrm>
            <a:off x="5562600" y="1707809"/>
            <a:ext cx="2552815" cy="400110"/>
          </a:xfrm>
          <a:prstGeom prst="rect">
            <a:avLst/>
          </a:prstGeom>
          <a:noFill/>
        </p:spPr>
        <p:txBody>
          <a:bodyPr wrap="none" rtlCol="0">
            <a:spAutoFit/>
          </a:bodyPr>
          <a:lstStyle/>
          <a:p>
            <a:r>
              <a:rPr lang="kk-KZ" sz="2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Қосымша тапсырма</a:t>
            </a:r>
            <a:endPar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4982500"/>
      </p:ext>
    </p:extLst>
  </p:cSld>
  <p:clrMapOvr>
    <a:masterClrMapping/>
  </p:clrMapOvr>
  <p:transition spd="slow" advTm="4000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4" name="Picture 10" descr="https://st2.depositphotos.com/3643473/6205/i/950/depositphotos_62059169-stock-photo-person-with-raised-hand-fo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4332" y="1488017"/>
            <a:ext cx="3539067" cy="38819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230360" y="2519570"/>
            <a:ext cx="5565691" cy="1200329"/>
          </a:xfrm>
          <a:prstGeom prst="rect">
            <a:avLst/>
          </a:prstGeom>
          <a:noFill/>
        </p:spPr>
        <p:txBody>
          <a:bodyPr wrap="none" lIns="91440" tIns="45720" rIns="91440" bIns="45720">
            <a:spAutoFit/>
          </a:bodyPr>
          <a:lstStyle/>
          <a:p>
            <a:pPr algn="ctr"/>
            <a:r>
              <a:rPr lang="kk-KZ"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Назарларыңызға рақмет!</a:t>
            </a:r>
          </a:p>
          <a:p>
            <a:pPr algn="ctr"/>
            <a:r>
              <a:rPr lang="kk-KZ"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rPr>
              <a:t>Қош сау болыңыздар!</a:t>
            </a:r>
            <a:endParaRPr lang="ru-RU"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latin typeface="Times New Roman" pitchFamily="18" charset="0"/>
              <a:cs typeface="Times New Roman" pitchFamily="18" charset="0"/>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05173507"/>
      </p:ext>
    </p:extLst>
  </p:cSld>
  <p:clrMapOvr>
    <a:masterClrMapping/>
  </p:clrMapOvr>
  <p:transition spd="slow" advTm="9231">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ompu-brand.com/storage/app/public/attachment/829668.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6997" y="797466"/>
            <a:ext cx="9601200" cy="954107"/>
          </a:xfrm>
          <a:prstGeom prst="rect">
            <a:avLst/>
          </a:prstGeom>
          <a:noFill/>
        </p:spPr>
        <p:txBody>
          <a:bodyPr wrap="square" rtlCol="0">
            <a:spAutoFit/>
          </a:bodyPr>
          <a:lstStyle/>
          <a:p>
            <a:r>
              <a:rPr lang="kk-KZ"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Оқу мақсаттары: </a:t>
            </a:r>
          </a:p>
          <a:p>
            <a:r>
              <a:rPr lang="kk-KZ" sz="2800" dirty="0" smtClean="0">
                <a:latin typeface="Times New Roman" pitchFamily="18" charset="0"/>
                <a:cs typeface="Times New Roman" pitchFamily="18" charset="0"/>
              </a:rPr>
              <a:t>5А/И2. эпикалық шығармадағы автор бейнесін анықтау.</a:t>
            </a:r>
            <a:endParaRPr lang="ru-RU" sz="2800" b="1" dirty="0">
              <a:latin typeface="Times New Roman" pitchFamily="18" charset="0"/>
              <a:cs typeface="Times New Roman" pitchFamily="18" charset="0"/>
            </a:endParaRPr>
          </a:p>
        </p:txBody>
      </p:sp>
      <p:sp>
        <p:nvSpPr>
          <p:cNvPr id="5" name="TextBox 4"/>
          <p:cNvSpPr txBox="1"/>
          <p:nvPr/>
        </p:nvSpPr>
        <p:spPr>
          <a:xfrm>
            <a:off x="1375379" y="1874728"/>
            <a:ext cx="9601200" cy="3108543"/>
          </a:xfrm>
          <a:prstGeom prst="rect">
            <a:avLst/>
          </a:prstGeom>
          <a:noFill/>
        </p:spPr>
        <p:txBody>
          <a:bodyPr wrap="square" rtlCol="0">
            <a:spAutoFit/>
          </a:bodyPr>
          <a:lstStyle/>
          <a:p>
            <a:r>
              <a:rPr lang="kk-KZ"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Сабақтың мақсаты: </a:t>
            </a:r>
          </a:p>
          <a:p>
            <a:pPr marL="457200" indent="-457200">
              <a:buFont typeface="Arial" pitchFamily="34" charset="0"/>
              <a:buChar char="•"/>
            </a:pPr>
            <a:r>
              <a:rPr lang="kk-KZ" sz="2800" dirty="0" smtClean="0">
                <a:latin typeface="Times New Roman" pitchFamily="18" charset="0"/>
                <a:cs typeface="Times New Roman" pitchFamily="18" charset="0"/>
              </a:rPr>
              <a:t>Шығармадан кейіпкерлер бейнесін анықтай алады;</a:t>
            </a:r>
          </a:p>
          <a:p>
            <a:pPr marL="457200" indent="-457200">
              <a:buFont typeface="Arial" pitchFamily="34" charset="0"/>
              <a:buChar char="•"/>
            </a:pPr>
            <a:r>
              <a:rPr lang="kk-KZ" sz="2800" dirty="0" smtClean="0">
                <a:latin typeface="Times New Roman" pitchFamily="18" charset="0"/>
                <a:cs typeface="Times New Roman" pitchFamily="18" charset="0"/>
              </a:rPr>
              <a:t>Кейіпкелердің образын анықтай отырып, мінез-құлқын, көңіл күйін, дүниеге көзқарасын талқылайды, өзіндік тұжырым жасайды.</a:t>
            </a:r>
          </a:p>
          <a:p>
            <a:endParaRPr lang="kk-KZ" sz="2800" dirty="0" smtClean="0">
              <a:latin typeface="Times New Roman" pitchFamily="18" charset="0"/>
              <a:cs typeface="Times New Roman" pitchFamily="18" charset="0"/>
            </a:endParaRPr>
          </a:p>
          <a:p>
            <a:endParaRPr lang="ru-RU" sz="2800" b="1" dirty="0">
              <a:latin typeface="Times New Roman" pitchFamily="18" charset="0"/>
              <a:cs typeface="Times New Roman" pitchFamily="18" charset="0"/>
            </a:endParaRPr>
          </a:p>
        </p:txBody>
      </p:sp>
      <p:sp>
        <p:nvSpPr>
          <p:cNvPr id="6" name="TextBox 5"/>
          <p:cNvSpPr txBox="1"/>
          <p:nvPr/>
        </p:nvSpPr>
        <p:spPr>
          <a:xfrm>
            <a:off x="1413933" y="4133460"/>
            <a:ext cx="8026401" cy="523220"/>
          </a:xfrm>
          <a:prstGeom prst="rect">
            <a:avLst/>
          </a:prstGeom>
          <a:noFill/>
        </p:spPr>
        <p:txBody>
          <a:bodyPr wrap="square" rtlCol="0">
            <a:spAutoFit/>
          </a:bodyPr>
          <a:lstStyle/>
          <a:p>
            <a:r>
              <a:rPr lang="kk-KZ"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Бағалау критерийі:</a:t>
            </a:r>
            <a:endParaRPr lang="kk-KZ"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
        <p:nvSpPr>
          <p:cNvPr id="4" name="TextBox 3"/>
          <p:cNvSpPr txBox="1"/>
          <p:nvPr/>
        </p:nvSpPr>
        <p:spPr>
          <a:xfrm>
            <a:off x="1331609" y="4656680"/>
            <a:ext cx="9731976" cy="1384995"/>
          </a:xfrm>
          <a:prstGeom prst="rect">
            <a:avLst/>
          </a:prstGeom>
          <a:noFill/>
        </p:spPr>
        <p:txBody>
          <a:bodyPr wrap="square" rtlCol="0">
            <a:spAutoFit/>
          </a:bodyPr>
          <a:lstStyle/>
          <a:p>
            <a:pPr marL="457200" indent="-457200">
              <a:buFont typeface="Wingdings" pitchFamily="2" charset="2"/>
              <a:buChar char="Ø"/>
            </a:pPr>
            <a:r>
              <a:rPr lang="kk-KZ" sz="2800" dirty="0" smtClean="0">
                <a:latin typeface="Times New Roman" pitchFamily="18" charset="0"/>
                <a:cs typeface="Times New Roman" pitchFamily="18" charset="0"/>
              </a:rPr>
              <a:t>көркем шығармадағы кейіпкерлер образын аша алады;</a:t>
            </a:r>
          </a:p>
          <a:p>
            <a:pPr marL="457200" indent="-457200">
              <a:buFont typeface="Wingdings" pitchFamily="2" charset="2"/>
              <a:buChar char="Ø"/>
            </a:pPr>
            <a:r>
              <a:rPr lang="kk-KZ" sz="2800" dirty="0">
                <a:latin typeface="Times New Roman" pitchFamily="18" charset="0"/>
                <a:cs typeface="Times New Roman" pitchFamily="18" charset="0"/>
              </a:rPr>
              <a:t>ш</a:t>
            </a:r>
            <a:r>
              <a:rPr lang="kk-KZ" sz="2800" dirty="0" smtClean="0">
                <a:latin typeface="Times New Roman" pitchFamily="18" charset="0"/>
                <a:cs typeface="Times New Roman" pitchFamily="18" charset="0"/>
              </a:rPr>
              <a:t>ығармадағы басты кейіпкелердің бейнесін салыстырады;</a:t>
            </a:r>
          </a:p>
          <a:p>
            <a:pPr marL="457200" indent="-457200">
              <a:buFont typeface="Wingdings" pitchFamily="2" charset="2"/>
              <a:buChar char="Ø"/>
            </a:pPr>
            <a:r>
              <a:rPr lang="kk-KZ" sz="2800" dirty="0">
                <a:latin typeface="Times New Roman" pitchFamily="18" charset="0"/>
                <a:cs typeface="Times New Roman" pitchFamily="18" charset="0"/>
              </a:rPr>
              <a:t>ө</a:t>
            </a:r>
            <a:r>
              <a:rPr lang="kk-KZ" sz="2800" dirty="0" smtClean="0">
                <a:latin typeface="Times New Roman" pitchFamily="18" charset="0"/>
                <a:cs typeface="Times New Roman" pitchFamily="18" charset="0"/>
              </a:rPr>
              <a:t>зіндік баға береді;</a:t>
            </a:r>
          </a:p>
        </p:txBody>
      </p:sp>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2316624"/>
      </p:ext>
    </p:extLst>
  </p:cSld>
  <p:clrMapOvr>
    <a:masterClrMapping/>
  </p:clrMapOvr>
  <p:transition spd="slow" advTm="3198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710270" y="1686935"/>
            <a:ext cx="4842930" cy="3477875"/>
          </a:xfrm>
          <a:prstGeom prst="rect">
            <a:avLst/>
          </a:prstGeom>
        </p:spPr>
        <p:txBody>
          <a:bodyPr wrap="square">
            <a:spAutoFit/>
          </a:bodyPr>
          <a:lstStyle/>
          <a:p>
            <a:pPr marL="457200" indent="-457200">
              <a:buAutoNum type="arabicPeriod"/>
            </a:pPr>
            <a:r>
              <a:rPr lang="ru-RU" sz="2200" dirty="0">
                <a:latin typeface="Times New Roman" pitchFamily="18" charset="0"/>
                <a:cs typeface="Times New Roman" pitchFamily="18" charset="0"/>
              </a:rPr>
              <a:t>Джек Лондон </a:t>
            </a:r>
            <a:r>
              <a:rPr lang="ru-RU" sz="2200" dirty="0" err="1">
                <a:latin typeface="Times New Roman" pitchFamily="18" charset="0"/>
                <a:cs typeface="Times New Roman" pitchFamily="18" charset="0"/>
              </a:rPr>
              <a:t>неше</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жасынан</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бастап</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шығарма</a:t>
            </a:r>
            <a:r>
              <a:rPr lang="ru-RU" sz="2200" dirty="0">
                <a:latin typeface="Times New Roman" pitchFamily="18" charset="0"/>
                <a:cs typeface="Times New Roman" pitchFamily="18" charset="0"/>
              </a:rPr>
              <a:t> </a:t>
            </a:r>
            <a:r>
              <a:rPr lang="ru-RU" sz="2200" dirty="0" err="1">
                <a:latin typeface="Times New Roman" pitchFamily="18" charset="0"/>
                <a:cs typeface="Times New Roman" pitchFamily="18" charset="0"/>
              </a:rPr>
              <a:t>жазуға</a:t>
            </a:r>
            <a:r>
              <a:rPr lang="ru-RU" sz="2200" dirty="0">
                <a:latin typeface="Times New Roman" pitchFamily="18" charset="0"/>
                <a:cs typeface="Times New Roman" pitchFamily="18" charset="0"/>
              </a:rPr>
              <a:t> </a:t>
            </a:r>
            <a:r>
              <a:rPr lang="ru-RU" sz="2200" dirty="0" smtClean="0">
                <a:latin typeface="Times New Roman" pitchFamily="18" charset="0"/>
                <a:cs typeface="Times New Roman" pitchFamily="18" charset="0"/>
              </a:rPr>
              <a:t> </a:t>
            </a:r>
            <a:r>
              <a:rPr lang="ru-RU" sz="2200" dirty="0" err="1" smtClean="0">
                <a:latin typeface="Times New Roman" pitchFamily="18" charset="0"/>
                <a:cs typeface="Times New Roman" pitchFamily="18" charset="0"/>
              </a:rPr>
              <a:t>қызықты</a:t>
            </a:r>
            <a:r>
              <a:rPr lang="ru-RU" sz="2200" dirty="0" smtClean="0">
                <a:latin typeface="Times New Roman" pitchFamily="18" charset="0"/>
                <a:cs typeface="Times New Roman" pitchFamily="18" charset="0"/>
              </a:rPr>
              <a:t>?</a:t>
            </a:r>
          </a:p>
          <a:p>
            <a:pPr marL="457200" indent="-457200">
              <a:buAutoNum type="arabicPeriod"/>
            </a:pPr>
            <a:r>
              <a:rPr lang="kk-KZ" sz="2200" dirty="0" smtClean="0">
                <a:latin typeface="Times New Roman" pitchFamily="18" charset="0"/>
                <a:cs typeface="Times New Roman" pitchFamily="18" charset="0"/>
              </a:rPr>
              <a:t>Джек </a:t>
            </a:r>
            <a:r>
              <a:rPr lang="kk-KZ" sz="2200" dirty="0">
                <a:latin typeface="Times New Roman" pitchFamily="18" charset="0"/>
                <a:cs typeface="Times New Roman" pitchFamily="18" charset="0"/>
              </a:rPr>
              <a:t>Лондонның қандай шығармалары </a:t>
            </a:r>
            <a:r>
              <a:rPr lang="kk-KZ" sz="2200" dirty="0" smtClean="0">
                <a:latin typeface="Times New Roman" pitchFamily="18" charset="0"/>
                <a:cs typeface="Times New Roman" pitchFamily="18" charset="0"/>
              </a:rPr>
              <a:t>бар?</a:t>
            </a:r>
          </a:p>
          <a:p>
            <a:pPr marL="457200" indent="-457200">
              <a:buAutoNum type="arabicPeriod"/>
            </a:pPr>
            <a:r>
              <a:rPr lang="kk-KZ" sz="2200" dirty="0" smtClean="0">
                <a:latin typeface="Times New Roman" pitchFamily="18" charset="0"/>
                <a:cs typeface="Times New Roman" pitchFamily="18" charset="0"/>
              </a:rPr>
              <a:t>Джек </a:t>
            </a:r>
            <a:r>
              <a:rPr lang="kk-KZ" sz="2200" dirty="0">
                <a:latin typeface="Times New Roman" pitchFamily="18" charset="0"/>
                <a:cs typeface="Times New Roman" pitchFamily="18" charset="0"/>
              </a:rPr>
              <a:t>Лондон қай елдің белгілі жазушысы</a:t>
            </a:r>
            <a:r>
              <a:rPr lang="kk-KZ" sz="2200" dirty="0" smtClean="0">
                <a:latin typeface="Times New Roman" pitchFamily="18" charset="0"/>
                <a:cs typeface="Times New Roman" pitchFamily="18" charset="0"/>
              </a:rPr>
              <a:t>?</a:t>
            </a:r>
          </a:p>
          <a:p>
            <a:pPr marL="457200" indent="-457200">
              <a:buAutoNum type="arabicPeriod"/>
            </a:pPr>
            <a:r>
              <a:rPr lang="kk-KZ" sz="2200" dirty="0" smtClean="0">
                <a:latin typeface="Times New Roman" pitchFamily="18" charset="0"/>
                <a:cs typeface="Times New Roman" pitchFamily="18" charset="0"/>
              </a:rPr>
              <a:t>«</a:t>
            </a:r>
            <a:r>
              <a:rPr lang="kk-KZ" sz="2200" dirty="0">
                <a:latin typeface="Times New Roman" pitchFamily="18" charset="0"/>
                <a:cs typeface="Times New Roman" pitchFamily="18" charset="0"/>
              </a:rPr>
              <a:t>Мексика ұлы» шығармасында қандай спорт түрі әңгімеленген</a:t>
            </a:r>
            <a:r>
              <a:rPr lang="kk-KZ" sz="2200" dirty="0" smtClean="0">
                <a:latin typeface="Times New Roman" pitchFamily="18" charset="0"/>
                <a:cs typeface="Times New Roman" pitchFamily="18" charset="0"/>
              </a:rPr>
              <a:t>?</a:t>
            </a:r>
          </a:p>
          <a:p>
            <a:pPr marL="457200" indent="-457200">
              <a:buAutoNum type="arabicPeriod"/>
            </a:pPr>
            <a:r>
              <a:rPr lang="kk-KZ" sz="2200" dirty="0" smtClean="0">
                <a:latin typeface="Times New Roman" pitchFamily="18" charset="0"/>
                <a:cs typeface="Times New Roman" pitchFamily="18" charset="0"/>
              </a:rPr>
              <a:t>«</a:t>
            </a:r>
            <a:r>
              <a:rPr lang="kk-KZ" sz="2200" dirty="0">
                <a:latin typeface="Times New Roman" pitchFamily="18" charset="0"/>
                <a:cs typeface="Times New Roman" pitchFamily="18" charset="0"/>
              </a:rPr>
              <a:t>Мексика ұлы» әңгімесінің идеясы </a:t>
            </a:r>
            <a:r>
              <a:rPr lang="kk-KZ" sz="2200" dirty="0" smtClean="0">
                <a:latin typeface="Times New Roman" pitchFamily="18" charset="0"/>
                <a:cs typeface="Times New Roman" pitchFamily="18" charset="0"/>
              </a:rPr>
              <a:t>қандай?</a:t>
            </a:r>
            <a:endParaRPr lang="kk-KZ" sz="2200" dirty="0">
              <a:latin typeface="Times New Roman" pitchFamily="18" charset="0"/>
              <a:cs typeface="Times New Roman" pitchFamily="18" charset="0"/>
            </a:endParaRPr>
          </a:p>
        </p:txBody>
      </p:sp>
      <p:sp>
        <p:nvSpPr>
          <p:cNvPr id="4" name="Прямоугольник с двумя скругленными противолежащими углами 3"/>
          <p:cNvSpPr/>
          <p:nvPr/>
        </p:nvSpPr>
        <p:spPr>
          <a:xfrm>
            <a:off x="1566334" y="1436175"/>
            <a:ext cx="4986866" cy="4451236"/>
          </a:xfrm>
          <a:prstGeom prst="round2Diag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1456269" y="628247"/>
            <a:ext cx="5477974" cy="523220"/>
          </a:xfrm>
          <a:prstGeom prst="rect">
            <a:avLst/>
          </a:prstGeom>
          <a:noFill/>
        </p:spPr>
        <p:txBody>
          <a:bodyPr wrap="none" rtlCol="0">
            <a:spAutoFit/>
          </a:bodyPr>
          <a:lstStyle/>
          <a:p>
            <a:r>
              <a:rPr lang="kk-KZ"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«Жуан – жіңішке сұрақтар» әдісі</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8198" name="Picture 6" descr="https://e7.pngegg.com/pngimages/602/881/png-clipart-organization-question-business-person-management-thinking-man-miscellaneous-peopl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7467" y="1686935"/>
            <a:ext cx="3403600" cy="3276111"/>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62197168"/>
      </p:ext>
    </p:extLst>
  </p:cSld>
  <p:clrMapOvr>
    <a:masterClrMapping/>
  </p:clrMapOvr>
  <p:transition spd="slow" advTm="2822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1667" y="1358677"/>
            <a:ext cx="3086967" cy="4110790"/>
          </a:xfrm>
          <a:prstGeom prst="rect">
            <a:avLst/>
          </a:prstGeom>
          <a:ln w="88900" cap="sq" cmpd="thickThin">
            <a:solidFill>
              <a:srgbClr val="000000"/>
            </a:solidFill>
            <a:prstDash val="solid"/>
            <a:miter lim="800000"/>
          </a:ln>
          <a:effectLst>
            <a:glow rad="228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 name="Прямоугольник с двумя скругленными противолежащими углами 2"/>
          <p:cNvSpPr/>
          <p:nvPr/>
        </p:nvSpPr>
        <p:spPr>
          <a:xfrm>
            <a:off x="719666" y="869749"/>
            <a:ext cx="6290732" cy="5289751"/>
          </a:xfrm>
          <a:prstGeom prst="round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888999" y="963685"/>
            <a:ext cx="6096000" cy="5262979"/>
          </a:xfrm>
          <a:prstGeom prst="rect">
            <a:avLst/>
          </a:prstGeom>
        </p:spPr>
        <p:txBody>
          <a:bodyPr>
            <a:spAutoFit/>
          </a:bodyPr>
          <a:lstStyle/>
          <a:p>
            <a:r>
              <a:rPr lang="ru-RU" sz="2400" b="1" i="1" dirty="0" smtClean="0">
                <a:solidFill>
                  <a:srgbClr val="7030A0"/>
                </a:solidFill>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Жазушының</a:t>
            </a:r>
            <a:r>
              <a:rPr lang="ru-RU" sz="2400" b="1" i="1" dirty="0" smtClean="0">
                <a:latin typeface="Times New Roman" pitchFamily="18" charset="0"/>
                <a:cs typeface="Times New Roman" pitchFamily="18" charset="0"/>
              </a:rPr>
              <a:t> </a:t>
            </a:r>
            <a:r>
              <a:rPr lang="ru-RU" sz="2400" b="1" i="1" dirty="0">
                <a:latin typeface="Times New Roman" pitchFamily="18" charset="0"/>
                <a:cs typeface="Times New Roman" pitchFamily="18" charset="0"/>
              </a:rPr>
              <a:t>«Мексика </a:t>
            </a:r>
            <a:r>
              <a:rPr lang="ru-RU" sz="2400" b="1" i="1" dirty="0" err="1">
                <a:latin typeface="Times New Roman" pitchFamily="18" charset="0"/>
                <a:cs typeface="Times New Roman" pitchFamily="18" charset="0"/>
              </a:rPr>
              <a:t>ұлы</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әңгімесі</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қоғамдағы</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әлеуметтік</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теңсіздікті</a:t>
            </a:r>
            <a:r>
              <a:rPr lang="ru-RU" sz="2400" b="1" i="1" dirty="0">
                <a:latin typeface="Times New Roman" pitchFamily="18" charset="0"/>
                <a:cs typeface="Times New Roman" pitchFamily="18" charset="0"/>
              </a:rPr>
              <a:t> он </a:t>
            </a:r>
            <a:r>
              <a:rPr lang="ru-RU" sz="2400" b="1" i="1" dirty="0" err="1">
                <a:latin typeface="Times New Roman" pitchFamily="18" charset="0"/>
                <a:cs typeface="Times New Roman" pitchFamily="18" charset="0"/>
              </a:rPr>
              <a:t>сегіз</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жасар</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мексикалық</a:t>
            </a:r>
            <a:r>
              <a:rPr lang="ru-RU" sz="2400" b="1" i="1" dirty="0">
                <a:latin typeface="Times New Roman" pitchFamily="18" charset="0"/>
                <a:cs typeface="Times New Roman" pitchFamily="18" charset="0"/>
              </a:rPr>
              <a:t> Ривера мен </a:t>
            </a:r>
            <a:r>
              <a:rPr lang="ru-RU" sz="2400" b="1" i="1" dirty="0" err="1">
                <a:latin typeface="Times New Roman" pitchFamily="18" charset="0"/>
                <a:cs typeface="Times New Roman" pitchFamily="18" charset="0"/>
              </a:rPr>
              <a:t>жиырма</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төрт</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жасар</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ақ</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нәсілді</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ақша</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үшін</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рингке</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шығатын</a:t>
            </a:r>
            <a:r>
              <a:rPr lang="ru-RU" sz="2400" b="1" i="1" dirty="0">
                <a:latin typeface="Times New Roman" pitchFamily="18" charset="0"/>
                <a:cs typeface="Times New Roman" pitchFamily="18" charset="0"/>
              </a:rPr>
              <a:t> боксер Дэнни Уорд </a:t>
            </a:r>
            <a:r>
              <a:rPr lang="ru-RU" sz="2400" b="1" i="1" dirty="0" err="1">
                <a:latin typeface="Times New Roman" pitchFamily="18" charset="0"/>
                <a:cs typeface="Times New Roman" pitchFamily="18" charset="0"/>
              </a:rPr>
              <a:t>арасындағы</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жекпе-жек</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арқылы</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көрсеткен</a:t>
            </a:r>
            <a:r>
              <a:rPr lang="ru-RU" sz="2400" b="1" i="1" dirty="0">
                <a:latin typeface="Times New Roman" pitchFamily="18" charset="0"/>
                <a:cs typeface="Times New Roman" pitchFamily="18" charset="0"/>
              </a:rPr>
              <a:t>. </a:t>
            </a:r>
            <a:endParaRPr lang="ru-RU" sz="2400" b="1" i="1" dirty="0" smtClean="0">
              <a:latin typeface="Times New Roman" pitchFamily="18" charset="0"/>
              <a:cs typeface="Times New Roman" pitchFamily="18" charset="0"/>
            </a:endParaRPr>
          </a:p>
          <a:p>
            <a:r>
              <a:rPr lang="ru-RU" sz="2400" b="1" i="1" dirty="0">
                <a:latin typeface="Times New Roman" pitchFamily="18" charset="0"/>
                <a:cs typeface="Times New Roman" pitchFamily="18" charset="0"/>
              </a:rPr>
              <a:t> </a:t>
            </a:r>
            <a:r>
              <a:rPr lang="ru-RU" sz="2400" b="1" i="1" dirty="0" smtClean="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Әңгімеде</a:t>
            </a:r>
            <a:r>
              <a:rPr lang="ru-RU" sz="2400" b="1" i="1" dirty="0" smtClean="0">
                <a:latin typeface="Times New Roman" pitchFamily="18" charset="0"/>
                <a:cs typeface="Times New Roman" pitchFamily="18" charset="0"/>
              </a:rPr>
              <a:t> </a:t>
            </a:r>
            <a:r>
              <a:rPr lang="ru-RU" sz="2400" b="1" i="1" dirty="0" err="1">
                <a:latin typeface="Times New Roman" pitchFamily="18" charset="0"/>
                <a:cs typeface="Times New Roman" pitchFamily="18" charset="0"/>
              </a:rPr>
              <a:t>бойындағы</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намысшылдық</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жігерлілік</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сабырлылық</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төзімділік</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өз</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ұлтына</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деген</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сүйіспеншілік</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күш-қуат</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берген</a:t>
            </a:r>
            <a:r>
              <a:rPr lang="ru-RU" sz="2400" b="1" i="1" dirty="0">
                <a:latin typeface="Times New Roman" pitchFamily="18" charset="0"/>
                <a:cs typeface="Times New Roman" pitchFamily="18" charset="0"/>
              </a:rPr>
              <a:t> Ривера </a:t>
            </a:r>
            <a:r>
              <a:rPr lang="ru-RU" sz="2400" b="1" i="1" dirty="0" err="1">
                <a:latin typeface="Times New Roman" pitchFamily="18" charset="0"/>
                <a:cs typeface="Times New Roman" pitchFamily="18" charset="0"/>
              </a:rPr>
              <a:t>өзінен</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әлдеқайда</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айлакер</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тәжірибелі</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Дэнниден</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басым</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түседі</a:t>
            </a:r>
            <a:r>
              <a:rPr lang="ru-RU" sz="2400" b="1" i="1" dirty="0" smtClean="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Шығарма</a:t>
            </a:r>
            <a:r>
              <a:rPr lang="ru-RU" sz="2400" b="1" i="1" dirty="0" smtClean="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идеясы</a:t>
            </a:r>
            <a:r>
              <a:rPr lang="ru-RU" sz="2400" b="1" i="1" dirty="0" smtClean="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әділеттілік</a:t>
            </a:r>
            <a:r>
              <a:rPr lang="ru-RU" sz="2400" b="1" i="1" dirty="0" smtClean="0">
                <a:latin typeface="Times New Roman" pitchFamily="18" charset="0"/>
                <a:cs typeface="Times New Roman" pitchFamily="18" charset="0"/>
              </a:rPr>
              <a:t> </a:t>
            </a:r>
            <a:r>
              <a:rPr lang="ru-RU" sz="2400" b="1" i="1" dirty="0" err="1">
                <a:latin typeface="Times New Roman" pitchFamily="18" charset="0"/>
                <a:cs typeface="Times New Roman" pitchFamily="18" charset="0"/>
              </a:rPr>
              <a:t>әр</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уақытта</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әділетсіздікті</a:t>
            </a:r>
            <a:r>
              <a:rPr lang="ru-RU" sz="2400" b="1" i="1" dirty="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жеңеді</a:t>
            </a:r>
            <a:r>
              <a:rPr lang="ru-RU" sz="2400" b="1" i="1" dirty="0" smtClean="0">
                <a:latin typeface="Times New Roman" pitchFamily="18" charset="0"/>
                <a:cs typeface="Times New Roman" pitchFamily="18" charset="0"/>
              </a:rPr>
              <a:t>» </a:t>
            </a:r>
            <a:r>
              <a:rPr lang="ru-RU" sz="2400" b="1" i="1" dirty="0" err="1">
                <a:latin typeface="Times New Roman" pitchFamily="18" charset="0"/>
                <a:cs typeface="Times New Roman" pitchFamily="18" charset="0"/>
              </a:rPr>
              <a:t>деген</a:t>
            </a:r>
            <a:r>
              <a:rPr lang="ru-RU" sz="2400" b="1" i="1" dirty="0">
                <a:latin typeface="Times New Roman" pitchFamily="18" charset="0"/>
                <a:cs typeface="Times New Roman" pitchFamily="18" charset="0"/>
              </a:rPr>
              <a:t> </a:t>
            </a:r>
            <a:r>
              <a:rPr lang="ru-RU" sz="2400" b="1" i="1" dirty="0" err="1">
                <a:latin typeface="Times New Roman" pitchFamily="18" charset="0"/>
                <a:cs typeface="Times New Roman" pitchFamily="18" charset="0"/>
              </a:rPr>
              <a:t>ойға</a:t>
            </a:r>
            <a:r>
              <a:rPr lang="ru-RU" sz="2400" b="1" i="1" dirty="0">
                <a:latin typeface="Times New Roman" pitchFamily="18" charset="0"/>
                <a:cs typeface="Times New Roman" pitchFamily="18" charset="0"/>
              </a:rPr>
              <a:t> </a:t>
            </a:r>
            <a:r>
              <a:rPr lang="ru-RU" sz="2400" b="1" i="1" dirty="0" err="1" smtClean="0">
                <a:latin typeface="Times New Roman" pitchFamily="18" charset="0"/>
                <a:cs typeface="Times New Roman" pitchFamily="18" charset="0"/>
              </a:rPr>
              <a:t>салады</a:t>
            </a:r>
            <a:r>
              <a:rPr lang="ru-RU" sz="2400" b="1" i="1" dirty="0" smtClean="0">
                <a:latin typeface="Times New Roman" pitchFamily="18" charset="0"/>
                <a:cs typeface="Times New Roman" pitchFamily="18" charset="0"/>
              </a:rPr>
              <a:t>.</a:t>
            </a:r>
            <a:endParaRPr lang="ru-RU" sz="2400" b="1" i="1" dirty="0">
              <a:latin typeface="Times New Roman" pitchFamily="18" charset="0"/>
              <a:cs typeface="Times New Roman" pitchFamily="18"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1165145"/>
      </p:ext>
    </p:extLst>
  </p:cSld>
  <p:clrMapOvr>
    <a:masterClrMapping/>
  </p:clrMapOvr>
  <p:transition spd="slow" advTm="4879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Схема 1"/>
          <p:cNvGraphicFramePr/>
          <p:nvPr>
            <p:extLst>
              <p:ext uri="{D42A27DB-BD31-4B8C-83A1-F6EECF244321}">
                <p14:modId xmlns:p14="http://schemas.microsoft.com/office/powerpoint/2010/main" val="1821435450"/>
              </p:ext>
            </p:extLst>
          </p:nvPr>
        </p:nvGraphicFramePr>
        <p:xfrm>
          <a:off x="296730" y="998211"/>
          <a:ext cx="11600128"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p:cNvSpPr txBox="1"/>
          <p:nvPr/>
        </p:nvSpPr>
        <p:spPr>
          <a:xfrm>
            <a:off x="643466" y="474991"/>
            <a:ext cx="3554499" cy="523220"/>
          </a:xfrm>
          <a:prstGeom prst="rect">
            <a:avLst/>
          </a:prstGeom>
          <a:noFill/>
        </p:spPr>
        <p:txBody>
          <a:bodyPr wrap="none" rtlCol="0">
            <a:spAutoFit/>
          </a:bodyPr>
          <a:lstStyle/>
          <a:p>
            <a:r>
              <a:rPr lang="kk-KZ"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Анықтама бұрышы!</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pic>
        <p:nvPicPr>
          <p:cNvPr id="5122" name="Picture 2" descr="https://xn--80adjaiihgvdch8aic1e.xn--p1ai/wp-content/uploads/2020/03/exclamation_point-1024x576-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30460" y="222252"/>
            <a:ext cx="1566334" cy="10286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214009716"/>
      </p:ext>
    </p:extLst>
  </p:cSld>
  <p:clrMapOvr>
    <a:masterClrMapping/>
  </p:clrMapOvr>
  <p:transition spd="slow" advTm="8017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70667" y="1380067"/>
            <a:ext cx="184731" cy="461665"/>
          </a:xfrm>
          <a:prstGeom prst="rect">
            <a:avLst/>
          </a:prstGeom>
          <a:noFill/>
        </p:spPr>
        <p:txBody>
          <a:bodyPr wrap="none" rtlCol="0">
            <a:spAutoFit/>
          </a:bodyPr>
          <a:lstStyle/>
          <a:p>
            <a:endParaRPr lang="ru-RU" sz="2400" dirty="0">
              <a:latin typeface="Times New Roman" pitchFamily="18" charset="0"/>
              <a:cs typeface="Times New Roman"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090307491"/>
              </p:ext>
            </p:extLst>
          </p:nvPr>
        </p:nvGraphicFramePr>
        <p:xfrm>
          <a:off x="1596761" y="2135832"/>
          <a:ext cx="9000066" cy="2103120"/>
        </p:xfrm>
        <a:graphic>
          <a:graphicData uri="http://schemas.openxmlformats.org/drawingml/2006/table">
            <a:tbl>
              <a:tblPr firstRow="1" bandRow="1">
                <a:tableStyleId>{5C22544A-7EE6-4342-B048-85BDC9FD1C3A}</a:tableStyleId>
              </a:tblPr>
              <a:tblGrid>
                <a:gridCol w="4500033"/>
                <a:gridCol w="4500033"/>
              </a:tblGrid>
              <a:tr h="370840">
                <a:tc>
                  <a:txBody>
                    <a:bodyPr/>
                    <a:lstStyle/>
                    <a:p>
                      <a:pPr algn="ctr"/>
                      <a:r>
                        <a:rPr lang="kk-KZ" sz="2400" dirty="0" smtClean="0">
                          <a:solidFill>
                            <a:schemeClr val="tx1"/>
                          </a:solidFill>
                          <a:latin typeface="Times New Roman" pitchFamily="18" charset="0"/>
                          <a:cs typeface="Times New Roman" pitchFamily="18" charset="0"/>
                        </a:rPr>
                        <a:t>Басты</a:t>
                      </a:r>
                      <a:r>
                        <a:rPr lang="kk-KZ" sz="2400" baseline="0" dirty="0" smtClean="0">
                          <a:solidFill>
                            <a:schemeClr val="tx1"/>
                          </a:solidFill>
                          <a:latin typeface="Times New Roman" pitchFamily="18" charset="0"/>
                          <a:cs typeface="Times New Roman" pitchFamily="18" charset="0"/>
                        </a:rPr>
                        <a:t> кейіпкер </a:t>
                      </a:r>
                      <a:endParaRPr lang="ru-RU" sz="2400" dirty="0">
                        <a:solidFill>
                          <a:schemeClr val="tx1"/>
                        </a:solidFill>
                        <a:latin typeface="Times New Roman" pitchFamily="18" charset="0"/>
                        <a:cs typeface="Times New Roman" pitchFamily="18" charset="0"/>
                      </a:endParaRPr>
                    </a:p>
                  </a:txBody>
                  <a:tcPr>
                    <a:solidFill>
                      <a:schemeClr val="tx2">
                        <a:lumMod val="20000"/>
                        <a:lumOff val="80000"/>
                      </a:schemeClr>
                    </a:solidFill>
                  </a:tcPr>
                </a:tc>
                <a:tc>
                  <a:txBody>
                    <a:bodyPr/>
                    <a:lstStyle/>
                    <a:p>
                      <a:pPr algn="ctr"/>
                      <a:r>
                        <a:rPr lang="kk-KZ" sz="2400" dirty="0" smtClean="0">
                          <a:solidFill>
                            <a:schemeClr val="tx1"/>
                          </a:solidFill>
                          <a:latin typeface="Times New Roman" pitchFamily="18" charset="0"/>
                          <a:cs typeface="Times New Roman" pitchFamily="18" charset="0"/>
                        </a:rPr>
                        <a:t>Шығармадан</a:t>
                      </a:r>
                      <a:r>
                        <a:rPr lang="kk-KZ" sz="2400" baseline="0" dirty="0" smtClean="0">
                          <a:solidFill>
                            <a:schemeClr val="tx1"/>
                          </a:solidFill>
                          <a:latin typeface="Times New Roman" pitchFamily="18" charset="0"/>
                          <a:cs typeface="Times New Roman" pitchFamily="18" charset="0"/>
                        </a:rPr>
                        <a:t> </a:t>
                      </a:r>
                      <a:r>
                        <a:rPr lang="kk-KZ" sz="2400" dirty="0" smtClean="0">
                          <a:solidFill>
                            <a:schemeClr val="tx1"/>
                          </a:solidFill>
                          <a:latin typeface="Times New Roman" pitchFamily="18" charset="0"/>
                          <a:cs typeface="Times New Roman" pitchFamily="18" charset="0"/>
                        </a:rPr>
                        <a:t>үзінді</a:t>
                      </a:r>
                      <a:endParaRPr lang="ru-RU" sz="2400" dirty="0">
                        <a:solidFill>
                          <a:schemeClr val="tx1"/>
                        </a:solidFill>
                        <a:latin typeface="Times New Roman" pitchFamily="18" charset="0"/>
                        <a:cs typeface="Times New Roman" pitchFamily="18" charset="0"/>
                      </a:endParaRPr>
                    </a:p>
                  </a:txBody>
                  <a:tcPr>
                    <a:solidFill>
                      <a:schemeClr val="tx2">
                        <a:lumMod val="20000"/>
                        <a:lumOff val="80000"/>
                      </a:schemeClr>
                    </a:solidFill>
                  </a:tcPr>
                </a:tc>
              </a:tr>
              <a:tr h="370840">
                <a:tc>
                  <a:txBody>
                    <a:bodyPr/>
                    <a:lstStyle/>
                    <a:p>
                      <a:r>
                        <a:rPr lang="kk-KZ" sz="2400" b="1" dirty="0" smtClean="0">
                          <a:latin typeface="Times New Roman" pitchFamily="18" charset="0"/>
                          <a:cs typeface="Times New Roman" pitchFamily="18" charset="0"/>
                        </a:rPr>
                        <a:t>Ривера </a:t>
                      </a:r>
                    </a:p>
                    <a:p>
                      <a:endParaRPr lang="kk-KZ" sz="2400" b="1" dirty="0" smtClean="0">
                        <a:latin typeface="Times New Roman" pitchFamily="18" charset="0"/>
                        <a:cs typeface="Times New Roman" pitchFamily="18" charset="0"/>
                      </a:endParaRPr>
                    </a:p>
                  </a:txBody>
                  <a:tcPr>
                    <a:solidFill>
                      <a:schemeClr val="tx2">
                        <a:lumMod val="20000"/>
                        <a:lumOff val="80000"/>
                      </a:schemeClr>
                    </a:solidFill>
                  </a:tcPr>
                </a:tc>
                <a:tc>
                  <a:txBody>
                    <a:bodyPr/>
                    <a:lstStyle/>
                    <a:p>
                      <a:endParaRPr lang="ru-RU" sz="2400" dirty="0">
                        <a:latin typeface="Times New Roman" pitchFamily="18" charset="0"/>
                        <a:cs typeface="Times New Roman" pitchFamily="18" charset="0"/>
                      </a:endParaRPr>
                    </a:p>
                  </a:txBody>
                  <a:tcPr>
                    <a:solidFill>
                      <a:schemeClr val="tx2">
                        <a:lumMod val="20000"/>
                        <a:lumOff val="80000"/>
                      </a:schemeClr>
                    </a:solidFill>
                  </a:tcPr>
                </a:tc>
              </a:tr>
              <a:tr h="370840">
                <a:tc>
                  <a:txBody>
                    <a:bodyPr/>
                    <a:lstStyle/>
                    <a:p>
                      <a:r>
                        <a:rPr lang="kk-KZ" sz="2400" b="1" dirty="0" smtClean="0">
                          <a:latin typeface="Times New Roman" pitchFamily="18" charset="0"/>
                          <a:cs typeface="Times New Roman" pitchFamily="18" charset="0"/>
                        </a:rPr>
                        <a:t>Денни </a:t>
                      </a:r>
                    </a:p>
                    <a:p>
                      <a:endParaRPr lang="kk-KZ" sz="2400" b="1" dirty="0" smtClean="0">
                        <a:latin typeface="Times New Roman" pitchFamily="18" charset="0"/>
                        <a:cs typeface="Times New Roman" pitchFamily="18" charset="0"/>
                      </a:endParaRPr>
                    </a:p>
                  </a:txBody>
                  <a:tcPr>
                    <a:solidFill>
                      <a:schemeClr val="tx2">
                        <a:lumMod val="20000"/>
                        <a:lumOff val="80000"/>
                      </a:schemeClr>
                    </a:solidFill>
                  </a:tcPr>
                </a:tc>
                <a:tc>
                  <a:txBody>
                    <a:bodyPr/>
                    <a:lstStyle/>
                    <a:p>
                      <a:endParaRPr lang="ru-RU" sz="2400" dirty="0">
                        <a:latin typeface="Times New Roman" pitchFamily="18" charset="0"/>
                        <a:cs typeface="Times New Roman" pitchFamily="18" charset="0"/>
                      </a:endParaRPr>
                    </a:p>
                  </a:txBody>
                  <a:tcPr>
                    <a:solidFill>
                      <a:schemeClr val="tx2">
                        <a:lumMod val="20000"/>
                        <a:lumOff val="80000"/>
                      </a:schemeClr>
                    </a:solidFill>
                  </a:tcPr>
                </a:tc>
              </a:tr>
            </a:tbl>
          </a:graphicData>
        </a:graphic>
      </p:graphicFrame>
      <p:sp>
        <p:nvSpPr>
          <p:cNvPr id="4" name="TextBox 3"/>
          <p:cNvSpPr txBox="1"/>
          <p:nvPr/>
        </p:nvSpPr>
        <p:spPr>
          <a:xfrm>
            <a:off x="1625601" y="4817534"/>
            <a:ext cx="5270995" cy="923330"/>
          </a:xfrm>
          <a:prstGeom prst="rect">
            <a:avLst/>
          </a:prstGeom>
          <a:noFill/>
        </p:spPr>
        <p:txBody>
          <a:bodyPr wrap="none" rtlCol="0">
            <a:spAutoFit/>
          </a:bodyPr>
          <a:lstStyle/>
          <a:p>
            <a:r>
              <a:rPr lang="kk-KZ" b="1" dirty="0" smtClean="0">
                <a:solidFill>
                  <a:srgbClr val="FF0000"/>
                </a:solidFill>
                <a:latin typeface="Times New Roman" pitchFamily="18" charset="0"/>
                <a:cs typeface="Times New Roman" pitchFamily="18" charset="0"/>
              </a:rPr>
              <a:t>Дескриптор:</a:t>
            </a:r>
          </a:p>
          <a:p>
            <a:pPr marL="285750" indent="-285750">
              <a:buFont typeface="Arial" pitchFamily="34" charset="0"/>
              <a:buChar char="•"/>
            </a:pPr>
            <a:r>
              <a:rPr lang="kk-KZ" dirty="0">
                <a:latin typeface="Times New Roman" pitchFamily="18" charset="0"/>
                <a:cs typeface="Times New Roman" pitchFamily="18" charset="0"/>
              </a:rPr>
              <a:t>ә</a:t>
            </a:r>
            <a:r>
              <a:rPr lang="kk-KZ" dirty="0" smtClean="0">
                <a:latin typeface="Times New Roman" pitchFamily="18" charset="0"/>
                <a:cs typeface="Times New Roman" pitchFamily="18" charset="0"/>
              </a:rPr>
              <a:t>ңгімедегі басты кейіпкерлердің бейнесін біледі;</a:t>
            </a:r>
          </a:p>
          <a:p>
            <a:pPr marL="285750" indent="-285750">
              <a:buFont typeface="Arial" pitchFamily="34" charset="0"/>
              <a:buChar char="•"/>
            </a:pPr>
            <a:r>
              <a:rPr lang="kk-KZ" dirty="0">
                <a:latin typeface="Times New Roman" pitchFamily="18" charset="0"/>
                <a:cs typeface="Times New Roman" pitchFamily="18" charset="0"/>
              </a:rPr>
              <a:t>ш</a:t>
            </a:r>
            <a:r>
              <a:rPr lang="kk-KZ" dirty="0" smtClean="0">
                <a:latin typeface="Times New Roman" pitchFamily="18" charset="0"/>
                <a:cs typeface="Times New Roman" pitchFamily="18" charset="0"/>
              </a:rPr>
              <a:t>ығармадан автордың бейнесін тауып жазады;</a:t>
            </a:r>
            <a:endParaRPr lang="ru-RU" dirty="0">
              <a:latin typeface="Times New Roman" pitchFamily="18" charset="0"/>
              <a:cs typeface="Times New Roman" pitchFamily="18" charset="0"/>
            </a:endParaRPr>
          </a:p>
        </p:txBody>
      </p:sp>
      <p:sp>
        <p:nvSpPr>
          <p:cNvPr id="5" name="TextBox 4"/>
          <p:cNvSpPr txBox="1"/>
          <p:nvPr/>
        </p:nvSpPr>
        <p:spPr>
          <a:xfrm>
            <a:off x="1346199" y="964568"/>
            <a:ext cx="10176933" cy="830997"/>
          </a:xfrm>
          <a:prstGeom prst="rect">
            <a:avLst/>
          </a:prstGeom>
          <a:noFill/>
        </p:spPr>
        <p:txBody>
          <a:bodyPr wrap="square" rtlCol="0">
            <a:spAutoFit/>
          </a:bodyPr>
          <a:lstStyle/>
          <a:p>
            <a:r>
              <a:rPr lang="kk-KZ" sz="2400" b="1" dirty="0" smtClean="0">
                <a:solidFill>
                  <a:srgbClr val="FF0000"/>
                </a:solidFill>
                <a:latin typeface="Times New Roman" pitchFamily="18" charset="0"/>
                <a:cs typeface="Times New Roman" pitchFamily="18" charset="0"/>
              </a:rPr>
              <a:t>       1 тапсырма. </a:t>
            </a:r>
            <a:r>
              <a:rPr lang="kk-KZ" sz="2400" i="1" dirty="0" smtClean="0">
                <a:latin typeface="Times New Roman" pitchFamily="18" charset="0"/>
                <a:cs typeface="Times New Roman" pitchFamily="18" charset="0"/>
              </a:rPr>
              <a:t>«Кейіпкерді табу» </a:t>
            </a:r>
            <a:r>
              <a:rPr lang="kk-KZ" sz="2400" dirty="0" smtClean="0">
                <a:latin typeface="Times New Roman" pitchFamily="18" charset="0"/>
                <a:cs typeface="Times New Roman" pitchFamily="18" charset="0"/>
              </a:rPr>
              <a:t>әдісі арқылы әңгімедегі кейіпкерлердің бейнесін табу.</a:t>
            </a:r>
            <a:endParaRPr lang="ru-RU" sz="2400" dirty="0">
              <a:latin typeface="Times New Roman" pitchFamily="18" charset="0"/>
              <a:cs typeface="Times New Roman" pitchFamily="18" charset="0"/>
            </a:endParaRPr>
          </a:p>
        </p:txBody>
      </p:sp>
      <p:pic>
        <p:nvPicPr>
          <p:cNvPr id="6146" name="Picture 2" descr="https://401ktv.com/wp-content/uploads/2020/02/3d-character-reading-book_zk5BWqAO-1536x153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166" y="413267"/>
            <a:ext cx="1176865" cy="966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Звук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4859110"/>
      </p:ext>
    </p:extLst>
  </p:cSld>
  <p:clrMapOvr>
    <a:masterClrMapping/>
  </p:clrMapOvr>
  <p:transition spd="slow" advTm="24219">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61533" y="839057"/>
            <a:ext cx="2942087" cy="523220"/>
          </a:xfrm>
          <a:prstGeom prst="rect">
            <a:avLst/>
          </a:prstGeom>
          <a:noFill/>
        </p:spPr>
        <p:txBody>
          <a:bodyPr wrap="none" rtlCol="0">
            <a:spAutoFit/>
          </a:bodyPr>
          <a:lstStyle/>
          <a:p>
            <a:r>
              <a:rPr lang="kk-KZ"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Ықтимал жауап!</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188822980"/>
              </p:ext>
            </p:extLst>
          </p:nvPr>
        </p:nvGraphicFramePr>
        <p:xfrm>
          <a:off x="949061" y="1591733"/>
          <a:ext cx="10617200" cy="4175760"/>
        </p:xfrm>
        <a:graphic>
          <a:graphicData uri="http://schemas.openxmlformats.org/drawingml/2006/table">
            <a:tbl>
              <a:tblPr firstRow="1" bandRow="1">
                <a:tableStyleId>{5C22544A-7EE6-4342-B048-85BDC9FD1C3A}</a:tableStyleId>
              </a:tblPr>
              <a:tblGrid>
                <a:gridCol w="2209006"/>
                <a:gridCol w="8408194"/>
              </a:tblGrid>
              <a:tr h="370840">
                <a:tc>
                  <a:txBody>
                    <a:bodyPr/>
                    <a:lstStyle/>
                    <a:p>
                      <a:pPr algn="ctr"/>
                      <a:r>
                        <a:rPr lang="kk-KZ" sz="2000" dirty="0" smtClean="0">
                          <a:solidFill>
                            <a:schemeClr val="tx1"/>
                          </a:solidFill>
                          <a:latin typeface="Times New Roman" pitchFamily="18" charset="0"/>
                          <a:cs typeface="Times New Roman" pitchFamily="18" charset="0"/>
                        </a:rPr>
                        <a:t>Басты</a:t>
                      </a:r>
                      <a:r>
                        <a:rPr lang="kk-KZ" sz="2000" baseline="0" dirty="0" smtClean="0">
                          <a:solidFill>
                            <a:schemeClr val="tx1"/>
                          </a:solidFill>
                          <a:latin typeface="Times New Roman" pitchFamily="18" charset="0"/>
                          <a:cs typeface="Times New Roman" pitchFamily="18" charset="0"/>
                        </a:rPr>
                        <a:t> кейіпкер </a:t>
                      </a:r>
                      <a:endParaRPr lang="ru-RU" sz="2000" baseline="0" dirty="0" smtClean="0">
                        <a:solidFill>
                          <a:schemeClr val="tx1"/>
                        </a:solidFill>
                        <a:latin typeface="Times New Roman" pitchFamily="18" charset="0"/>
                        <a:cs typeface="Times New Roman" pitchFamily="18" charset="0"/>
                      </a:endParaRPr>
                    </a:p>
                    <a:p>
                      <a:pPr algn="ctr"/>
                      <a:endParaRPr lang="kk-KZ" sz="2000" baseline="0" dirty="0" smtClean="0">
                        <a:solidFill>
                          <a:schemeClr val="tx1"/>
                        </a:solidFill>
                        <a:latin typeface="Times New Roman" pitchFamily="18" charset="0"/>
                        <a:cs typeface="Times New Roman" pitchFamily="18" charset="0"/>
                      </a:endParaRPr>
                    </a:p>
                  </a:txBody>
                  <a:tcPr>
                    <a:solidFill>
                      <a:schemeClr val="tx2">
                        <a:lumMod val="20000"/>
                        <a:lumOff val="80000"/>
                      </a:schemeClr>
                    </a:solidFill>
                  </a:tcPr>
                </a:tc>
                <a:tc>
                  <a:txBody>
                    <a:bodyPr/>
                    <a:lstStyle/>
                    <a:p>
                      <a:pPr algn="ctr"/>
                      <a:r>
                        <a:rPr lang="kk-KZ" sz="2000" dirty="0" smtClean="0">
                          <a:solidFill>
                            <a:schemeClr val="tx1"/>
                          </a:solidFill>
                          <a:latin typeface="Times New Roman" pitchFamily="18" charset="0"/>
                          <a:cs typeface="Times New Roman" pitchFamily="18" charset="0"/>
                        </a:rPr>
                        <a:t>Шығармадан үзінді</a:t>
                      </a:r>
                      <a:endParaRPr lang="ru-RU" sz="2000" dirty="0">
                        <a:solidFill>
                          <a:schemeClr val="tx1"/>
                        </a:solidFill>
                        <a:latin typeface="Times New Roman" pitchFamily="18" charset="0"/>
                        <a:cs typeface="Times New Roman" pitchFamily="18" charset="0"/>
                      </a:endParaRPr>
                    </a:p>
                  </a:txBody>
                  <a:tcPr>
                    <a:solidFill>
                      <a:schemeClr val="tx2">
                        <a:lumMod val="20000"/>
                        <a:lumOff val="80000"/>
                      </a:schemeClr>
                    </a:solidFill>
                  </a:tcPr>
                </a:tc>
              </a:tr>
              <a:tr h="370840">
                <a:tc>
                  <a:txBody>
                    <a:bodyPr/>
                    <a:lstStyle/>
                    <a:p>
                      <a:r>
                        <a:rPr lang="kk-KZ" sz="2000" b="1" dirty="0" smtClean="0">
                          <a:latin typeface="Times New Roman" pitchFamily="18" charset="0"/>
                          <a:cs typeface="Times New Roman" pitchFamily="18" charset="0"/>
                        </a:rPr>
                        <a:t>Ривера </a:t>
                      </a:r>
                    </a:p>
                    <a:p>
                      <a:endParaRPr lang="kk-KZ" sz="2000" b="1" dirty="0" smtClean="0">
                        <a:latin typeface="Times New Roman" pitchFamily="18" charset="0"/>
                        <a:cs typeface="Times New Roman" pitchFamily="18" charset="0"/>
                      </a:endParaRPr>
                    </a:p>
                    <a:p>
                      <a:endParaRPr lang="ru-RU" sz="2000" b="1" dirty="0">
                        <a:latin typeface="Times New Roman" pitchFamily="18" charset="0"/>
                        <a:cs typeface="Times New Roman" pitchFamily="18" charset="0"/>
                      </a:endParaRPr>
                    </a:p>
                  </a:txBody>
                  <a:tcPr>
                    <a:solidFill>
                      <a:schemeClr val="tx2">
                        <a:lumMod val="20000"/>
                        <a:lumOff val="80000"/>
                      </a:schemeClr>
                    </a:solidFill>
                  </a:tcPr>
                </a:tc>
                <a:tc>
                  <a:txBody>
                    <a:bodyPr/>
                    <a:lstStyle/>
                    <a:p>
                      <a:r>
                        <a:rPr lang="ru-RU" sz="1800" dirty="0" smtClean="0">
                          <a:latin typeface="Times New Roman" pitchFamily="18" charset="0"/>
                          <a:cs typeface="Times New Roman" pitchFamily="18" charset="0"/>
                        </a:rPr>
                        <a:t>«</a:t>
                      </a:r>
                      <a:r>
                        <a:rPr lang="ru-RU" sz="1800" dirty="0" err="1" smtClean="0">
                          <a:latin typeface="Times New Roman" pitchFamily="18" charset="0"/>
                          <a:cs typeface="Times New Roman" pitchFamily="18" charset="0"/>
                        </a:rPr>
                        <a:t>Қара</a:t>
                      </a:r>
                      <a:r>
                        <a:rPr lang="ru-RU" sz="1800" dirty="0" smtClean="0">
                          <a:latin typeface="Times New Roman" pitchFamily="18" charset="0"/>
                          <a:cs typeface="Times New Roman" pitchFamily="18" charset="0"/>
                        </a:rPr>
                        <a:t> торы </a:t>
                      </a:r>
                      <a:r>
                        <a:rPr lang="ru-RU" sz="1800" dirty="0" err="1" smtClean="0">
                          <a:latin typeface="Times New Roman" pitchFamily="18" charset="0"/>
                          <a:cs typeface="Times New Roman" pitchFamily="18" charset="0"/>
                        </a:rPr>
                        <a:t>өңі</a:t>
                      </a:r>
                      <a:r>
                        <a:rPr lang="ru-RU" sz="1800" dirty="0" smtClean="0">
                          <a:latin typeface="Times New Roman" pitchFamily="18" charset="0"/>
                          <a:cs typeface="Times New Roman" pitchFamily="18" charset="0"/>
                        </a:rPr>
                        <a:t> оны </a:t>
                      </a:r>
                      <a:r>
                        <a:rPr lang="ru-RU" sz="1800" dirty="0" err="1" smtClean="0">
                          <a:latin typeface="Times New Roman" pitchFamily="18" charset="0"/>
                          <a:cs typeface="Times New Roman" pitchFamily="18" charset="0"/>
                        </a:rPr>
                        <a:t>барынша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арық</a:t>
                      </a:r>
                      <a:r>
                        <a:rPr lang="ru-RU" sz="1800" dirty="0" smtClean="0">
                          <a:latin typeface="Times New Roman" pitchFamily="18" charset="0"/>
                          <a:cs typeface="Times New Roman" pitchFamily="18" charset="0"/>
                        </a:rPr>
                        <a:t> та </a:t>
                      </a:r>
                      <a:r>
                        <a:rPr lang="ru-RU" sz="1800" dirty="0" err="1" smtClean="0">
                          <a:latin typeface="Times New Roman" pitchFamily="18" charset="0"/>
                          <a:cs typeface="Times New Roman" pitchFamily="18" charset="0"/>
                        </a:rPr>
                        <a:t>әлжуаз</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етіп</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көрсетті</a:t>
                      </a:r>
                      <a:r>
                        <a:rPr lang="ru-RU" sz="1800" dirty="0" smtClean="0">
                          <a:latin typeface="Times New Roman" pitchFamily="18" charset="0"/>
                          <a:cs typeface="Times New Roman" pitchFamily="18" charset="0"/>
                        </a:rPr>
                        <a:t>. Рас, </a:t>
                      </a:r>
                      <a:r>
                        <a:rPr lang="ru-RU" sz="1800" dirty="0" err="1" smtClean="0">
                          <a:latin typeface="Times New Roman" pitchFamily="18" charset="0"/>
                          <a:cs typeface="Times New Roman" pitchFamily="18" charset="0"/>
                        </a:rPr>
                        <a:t>бұлшық</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еттері</a:t>
                      </a:r>
                      <a:r>
                        <a:rPr lang="ru-RU" sz="1800" dirty="0" smtClean="0">
                          <a:latin typeface="Times New Roman" pitchFamily="18" charset="0"/>
                          <a:cs typeface="Times New Roman" pitchFamily="18" charset="0"/>
                        </a:rPr>
                        <a:t> бар </a:t>
                      </a:r>
                      <a:r>
                        <a:rPr lang="ru-RU" sz="1800" dirty="0" err="1" smtClean="0">
                          <a:latin typeface="Times New Roman" pitchFamily="18" charset="0"/>
                          <a:cs typeface="Times New Roman" pitchFamily="18" charset="0"/>
                        </a:rPr>
                        <a:t>болатын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бірақ</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қарсыласымен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салыстыруға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келмейтін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Алайда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алабұртқан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көпшілік</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оның</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апайтөс</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кең</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кеудесін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байқай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алмай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қалды</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Сол</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сияқты</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олар</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оның</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бұлшық</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еттерінің</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әрбір</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клеткасының</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кез</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келген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соққыға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дайын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тұратынын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шаршап-шалдығуды</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білмейтін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төзімділігін</a:t>
                      </a:r>
                      <a:r>
                        <a:rPr lang="ru-RU" sz="1800" dirty="0" smtClean="0">
                          <a:latin typeface="Times New Roman" pitchFamily="18" charset="0"/>
                          <a:cs typeface="Times New Roman" pitchFamily="18" charset="0"/>
                        </a:rPr>
                        <a:t> де, </a:t>
                      </a:r>
                      <a:r>
                        <a:rPr lang="ru-RU" sz="1800" dirty="0" err="1" smtClean="0">
                          <a:latin typeface="Times New Roman" pitchFamily="18" charset="0"/>
                          <a:cs typeface="Times New Roman" pitchFamily="18" charset="0"/>
                        </a:rPr>
                        <a:t>берік</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жүйкесі</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оның</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денесін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қуатты</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механизмге</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айналдырып</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жібергенін</a:t>
                      </a:r>
                      <a:r>
                        <a:rPr lang="ru-RU" sz="1800" dirty="0" smtClean="0">
                          <a:latin typeface="Times New Roman" pitchFamily="18" charset="0"/>
                          <a:cs typeface="Times New Roman" pitchFamily="18" charset="0"/>
                        </a:rPr>
                        <a:t> де </a:t>
                      </a:r>
                      <a:r>
                        <a:rPr lang="ru-RU" sz="1800" dirty="0" err="1" smtClean="0">
                          <a:latin typeface="Times New Roman" pitchFamily="18" charset="0"/>
                          <a:cs typeface="Times New Roman" pitchFamily="18" charset="0"/>
                        </a:rPr>
                        <a:t>аңғара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алмаған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Көпшілік</a:t>
                      </a:r>
                      <a:r>
                        <a:rPr lang="ru-RU" sz="1800" dirty="0" smtClean="0">
                          <a:latin typeface="Times New Roman" pitchFamily="18" charset="0"/>
                          <a:cs typeface="Times New Roman" pitchFamily="18" charset="0"/>
                        </a:rPr>
                        <a:t> тек </a:t>
                      </a:r>
                      <a:r>
                        <a:rPr lang="ru-RU" sz="1800" dirty="0" err="1" smtClean="0">
                          <a:latin typeface="Times New Roman" pitchFamily="18" charset="0"/>
                          <a:cs typeface="Times New Roman" pitchFamily="18" charset="0"/>
                        </a:rPr>
                        <a:t>қара</a:t>
                      </a:r>
                      <a:r>
                        <a:rPr lang="ru-RU" sz="1800" dirty="0" smtClean="0">
                          <a:latin typeface="Times New Roman" pitchFamily="18" charset="0"/>
                          <a:cs typeface="Times New Roman" pitchFamily="18" charset="0"/>
                        </a:rPr>
                        <a:t> торы </a:t>
                      </a:r>
                      <a:r>
                        <a:rPr lang="ru-RU" sz="1800" dirty="0" err="1" smtClean="0">
                          <a:latin typeface="Times New Roman" pitchFamily="18" charset="0"/>
                          <a:cs typeface="Times New Roman" pitchFamily="18" charset="0"/>
                        </a:rPr>
                        <a:t>өңді</a:t>
                      </a:r>
                      <a:r>
                        <a:rPr lang="ru-RU" sz="1800" dirty="0" smtClean="0">
                          <a:latin typeface="Times New Roman" pitchFamily="18" charset="0"/>
                          <a:cs typeface="Times New Roman" pitchFamily="18" charset="0"/>
                        </a:rPr>
                        <a:t>, он </a:t>
                      </a:r>
                      <a:r>
                        <a:rPr lang="ru-RU" sz="1800" dirty="0" err="1" smtClean="0">
                          <a:latin typeface="Times New Roman" pitchFamily="18" charset="0"/>
                          <a:cs typeface="Times New Roman" pitchFamily="18" charset="0"/>
                        </a:rPr>
                        <a:t>сегіз</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жастағы</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талдырмаш</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бозбаланы</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ғана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көрді</a:t>
                      </a:r>
                      <a:r>
                        <a:rPr lang="ru-RU" sz="1800" dirty="0" smtClean="0">
                          <a:latin typeface="Times New Roman" pitchFamily="18" charset="0"/>
                          <a:cs typeface="Times New Roman" pitchFamily="18" charset="0"/>
                        </a:rPr>
                        <a:t>».</a:t>
                      </a:r>
                      <a:r>
                        <a:rPr lang="ru-RU" sz="1800" b="0" i="0" kern="1200" dirty="0" smtClean="0">
                          <a:solidFill>
                            <a:schemeClr val="dk1"/>
                          </a:solidFill>
                          <a:effectLst/>
                          <a:latin typeface="Times New Roman" pitchFamily="18" charset="0"/>
                          <a:ea typeface="+mn-ea"/>
                          <a:cs typeface="Times New Roman" pitchFamily="18" charset="0"/>
                        </a:rPr>
                        <a:t> </a:t>
                      </a:r>
                      <a:endParaRPr lang="ru-RU" sz="1800" dirty="0">
                        <a:latin typeface="Times New Roman" pitchFamily="18" charset="0"/>
                        <a:cs typeface="Times New Roman" pitchFamily="18" charset="0"/>
                      </a:endParaRPr>
                    </a:p>
                  </a:txBody>
                  <a:tcPr>
                    <a:solidFill>
                      <a:schemeClr val="tx2">
                        <a:lumMod val="20000"/>
                        <a:lumOff val="80000"/>
                      </a:schemeClr>
                    </a:solidFill>
                  </a:tcPr>
                </a:tc>
              </a:tr>
              <a:tr h="370840">
                <a:tc>
                  <a:txBody>
                    <a:bodyPr/>
                    <a:lstStyle/>
                    <a:p>
                      <a:r>
                        <a:rPr lang="kk-KZ" sz="2000" b="1" dirty="0" smtClean="0">
                          <a:latin typeface="Times New Roman" pitchFamily="18" charset="0"/>
                          <a:cs typeface="Times New Roman" pitchFamily="18" charset="0"/>
                        </a:rPr>
                        <a:t>Денни </a:t>
                      </a:r>
                    </a:p>
                    <a:p>
                      <a:endParaRPr lang="kk-KZ" sz="2000" b="1" dirty="0" smtClean="0">
                        <a:latin typeface="Times New Roman" pitchFamily="18" charset="0"/>
                        <a:cs typeface="Times New Roman" pitchFamily="18" charset="0"/>
                      </a:endParaRPr>
                    </a:p>
                    <a:p>
                      <a:endParaRPr lang="ru-RU" sz="2000" b="1" dirty="0">
                        <a:latin typeface="Times New Roman" pitchFamily="18" charset="0"/>
                        <a:cs typeface="Times New Roman" pitchFamily="18" charset="0"/>
                      </a:endParaRPr>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smtClean="0">
                          <a:latin typeface="Times New Roman" pitchFamily="18" charset="0"/>
                          <a:cs typeface="Times New Roman" pitchFamily="18" charset="0"/>
                        </a:rPr>
                        <a:t>«</a:t>
                      </a:r>
                      <a:r>
                        <a:rPr lang="ru-RU" sz="1800" dirty="0" err="1" smtClean="0">
                          <a:latin typeface="Times New Roman" pitchFamily="18" charset="0"/>
                          <a:cs typeface="Times New Roman" pitchFamily="18" charset="0"/>
                        </a:rPr>
                        <a:t>Жиырма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төрт</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жастағы</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нағыз</a:t>
                      </a:r>
                      <a:r>
                        <a:rPr lang="ru-RU" sz="1800" dirty="0" smtClean="0">
                          <a:latin typeface="Times New Roman" pitchFamily="18" charset="0"/>
                          <a:cs typeface="Times New Roman" pitchFamily="18" charset="0"/>
                        </a:rPr>
                        <a:t> ер </a:t>
                      </a:r>
                      <a:r>
                        <a:rPr lang="ru-RU" sz="1800" dirty="0" err="1" smtClean="0">
                          <a:latin typeface="Times New Roman" pitchFamily="18" charset="0"/>
                          <a:cs typeface="Times New Roman" pitchFamily="18" charset="0"/>
                        </a:rPr>
                        <a:t>мүсінді</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жігіт</a:t>
                      </a:r>
                      <a:r>
                        <a:rPr lang="ru-RU" sz="1800" dirty="0" smtClean="0">
                          <a:latin typeface="Times New Roman" pitchFamily="18" charset="0"/>
                          <a:cs typeface="Times New Roman" pitchFamily="18" charset="0"/>
                        </a:rPr>
                        <a:t>...</a:t>
                      </a:r>
                      <a:r>
                        <a:rPr lang="ru-RU" sz="1800" dirty="0" err="1" smtClean="0">
                          <a:latin typeface="Times New Roman" pitchFamily="18" charset="0"/>
                          <a:cs typeface="Times New Roman" pitchFamily="18" charset="0"/>
                        </a:rPr>
                        <a:t>Шынында</a:t>
                      </a:r>
                      <a:r>
                        <a:rPr lang="ru-RU" sz="1800" dirty="0" smtClean="0">
                          <a:latin typeface="Times New Roman" pitchFamily="18" charset="0"/>
                          <a:cs typeface="Times New Roman" pitchFamily="18" charset="0"/>
                        </a:rPr>
                        <a:t> да </a:t>
                      </a:r>
                      <a:r>
                        <a:rPr lang="ru-RU" sz="1800" dirty="0" err="1" smtClean="0">
                          <a:latin typeface="Times New Roman" pitchFamily="18" charset="0"/>
                          <a:cs typeface="Times New Roman" pitchFamily="18" charset="0"/>
                        </a:rPr>
                        <a:t>оның</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серіппедей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бұлтылдаған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шақпақ</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еттерінен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дүлей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күштің</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лебі</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есіп</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тұр</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еді</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Аппақ</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терісі</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жып-жылтыр</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ширақтық</a:t>
                      </a:r>
                      <a:r>
                        <a:rPr lang="ru-RU" sz="1800" dirty="0" smtClean="0">
                          <a:latin typeface="Times New Roman" pitchFamily="18" charset="0"/>
                          <a:cs typeface="Times New Roman" pitchFamily="18" charset="0"/>
                        </a:rPr>
                        <a:t> пен </a:t>
                      </a:r>
                      <a:r>
                        <a:rPr lang="ru-RU" sz="1800" dirty="0" err="1" smtClean="0">
                          <a:latin typeface="Times New Roman" pitchFamily="18" charset="0"/>
                          <a:cs typeface="Times New Roman" pitchFamily="18" charset="0"/>
                        </a:rPr>
                        <a:t>серпінділік</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күш-қайрат</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тұла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бойына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сыймай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тұрғандай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Иә</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ол</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мұны</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талай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айқаста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айқын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көрсетті</a:t>
                      </a:r>
                      <a:r>
                        <a:rPr lang="ru-RU" sz="1800" dirty="0" smtClean="0">
                          <a:latin typeface="Times New Roman" pitchFamily="18" charset="0"/>
                          <a:cs typeface="Times New Roman" pitchFamily="18" charset="0"/>
                        </a:rPr>
                        <a:t> де. </a:t>
                      </a:r>
                      <a:r>
                        <a:rPr lang="ru-RU" sz="1800" dirty="0" err="1" smtClean="0">
                          <a:latin typeface="Times New Roman" pitchFamily="18" charset="0"/>
                          <a:cs typeface="Times New Roman" pitchFamily="18" charset="0"/>
                        </a:rPr>
                        <a:t>Оның</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суретімен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бетін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шұбарламаған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бірде-бір</a:t>
                      </a:r>
                      <a:r>
                        <a:rPr lang="ru-RU" sz="1800" dirty="0" smtClean="0">
                          <a:latin typeface="Times New Roman" pitchFamily="18" charset="0"/>
                          <a:cs typeface="Times New Roman" pitchFamily="18" charset="0"/>
                        </a:rPr>
                        <a:t> спорт журналы </a:t>
                      </a:r>
                      <a:r>
                        <a:rPr lang="ru-RU" sz="1800" dirty="0" err="1" smtClean="0">
                          <a:latin typeface="Times New Roman" pitchFamily="18" charset="0"/>
                          <a:cs typeface="Times New Roman" pitchFamily="18" charset="0"/>
                        </a:rPr>
                        <a:t>жоқ</a:t>
                      </a:r>
                      <a:r>
                        <a:rPr lang="ru-RU" sz="1800" dirty="0" smtClean="0">
                          <a:latin typeface="Times New Roman" pitchFamily="18" charset="0"/>
                          <a:cs typeface="Times New Roman" pitchFamily="18" charset="0"/>
                        </a:rPr>
                        <a:t>».</a:t>
                      </a:r>
                    </a:p>
                  </a:txBody>
                  <a:tcPr>
                    <a:solidFill>
                      <a:schemeClr val="tx2">
                        <a:lumMod val="20000"/>
                        <a:lumOff val="80000"/>
                      </a:schemeClr>
                    </a:solidFill>
                  </a:tcPr>
                </a:tc>
              </a:tr>
            </a:tbl>
          </a:graphicData>
        </a:graphic>
      </p:graphicFrame>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7239844"/>
      </p:ext>
    </p:extLst>
  </p:cSld>
  <p:clrMapOvr>
    <a:masterClrMapping/>
  </p:clrMapOvr>
  <p:transition spd="slow" advTm="9218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10733" y="570442"/>
            <a:ext cx="10354733" cy="830997"/>
          </a:xfrm>
          <a:prstGeom prst="rect">
            <a:avLst/>
          </a:prstGeom>
          <a:noFill/>
        </p:spPr>
        <p:txBody>
          <a:bodyPr wrap="square" rtlCol="0">
            <a:spAutoFit/>
          </a:bodyPr>
          <a:lstStyle/>
          <a:p>
            <a:r>
              <a:rPr lang="kk-KZ" sz="2400" b="1" dirty="0" smtClean="0">
                <a:solidFill>
                  <a:srgbClr val="FF0000"/>
                </a:solidFill>
                <a:latin typeface="Times New Roman" pitchFamily="18" charset="0"/>
                <a:cs typeface="Times New Roman" pitchFamily="18" charset="0"/>
              </a:rPr>
              <a:t>                2 тапсырма. </a:t>
            </a:r>
            <a:r>
              <a:rPr lang="kk-KZ" sz="2400" i="1" dirty="0" smtClean="0">
                <a:latin typeface="Times New Roman" pitchFamily="18" charset="0"/>
                <a:cs typeface="Times New Roman" pitchFamily="18" charset="0"/>
              </a:rPr>
              <a:t>«Ақиқат», «жалған» </a:t>
            </a:r>
            <a:r>
              <a:rPr lang="kk-KZ" sz="2400" dirty="0" smtClean="0">
                <a:latin typeface="Times New Roman" pitchFamily="18" charset="0"/>
                <a:cs typeface="Times New Roman" pitchFamily="18" charset="0"/>
              </a:rPr>
              <a:t>әдісі</a:t>
            </a:r>
            <a:r>
              <a:rPr lang="kk-KZ" sz="2400" i="1" dirty="0" smtClean="0">
                <a:latin typeface="Times New Roman" pitchFamily="18" charset="0"/>
                <a:cs typeface="Times New Roman" pitchFamily="18" charset="0"/>
              </a:rPr>
              <a:t> </a:t>
            </a:r>
            <a:r>
              <a:rPr lang="kk-KZ" sz="2400" dirty="0" smtClean="0">
                <a:latin typeface="Times New Roman" pitchFamily="18" charset="0"/>
                <a:cs typeface="Times New Roman" pitchFamily="18" charset="0"/>
              </a:rPr>
              <a:t>арқылы әңгімедегі ақпаратты белгілейміз. </a:t>
            </a:r>
            <a:endParaRPr lang="ru-RU" sz="2400" dirty="0">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632132158"/>
              </p:ext>
            </p:extLst>
          </p:nvPr>
        </p:nvGraphicFramePr>
        <p:xfrm>
          <a:off x="1278466" y="1674706"/>
          <a:ext cx="10219266" cy="3779520"/>
        </p:xfrm>
        <a:graphic>
          <a:graphicData uri="http://schemas.openxmlformats.org/drawingml/2006/table">
            <a:tbl>
              <a:tblPr firstRow="1" bandRow="1">
                <a:tableStyleId>{5C22544A-7EE6-4342-B048-85BDC9FD1C3A}</a:tableStyleId>
              </a:tblPr>
              <a:tblGrid>
                <a:gridCol w="7620001"/>
                <a:gridCol w="1337732"/>
                <a:gridCol w="1261533"/>
              </a:tblGrid>
              <a:tr h="370840">
                <a:tc>
                  <a:txBody>
                    <a:bodyPr/>
                    <a:lstStyle/>
                    <a:p>
                      <a:pPr algn="ctr"/>
                      <a:r>
                        <a:rPr lang="kk-KZ" sz="2000" b="1" dirty="0" smtClean="0">
                          <a:solidFill>
                            <a:srgbClr val="FF0000"/>
                          </a:solidFill>
                          <a:latin typeface="Times New Roman" pitchFamily="18" charset="0"/>
                          <a:cs typeface="Times New Roman" pitchFamily="18" charset="0"/>
                        </a:rPr>
                        <a:t>Шығармадан үзінді</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kk-KZ" sz="2000" b="1" dirty="0" smtClean="0">
                          <a:solidFill>
                            <a:srgbClr val="FF0000"/>
                          </a:solidFill>
                          <a:latin typeface="Times New Roman" pitchFamily="18" charset="0"/>
                          <a:cs typeface="Times New Roman" pitchFamily="18" charset="0"/>
                        </a:rPr>
                        <a:t>Ақиқат </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kk-KZ" sz="2000" b="1" dirty="0" smtClean="0">
                          <a:solidFill>
                            <a:srgbClr val="FF0000"/>
                          </a:solidFill>
                          <a:latin typeface="Times New Roman" pitchFamily="18" charset="0"/>
                          <a:cs typeface="Times New Roman" pitchFamily="18" charset="0"/>
                        </a:rPr>
                        <a:t>Жалған </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ru-RU" sz="2000" b="0" i="0" kern="1200" dirty="0" smtClean="0">
                          <a:solidFill>
                            <a:schemeClr val="dk1"/>
                          </a:solidFill>
                          <a:effectLst/>
                          <a:latin typeface="Times New Roman" pitchFamily="18" charset="0"/>
                          <a:ea typeface="+mn-ea"/>
                          <a:cs typeface="Times New Roman" pitchFamily="18" charset="0"/>
                        </a:rPr>
                        <a:t>Ривера </a:t>
                      </a:r>
                      <a:r>
                        <a:rPr lang="ru-RU" sz="2000" b="0" i="0" kern="1200" dirty="0" err="1" smtClean="0">
                          <a:solidFill>
                            <a:schemeClr val="dk1"/>
                          </a:solidFill>
                          <a:effectLst/>
                          <a:latin typeface="Times New Roman" pitchFamily="18" charset="0"/>
                          <a:ea typeface="+mn-ea"/>
                          <a:cs typeface="Times New Roman" pitchFamily="18" charset="0"/>
                        </a:rPr>
                        <a:t>атақ</a:t>
                      </a:r>
                      <a:r>
                        <a:rPr lang="ru-RU" sz="2000" b="0" i="0" kern="1200" dirty="0" smtClean="0">
                          <a:solidFill>
                            <a:schemeClr val="dk1"/>
                          </a:solidFill>
                          <a:effectLst/>
                          <a:latin typeface="Times New Roman" pitchFamily="18" charset="0"/>
                          <a:ea typeface="+mn-ea"/>
                          <a:cs typeface="Times New Roman" pitchFamily="18" charset="0"/>
                        </a:rPr>
                        <a:t> пен </a:t>
                      </a:r>
                      <a:r>
                        <a:rPr lang="ru-RU" sz="2000" b="0" i="0" kern="1200" dirty="0" err="1" smtClean="0">
                          <a:solidFill>
                            <a:schemeClr val="dk1"/>
                          </a:solidFill>
                          <a:effectLst/>
                          <a:latin typeface="Times New Roman" pitchFamily="18" charset="0"/>
                          <a:ea typeface="+mn-ea"/>
                          <a:cs typeface="Times New Roman" pitchFamily="18" charset="0"/>
                        </a:rPr>
                        <a:t>ақша</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марапат</a:t>
                      </a:r>
                      <a:r>
                        <a:rPr lang="ru-RU" sz="2000" b="0" i="0" kern="1200" dirty="0" smtClean="0">
                          <a:solidFill>
                            <a:schemeClr val="dk1"/>
                          </a:solidFill>
                          <a:effectLst/>
                          <a:latin typeface="Times New Roman" pitchFamily="18" charset="0"/>
                          <a:ea typeface="+mn-ea"/>
                          <a:cs typeface="Times New Roman" pitchFamily="18" charset="0"/>
                        </a:rPr>
                        <a:t> пен </a:t>
                      </a:r>
                      <a:r>
                        <a:rPr lang="ru-RU" sz="2000" b="0" i="0" kern="1200" dirty="0" err="1" smtClean="0">
                          <a:solidFill>
                            <a:schemeClr val="dk1"/>
                          </a:solidFill>
                          <a:effectLst/>
                          <a:latin typeface="Times New Roman" pitchFamily="18" charset="0"/>
                          <a:ea typeface="+mn-ea"/>
                          <a:cs typeface="Times New Roman" pitchFamily="18" charset="0"/>
                        </a:rPr>
                        <a:t>мәртебе</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үшін</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айқасады</a:t>
                      </a:r>
                      <a:r>
                        <a:rPr lang="ru-RU" sz="2000" b="0" i="0" kern="1200" dirty="0" smtClean="0">
                          <a:solidFill>
                            <a:schemeClr val="dk1"/>
                          </a:solidFill>
                          <a:effectLst/>
                          <a:latin typeface="Times New Roman" pitchFamily="18" charset="0"/>
                          <a:ea typeface="+mn-ea"/>
                          <a:cs typeface="Times New Roman" pitchFamily="18" charset="0"/>
                        </a:rPr>
                        <a:t>.</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ru-RU" sz="2000" b="0" i="0" kern="1200" dirty="0" smtClean="0">
                          <a:solidFill>
                            <a:schemeClr val="dk1"/>
                          </a:solidFill>
                          <a:effectLst/>
                          <a:latin typeface="Times New Roman" pitchFamily="18" charset="0"/>
                          <a:ea typeface="+mn-ea"/>
                          <a:cs typeface="Times New Roman" pitchFamily="18" charset="0"/>
                        </a:rPr>
                        <a:t>Ривера осы </a:t>
                      </a:r>
                      <a:r>
                        <a:rPr lang="ru-RU" sz="2000" b="0" i="0" kern="1200" dirty="0" err="1" smtClean="0">
                          <a:solidFill>
                            <a:schemeClr val="dk1"/>
                          </a:solidFill>
                          <a:effectLst/>
                          <a:latin typeface="Times New Roman" pitchFamily="18" charset="0"/>
                          <a:ea typeface="+mn-ea"/>
                          <a:cs typeface="Times New Roman" pitchFamily="18" charset="0"/>
                        </a:rPr>
                        <a:t>рингтегі</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күресінің</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өзін</a:t>
                      </a:r>
                      <a:r>
                        <a:rPr lang="ru-RU" sz="2000" b="0" i="0" kern="1200" dirty="0" smtClean="0">
                          <a:solidFill>
                            <a:schemeClr val="dk1"/>
                          </a:solidFill>
                          <a:effectLst/>
                          <a:latin typeface="Times New Roman" pitchFamily="18" charset="0"/>
                          <a:ea typeface="+mn-ea"/>
                          <a:cs typeface="Times New Roman" pitchFamily="18" charset="0"/>
                        </a:rPr>
                        <a:t> революция, </a:t>
                      </a:r>
                      <a:r>
                        <a:rPr lang="ru-RU" sz="2000" b="0" i="0" kern="1200" dirty="0" err="1" smtClean="0">
                          <a:solidFill>
                            <a:schemeClr val="dk1"/>
                          </a:solidFill>
                          <a:effectLst/>
                          <a:latin typeface="Times New Roman" pitchFamily="18" charset="0"/>
                          <a:ea typeface="+mn-ea"/>
                          <a:cs typeface="Times New Roman" pitchFamily="18" charset="0"/>
                        </a:rPr>
                        <a:t>өз</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жеңісін</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Мексикасының</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жеңісі</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деп</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санайды</a:t>
                      </a:r>
                      <a:r>
                        <a:rPr lang="ru-RU" sz="2000" b="0" i="0" kern="1200" dirty="0" smtClean="0">
                          <a:solidFill>
                            <a:schemeClr val="dk1"/>
                          </a:solidFill>
                          <a:effectLst/>
                          <a:latin typeface="Times New Roman" pitchFamily="18" charset="0"/>
                          <a:ea typeface="+mn-ea"/>
                          <a:cs typeface="Times New Roman" pitchFamily="18" charset="0"/>
                        </a:rPr>
                        <a:t>.</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kk-KZ" sz="2000" dirty="0" smtClean="0">
                          <a:latin typeface="Times New Roman" pitchFamily="18" charset="0"/>
                          <a:cs typeface="Times New Roman" pitchFamily="18" charset="0"/>
                        </a:rPr>
                        <a:t>Қорғаныста Ривера шабулды сол қолымен қағу әдісін қолдануда</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kk-KZ" sz="2000" dirty="0" smtClean="0">
                          <a:latin typeface="Times New Roman" pitchFamily="18" charset="0"/>
                          <a:cs typeface="Times New Roman" pitchFamily="18" charset="0"/>
                        </a:rPr>
                        <a:t>Мексикалықтың</a:t>
                      </a:r>
                      <a:r>
                        <a:rPr lang="kk-KZ" sz="2000" baseline="0" dirty="0" smtClean="0">
                          <a:latin typeface="Times New Roman" pitchFamily="18" charset="0"/>
                          <a:cs typeface="Times New Roman" pitchFamily="18" charset="0"/>
                        </a:rPr>
                        <a:t> соққысы әлсіз екен</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kk-KZ" sz="2000" dirty="0" smtClean="0">
                          <a:latin typeface="Times New Roman" pitchFamily="18" charset="0"/>
                          <a:cs typeface="Times New Roman" pitchFamily="18" charset="0"/>
                        </a:rPr>
                        <a:t>Төреші Ривераның қолын жоғары көтермеді</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kk-KZ" sz="2000" dirty="0" smtClean="0">
                          <a:latin typeface="Times New Roman" pitchFamily="18" charset="0"/>
                          <a:cs typeface="Times New Roman" pitchFamily="18" charset="0"/>
                        </a:rPr>
                        <a:t>Оныншы раундта Ривера бәсекелесін иек астынан екі рет оңдырмай ұрды</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kk-KZ" sz="2000" dirty="0" smtClean="0">
                          <a:latin typeface="Times New Roman" pitchFamily="18" charset="0"/>
                          <a:cs typeface="Times New Roman" pitchFamily="18" charset="0"/>
                        </a:rPr>
                        <a:t>Дэнни</a:t>
                      </a:r>
                      <a:r>
                        <a:rPr lang="kk-KZ" sz="2000" baseline="0" dirty="0" smtClean="0">
                          <a:latin typeface="Times New Roman" pitchFamily="18" charset="0"/>
                          <a:cs typeface="Times New Roman" pitchFamily="18" charset="0"/>
                        </a:rPr>
                        <a:t> </a:t>
                      </a:r>
                      <a:r>
                        <a:rPr lang="kk-KZ" sz="2000" baseline="0" dirty="0" smtClean="0">
                          <a:latin typeface="Times New Roman" pitchFamily="18" charset="0"/>
                          <a:cs typeface="Times New Roman" pitchFamily="18" charset="0"/>
                        </a:rPr>
                        <a:t>жиақтаған </a:t>
                      </a:r>
                      <a:r>
                        <a:rPr lang="kk-KZ" sz="2000" baseline="0" dirty="0" smtClean="0">
                          <a:latin typeface="Times New Roman" pitchFamily="18" charset="0"/>
                          <a:cs typeface="Times New Roman" pitchFamily="18" charset="0"/>
                        </a:rPr>
                        <a:t>тәжірбиесіне жүгінді</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dirty="0">
                        <a:latin typeface="Times New Roman" pitchFamily="18" charset="0"/>
                        <a:cs typeface="Times New Roman" pitchFamily="18" charset="0"/>
                      </a:endParaRPr>
                    </a:p>
                  </a:txBody>
                  <a:tcPr>
                    <a:solidFill>
                      <a:schemeClr val="accent3">
                        <a:lumMod val="40000"/>
                        <a:lumOff val="60000"/>
                      </a:schemeClr>
                    </a:solidFill>
                  </a:tcPr>
                </a:tc>
              </a:tr>
            </a:tbl>
          </a:graphicData>
        </a:graphic>
      </p:graphicFrame>
      <p:sp>
        <p:nvSpPr>
          <p:cNvPr id="5" name="TextBox 4"/>
          <p:cNvSpPr txBox="1"/>
          <p:nvPr/>
        </p:nvSpPr>
        <p:spPr>
          <a:xfrm>
            <a:off x="1481665" y="5547267"/>
            <a:ext cx="6814366" cy="1200329"/>
          </a:xfrm>
          <a:prstGeom prst="rect">
            <a:avLst/>
          </a:prstGeom>
          <a:noFill/>
        </p:spPr>
        <p:txBody>
          <a:bodyPr wrap="none" rtlCol="0">
            <a:spAutoFit/>
          </a:bodyPr>
          <a:lstStyle/>
          <a:p>
            <a:r>
              <a:rPr lang="kk-KZ" b="1" dirty="0" smtClean="0">
                <a:solidFill>
                  <a:srgbClr val="FF0000"/>
                </a:solidFill>
                <a:latin typeface="Times New Roman" pitchFamily="18" charset="0"/>
                <a:cs typeface="Times New Roman" pitchFamily="18" charset="0"/>
              </a:rPr>
              <a:t>Дескриптор:</a:t>
            </a:r>
            <a:endParaRPr lang="kk-KZ" dirty="0" smtClean="0">
              <a:solidFill>
                <a:srgbClr val="FF0000"/>
              </a:solidFill>
              <a:latin typeface="Times New Roman" pitchFamily="18" charset="0"/>
              <a:cs typeface="Times New Roman" pitchFamily="18" charset="0"/>
            </a:endParaRPr>
          </a:p>
          <a:p>
            <a:pPr marL="285750" indent="-285750">
              <a:buFont typeface="Arial" pitchFamily="34" charset="0"/>
              <a:buChar char="•"/>
            </a:pPr>
            <a:r>
              <a:rPr lang="kk-KZ" dirty="0">
                <a:latin typeface="Times New Roman" pitchFamily="18" charset="0"/>
                <a:cs typeface="Times New Roman" pitchFamily="18" charset="0"/>
              </a:rPr>
              <a:t>ш</a:t>
            </a:r>
            <a:r>
              <a:rPr lang="kk-KZ" dirty="0" smtClean="0">
                <a:latin typeface="Times New Roman" pitchFamily="18" charset="0"/>
                <a:cs typeface="Times New Roman" pitchFamily="18" charset="0"/>
              </a:rPr>
              <a:t>ығарманың мазмұнын біледі;</a:t>
            </a:r>
          </a:p>
          <a:p>
            <a:pPr marL="285750" indent="-285750">
              <a:buFont typeface="Arial" pitchFamily="34" charset="0"/>
              <a:buChar char="•"/>
            </a:pPr>
            <a:r>
              <a:rPr lang="kk-KZ" dirty="0" smtClean="0">
                <a:latin typeface="Times New Roman" pitchFamily="18" charset="0"/>
                <a:cs typeface="Times New Roman" pitchFamily="18" charset="0"/>
              </a:rPr>
              <a:t>берілген </a:t>
            </a:r>
            <a:r>
              <a:rPr lang="kk-KZ" dirty="0">
                <a:latin typeface="Times New Roman" pitchFamily="18" charset="0"/>
                <a:cs typeface="Times New Roman" pitchFamily="18" charset="0"/>
              </a:rPr>
              <a:t>үзінділердің ақиқат пен жалғандығын </a:t>
            </a:r>
            <a:r>
              <a:rPr lang="kk-KZ" dirty="0" smtClean="0">
                <a:latin typeface="Times New Roman" pitchFamily="18" charset="0"/>
                <a:cs typeface="Times New Roman" pitchFamily="18" charset="0"/>
              </a:rPr>
              <a:t>анықтап, </a:t>
            </a:r>
            <a:r>
              <a:rPr lang="kk-KZ" dirty="0">
                <a:latin typeface="Times New Roman" pitchFamily="18" charset="0"/>
                <a:cs typeface="Times New Roman" pitchFamily="18" charset="0"/>
              </a:rPr>
              <a:t>жазады;</a:t>
            </a:r>
          </a:p>
          <a:p>
            <a:pPr marL="285750" indent="-285750">
              <a:buFont typeface="Arial" pitchFamily="34" charset="0"/>
              <a:buChar char="•"/>
            </a:pPr>
            <a:endParaRPr lang="ru-RU" dirty="0">
              <a:latin typeface="Times New Roman" pitchFamily="18" charset="0"/>
              <a:cs typeface="Times New Roman" pitchFamily="18" charset="0"/>
            </a:endParaRPr>
          </a:p>
        </p:txBody>
      </p:sp>
      <p:pic>
        <p:nvPicPr>
          <p:cNvPr id="2050" name="Picture 2" descr="https://previews.123rf.com/images/coramax/coramax1212/coramax121200048/16850460-3d-people-men-person-with-positive-and-negative-symbol--Stock-Phot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4533" y="160866"/>
            <a:ext cx="1303867" cy="9059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5057813"/>
      </p:ext>
    </p:extLst>
  </p:cSld>
  <p:clrMapOvr>
    <a:masterClrMapping/>
  </p:clrMapOvr>
  <p:transition spd="slow" advTm="2124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8"/>
            <a:ext cx="121935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61533" y="839057"/>
            <a:ext cx="2942087" cy="523220"/>
          </a:xfrm>
          <a:prstGeom prst="rect">
            <a:avLst/>
          </a:prstGeom>
          <a:noFill/>
        </p:spPr>
        <p:txBody>
          <a:bodyPr wrap="none" rtlCol="0">
            <a:spAutoFit/>
          </a:bodyPr>
          <a:lstStyle/>
          <a:p>
            <a:r>
              <a:rPr lang="kk-KZ"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Ықтимал жауап!</a:t>
            </a:r>
            <a:endParaRPr lang="ru-RU"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365572356"/>
              </p:ext>
            </p:extLst>
          </p:nvPr>
        </p:nvGraphicFramePr>
        <p:xfrm>
          <a:off x="1295401" y="1695509"/>
          <a:ext cx="9762067" cy="4084320"/>
        </p:xfrm>
        <a:graphic>
          <a:graphicData uri="http://schemas.openxmlformats.org/drawingml/2006/table">
            <a:tbl>
              <a:tblPr firstRow="1" bandRow="1">
                <a:tableStyleId>{5C22544A-7EE6-4342-B048-85BDC9FD1C3A}</a:tableStyleId>
              </a:tblPr>
              <a:tblGrid>
                <a:gridCol w="7129494"/>
                <a:gridCol w="1302234"/>
                <a:gridCol w="1330339"/>
              </a:tblGrid>
              <a:tr h="370840">
                <a:tc>
                  <a:txBody>
                    <a:bodyPr/>
                    <a:lstStyle/>
                    <a:p>
                      <a:pPr algn="ctr"/>
                      <a:r>
                        <a:rPr lang="kk-KZ" sz="2000" b="1" dirty="0" smtClean="0">
                          <a:solidFill>
                            <a:srgbClr val="FF0000"/>
                          </a:solidFill>
                          <a:latin typeface="Times New Roman" pitchFamily="18" charset="0"/>
                          <a:cs typeface="Times New Roman" pitchFamily="18" charset="0"/>
                        </a:rPr>
                        <a:t>Шығармадан үзінді</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kk-KZ" sz="2000" b="1" dirty="0" smtClean="0">
                          <a:solidFill>
                            <a:srgbClr val="FF0000"/>
                          </a:solidFill>
                          <a:latin typeface="Times New Roman" pitchFamily="18" charset="0"/>
                          <a:cs typeface="Times New Roman" pitchFamily="18" charset="0"/>
                        </a:rPr>
                        <a:t>Ақиқат </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kk-KZ" sz="2000" b="1" dirty="0" smtClean="0">
                          <a:solidFill>
                            <a:srgbClr val="FF0000"/>
                          </a:solidFill>
                          <a:latin typeface="Times New Roman" pitchFamily="18" charset="0"/>
                          <a:cs typeface="Times New Roman" pitchFamily="18" charset="0"/>
                        </a:rPr>
                        <a:t>Жалған </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ru-RU" sz="2000" b="0" i="0" kern="1200" dirty="0" smtClean="0">
                          <a:solidFill>
                            <a:schemeClr val="dk1"/>
                          </a:solidFill>
                          <a:effectLst/>
                          <a:latin typeface="Times New Roman" pitchFamily="18" charset="0"/>
                          <a:ea typeface="+mn-ea"/>
                          <a:cs typeface="Times New Roman" pitchFamily="18" charset="0"/>
                        </a:rPr>
                        <a:t>Ривера </a:t>
                      </a:r>
                      <a:r>
                        <a:rPr lang="ru-RU" sz="2000" b="0" i="0" kern="1200" dirty="0" err="1" smtClean="0">
                          <a:solidFill>
                            <a:schemeClr val="dk1"/>
                          </a:solidFill>
                          <a:effectLst/>
                          <a:latin typeface="Times New Roman" pitchFamily="18" charset="0"/>
                          <a:ea typeface="+mn-ea"/>
                          <a:cs typeface="Times New Roman" pitchFamily="18" charset="0"/>
                        </a:rPr>
                        <a:t>атақ</a:t>
                      </a:r>
                      <a:r>
                        <a:rPr lang="ru-RU" sz="2000" b="0" i="0" kern="1200" dirty="0" smtClean="0">
                          <a:solidFill>
                            <a:schemeClr val="dk1"/>
                          </a:solidFill>
                          <a:effectLst/>
                          <a:latin typeface="Times New Roman" pitchFamily="18" charset="0"/>
                          <a:ea typeface="+mn-ea"/>
                          <a:cs typeface="Times New Roman" pitchFamily="18" charset="0"/>
                        </a:rPr>
                        <a:t> пен </a:t>
                      </a:r>
                      <a:r>
                        <a:rPr lang="ru-RU" sz="2000" b="0" i="0" kern="1200" dirty="0" err="1" smtClean="0">
                          <a:solidFill>
                            <a:schemeClr val="dk1"/>
                          </a:solidFill>
                          <a:effectLst/>
                          <a:latin typeface="Times New Roman" pitchFamily="18" charset="0"/>
                          <a:ea typeface="+mn-ea"/>
                          <a:cs typeface="Times New Roman" pitchFamily="18" charset="0"/>
                        </a:rPr>
                        <a:t>ақша</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марапат</a:t>
                      </a:r>
                      <a:r>
                        <a:rPr lang="ru-RU" sz="2000" b="0" i="0" kern="1200" dirty="0" smtClean="0">
                          <a:solidFill>
                            <a:schemeClr val="dk1"/>
                          </a:solidFill>
                          <a:effectLst/>
                          <a:latin typeface="Times New Roman" pitchFamily="18" charset="0"/>
                          <a:ea typeface="+mn-ea"/>
                          <a:cs typeface="Times New Roman" pitchFamily="18" charset="0"/>
                        </a:rPr>
                        <a:t> пен </a:t>
                      </a:r>
                      <a:r>
                        <a:rPr lang="ru-RU" sz="2000" b="0" i="0" kern="1200" dirty="0" err="1" smtClean="0">
                          <a:solidFill>
                            <a:schemeClr val="dk1"/>
                          </a:solidFill>
                          <a:effectLst/>
                          <a:latin typeface="Times New Roman" pitchFamily="18" charset="0"/>
                          <a:ea typeface="+mn-ea"/>
                          <a:cs typeface="Times New Roman" pitchFamily="18" charset="0"/>
                        </a:rPr>
                        <a:t>мәртебе</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үшін</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айқасады</a:t>
                      </a:r>
                      <a:r>
                        <a:rPr lang="ru-RU" sz="2000" b="0" i="0" kern="1200" dirty="0" smtClean="0">
                          <a:solidFill>
                            <a:schemeClr val="dk1"/>
                          </a:solidFill>
                          <a:effectLst/>
                          <a:latin typeface="Times New Roman" pitchFamily="18" charset="0"/>
                          <a:ea typeface="+mn-ea"/>
                          <a:cs typeface="Times New Roman" pitchFamily="18" charset="0"/>
                        </a:rPr>
                        <a:t>.</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kk-KZ" sz="2000" b="1" dirty="0" smtClean="0">
                          <a:solidFill>
                            <a:srgbClr val="FF0000"/>
                          </a:solidFill>
                          <a:latin typeface="Times New Roman" pitchFamily="18" charset="0"/>
                          <a:cs typeface="Times New Roman" pitchFamily="18" charset="0"/>
                        </a:rPr>
                        <a:t>+</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ru-RU" sz="2000" b="0" i="0" kern="1200" dirty="0" smtClean="0">
                          <a:solidFill>
                            <a:schemeClr val="dk1"/>
                          </a:solidFill>
                          <a:effectLst/>
                          <a:latin typeface="Times New Roman" pitchFamily="18" charset="0"/>
                          <a:ea typeface="+mn-ea"/>
                          <a:cs typeface="Times New Roman" pitchFamily="18" charset="0"/>
                        </a:rPr>
                        <a:t>Ривера осы </a:t>
                      </a:r>
                      <a:r>
                        <a:rPr lang="ru-RU" sz="2000" b="0" i="0" kern="1200" dirty="0" err="1" smtClean="0">
                          <a:solidFill>
                            <a:schemeClr val="dk1"/>
                          </a:solidFill>
                          <a:effectLst/>
                          <a:latin typeface="Times New Roman" pitchFamily="18" charset="0"/>
                          <a:ea typeface="+mn-ea"/>
                          <a:cs typeface="Times New Roman" pitchFamily="18" charset="0"/>
                        </a:rPr>
                        <a:t>рингтегі</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күресінің</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өзін</a:t>
                      </a:r>
                      <a:r>
                        <a:rPr lang="ru-RU" sz="2000" b="0" i="0" kern="1200" dirty="0" smtClean="0">
                          <a:solidFill>
                            <a:schemeClr val="dk1"/>
                          </a:solidFill>
                          <a:effectLst/>
                          <a:latin typeface="Times New Roman" pitchFamily="18" charset="0"/>
                          <a:ea typeface="+mn-ea"/>
                          <a:cs typeface="Times New Roman" pitchFamily="18" charset="0"/>
                        </a:rPr>
                        <a:t> революция, </a:t>
                      </a:r>
                      <a:r>
                        <a:rPr lang="ru-RU" sz="2000" b="0" i="0" kern="1200" dirty="0" err="1" smtClean="0">
                          <a:solidFill>
                            <a:schemeClr val="dk1"/>
                          </a:solidFill>
                          <a:effectLst/>
                          <a:latin typeface="Times New Roman" pitchFamily="18" charset="0"/>
                          <a:ea typeface="+mn-ea"/>
                          <a:cs typeface="Times New Roman" pitchFamily="18" charset="0"/>
                        </a:rPr>
                        <a:t>өз</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жеңісін</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Мексикасының</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жеңісі</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деп</a:t>
                      </a:r>
                      <a:r>
                        <a:rPr lang="ru-RU" sz="2000" b="0" i="0" kern="1200" dirty="0" smtClean="0">
                          <a:solidFill>
                            <a:schemeClr val="dk1"/>
                          </a:solidFill>
                          <a:effectLst/>
                          <a:latin typeface="Times New Roman" pitchFamily="18" charset="0"/>
                          <a:ea typeface="+mn-ea"/>
                          <a:cs typeface="Times New Roman" pitchFamily="18" charset="0"/>
                        </a:rPr>
                        <a:t> </a:t>
                      </a:r>
                      <a:r>
                        <a:rPr lang="ru-RU" sz="2000" b="0" i="0" kern="1200" dirty="0" err="1" smtClean="0">
                          <a:solidFill>
                            <a:schemeClr val="dk1"/>
                          </a:solidFill>
                          <a:effectLst/>
                          <a:latin typeface="Times New Roman" pitchFamily="18" charset="0"/>
                          <a:ea typeface="+mn-ea"/>
                          <a:cs typeface="Times New Roman" pitchFamily="18" charset="0"/>
                        </a:rPr>
                        <a:t>санайды</a:t>
                      </a:r>
                      <a:r>
                        <a:rPr lang="ru-RU" sz="2000" b="0" i="0" kern="1200" dirty="0" smtClean="0">
                          <a:solidFill>
                            <a:schemeClr val="dk1"/>
                          </a:solidFill>
                          <a:effectLst/>
                          <a:latin typeface="Times New Roman" pitchFamily="18" charset="0"/>
                          <a:ea typeface="+mn-ea"/>
                          <a:cs typeface="Times New Roman" pitchFamily="18" charset="0"/>
                        </a:rPr>
                        <a:t>.</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kk-KZ" sz="2000" b="1" dirty="0" smtClean="0">
                          <a:solidFill>
                            <a:srgbClr val="FF0000"/>
                          </a:solidFill>
                          <a:latin typeface="Times New Roman" pitchFamily="18" charset="0"/>
                          <a:cs typeface="Times New Roman" pitchFamily="18" charset="0"/>
                        </a:rPr>
                        <a:t>+</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kk-KZ" sz="2000" dirty="0" smtClean="0">
                          <a:latin typeface="Times New Roman" pitchFamily="18" charset="0"/>
                          <a:cs typeface="Times New Roman" pitchFamily="18" charset="0"/>
                        </a:rPr>
                        <a:t>Қорғаныста Ривера шабулды сол қолымен қағу әдісін қолдануда</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kk-KZ" sz="2000" b="1" dirty="0" smtClean="0">
                          <a:solidFill>
                            <a:srgbClr val="FF0000"/>
                          </a:solidFill>
                          <a:latin typeface="Times New Roman" pitchFamily="18" charset="0"/>
                          <a:cs typeface="Times New Roman" pitchFamily="18" charset="0"/>
                        </a:rPr>
                        <a:t>+</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kk-KZ" sz="2000" dirty="0" smtClean="0">
                          <a:latin typeface="Times New Roman" pitchFamily="18" charset="0"/>
                          <a:cs typeface="Times New Roman" pitchFamily="18" charset="0"/>
                        </a:rPr>
                        <a:t>Мексикалықтың</a:t>
                      </a:r>
                      <a:r>
                        <a:rPr lang="kk-KZ" sz="2000" baseline="0" dirty="0" smtClean="0">
                          <a:latin typeface="Times New Roman" pitchFamily="18" charset="0"/>
                          <a:cs typeface="Times New Roman" pitchFamily="18" charset="0"/>
                        </a:rPr>
                        <a:t> соққысы әлсіз екен</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kk-KZ" sz="2000" b="1" dirty="0" smtClean="0">
                          <a:solidFill>
                            <a:srgbClr val="FF0000"/>
                          </a:solidFill>
                          <a:latin typeface="Times New Roman" pitchFamily="18" charset="0"/>
                          <a:cs typeface="Times New Roman" pitchFamily="18" charset="0"/>
                        </a:rPr>
                        <a:t>+</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kk-KZ" sz="2000" dirty="0" smtClean="0">
                          <a:latin typeface="Times New Roman" pitchFamily="18" charset="0"/>
                          <a:cs typeface="Times New Roman" pitchFamily="18" charset="0"/>
                        </a:rPr>
                        <a:t>Төреші Ривераның қолын жоғары көтермеді</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kk-KZ" sz="2000" b="1" dirty="0" smtClean="0">
                          <a:solidFill>
                            <a:srgbClr val="FF0000"/>
                          </a:solidFill>
                          <a:latin typeface="Times New Roman" pitchFamily="18" charset="0"/>
                          <a:cs typeface="Times New Roman" pitchFamily="18" charset="0"/>
                        </a:rPr>
                        <a:t>+</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kk-KZ" sz="2000" dirty="0" smtClean="0">
                          <a:latin typeface="Times New Roman" pitchFamily="18" charset="0"/>
                          <a:cs typeface="Times New Roman" pitchFamily="18" charset="0"/>
                        </a:rPr>
                        <a:t>Оныншы раундта Ривера бәсекелесін иек астынан екі рет оңдырмай ұрды</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kk-KZ" sz="2000" b="1" dirty="0" smtClean="0">
                          <a:solidFill>
                            <a:srgbClr val="FF0000"/>
                          </a:solidFill>
                          <a:latin typeface="Times New Roman" pitchFamily="18" charset="0"/>
                          <a:cs typeface="Times New Roman" pitchFamily="18" charset="0"/>
                        </a:rPr>
                        <a:t>+</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r>
              <a:tr h="370840">
                <a:tc>
                  <a:txBody>
                    <a:bodyPr/>
                    <a:lstStyle/>
                    <a:p>
                      <a:r>
                        <a:rPr lang="kk-KZ" sz="2000" dirty="0" smtClean="0">
                          <a:latin typeface="Times New Roman" pitchFamily="18" charset="0"/>
                          <a:cs typeface="Times New Roman" pitchFamily="18" charset="0"/>
                        </a:rPr>
                        <a:t>Дэнни</a:t>
                      </a:r>
                      <a:r>
                        <a:rPr lang="kk-KZ" sz="2000" baseline="0" dirty="0" smtClean="0">
                          <a:latin typeface="Times New Roman" pitchFamily="18" charset="0"/>
                          <a:cs typeface="Times New Roman" pitchFamily="18" charset="0"/>
                        </a:rPr>
                        <a:t> </a:t>
                      </a:r>
                      <a:r>
                        <a:rPr lang="kk-KZ" sz="2000" baseline="0" dirty="0" smtClean="0">
                          <a:latin typeface="Times New Roman" pitchFamily="18" charset="0"/>
                          <a:cs typeface="Times New Roman" pitchFamily="18" charset="0"/>
                        </a:rPr>
                        <a:t>жиақтаған </a:t>
                      </a:r>
                      <a:r>
                        <a:rPr lang="kk-KZ" sz="2000" baseline="0" dirty="0" smtClean="0">
                          <a:latin typeface="Times New Roman" pitchFamily="18" charset="0"/>
                          <a:cs typeface="Times New Roman" pitchFamily="18" charset="0"/>
                        </a:rPr>
                        <a:t>тәжірбиесіне жүгінді</a:t>
                      </a:r>
                      <a:endParaRPr lang="ru-RU" sz="2000" dirty="0">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r>
                        <a:rPr lang="kk-KZ" sz="2000" b="1" dirty="0" smtClean="0">
                          <a:solidFill>
                            <a:srgbClr val="FF0000"/>
                          </a:solidFill>
                          <a:latin typeface="Times New Roman" pitchFamily="18" charset="0"/>
                          <a:cs typeface="Times New Roman" pitchFamily="18" charset="0"/>
                        </a:rPr>
                        <a:t>+</a:t>
                      </a: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c>
                  <a:txBody>
                    <a:bodyPr/>
                    <a:lstStyle/>
                    <a:p>
                      <a:pPr algn="ctr"/>
                      <a:endParaRPr lang="ru-RU" sz="2000" b="1" dirty="0">
                        <a:solidFill>
                          <a:srgbClr val="FF0000"/>
                        </a:solidFill>
                        <a:latin typeface="Times New Roman" pitchFamily="18" charset="0"/>
                        <a:cs typeface="Times New Roman" pitchFamily="18" charset="0"/>
                      </a:endParaRPr>
                    </a:p>
                  </a:txBody>
                  <a:tcPr>
                    <a:solidFill>
                      <a:schemeClr val="accent3">
                        <a:lumMod val="40000"/>
                        <a:lumOff val="60000"/>
                      </a:schemeClr>
                    </a:solidFill>
                  </a:tcPr>
                </a:tc>
              </a:tr>
            </a:tbl>
          </a:graphicData>
        </a:graphic>
      </p:graphicFrame>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0755660"/>
      </p:ext>
    </p:extLst>
  </p:cSld>
  <p:clrMapOvr>
    <a:masterClrMapping/>
  </p:clrMapOvr>
  <p:transition spd="slow" advTm="59067">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2349</TotalTime>
  <Words>993</Words>
  <Application>Microsoft Office PowerPoint</Application>
  <PresentationFormat>Произвольный</PresentationFormat>
  <Paragraphs>110</Paragraphs>
  <Slides>16</Slides>
  <Notes>1</Notes>
  <HiddenSlides>0</HiddenSlides>
  <MMClips>16</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balzhan</dc:creator>
  <cp:lastModifiedBy>user</cp:lastModifiedBy>
  <cp:revision>116</cp:revision>
  <dcterms:created xsi:type="dcterms:W3CDTF">2020-06-24T18:02:40Z</dcterms:created>
  <dcterms:modified xsi:type="dcterms:W3CDTF">2021-04-26T10:55:18Z</dcterms:modified>
</cp:coreProperties>
</file>