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13"/>
  </p:notesMasterIdLst>
  <p:sldIdLst>
    <p:sldId id="286" r:id="rId2"/>
    <p:sldId id="287" r:id="rId3"/>
    <p:sldId id="288" r:id="rId4"/>
    <p:sldId id="291" r:id="rId5"/>
    <p:sldId id="292" r:id="rId6"/>
    <p:sldId id="293" r:id="rId7"/>
    <p:sldId id="294" r:id="rId8"/>
    <p:sldId id="289" r:id="rId9"/>
    <p:sldId id="296" r:id="rId10"/>
    <p:sldId id="295" r:id="rId11"/>
    <p:sldId id="290" r:id="rId1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2" autoAdjust="0"/>
    <p:restoredTop sz="94660"/>
  </p:normalViewPr>
  <p:slideViewPr>
    <p:cSldViewPr snapToGrid="0">
      <p:cViewPr varScale="1">
        <p:scale>
          <a:sx n="70" d="100"/>
          <a:sy n="70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08BC93-8218-466D-8525-7E5F81E08808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</dgm:pt>
    <dgm:pt modelId="{5B6469EF-7F0C-4858-9313-27387149A094}">
      <dgm:prSet custT="1"/>
      <dgm:spPr>
        <a:solidFill>
          <a:schemeClr val="accent1">
            <a:lumMod val="60000"/>
            <a:lumOff val="40000"/>
            <a:alpha val="90000"/>
          </a:schemeClr>
        </a:solidFill>
        <a:ln w="38100">
          <a:solidFill>
            <a:srgbClr val="002060"/>
          </a:solidFill>
        </a:ln>
      </dgm:spPr>
      <dgm:t>
        <a:bodyPr/>
        <a:lstStyle/>
        <a:p>
          <a:r>
            <a:rPr lang="ru-RU" sz="32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Бөлім</a:t>
          </a:r>
          <a:r>
            <a: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тақырыбы</a:t>
          </a:r>
          <a:r>
            <a: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br>
            <a:rPr lang="ru-RU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Таза, </a:t>
          </a:r>
          <a:r>
            <a:rPr lang="ru-RU" sz="32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мінсіз</a:t>
          </a:r>
          <a:r>
            <a: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асыл</a:t>
          </a:r>
          <a:r>
            <a:rPr lang="ru-RU" sz="3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сөз</a:t>
          </a:r>
          <a:r>
            <a:rPr lang="ru-RU" sz="2300" dirty="0" smtClean="0"/>
            <a:t/>
          </a:r>
          <a:br>
            <a:rPr lang="ru-RU" sz="2300" dirty="0" smtClean="0"/>
          </a:br>
          <a:endParaRPr lang="ru-RU" sz="2300" dirty="0"/>
        </a:p>
      </dgm:t>
    </dgm:pt>
    <dgm:pt modelId="{0F741414-53F2-430C-910B-28017032143A}" type="parTrans" cxnId="{AA7B5353-16CA-443A-89F1-7A66253CD6A3}">
      <dgm:prSet/>
      <dgm:spPr/>
      <dgm:t>
        <a:bodyPr/>
        <a:lstStyle/>
        <a:p>
          <a:endParaRPr lang="ru-RU"/>
        </a:p>
      </dgm:t>
    </dgm:pt>
    <dgm:pt modelId="{B2A3B84B-11A7-4689-8E9B-59E680BECA63}" type="sibTrans" cxnId="{AA7B5353-16CA-443A-89F1-7A66253CD6A3}">
      <dgm:prSet/>
      <dgm:spPr/>
      <dgm:t>
        <a:bodyPr/>
        <a:lstStyle/>
        <a:p>
          <a:endParaRPr lang="ru-RU"/>
        </a:p>
      </dgm:t>
    </dgm:pt>
    <dgm:pt modelId="{3C4B3414-DE85-4744-8D66-E8928FD8CBC8}">
      <dgm:prSet custT="1"/>
      <dgm:spPr>
        <a:solidFill>
          <a:schemeClr val="accent2">
            <a:lumMod val="40000"/>
            <a:lumOff val="60000"/>
            <a:alpha val="90000"/>
          </a:schemeClr>
        </a:solidFill>
        <a:ln w="38100">
          <a:solidFill>
            <a:srgbClr val="00B050"/>
          </a:solidFill>
        </a:ln>
      </dgm:spPr>
      <dgm:t>
        <a:bodyPr/>
        <a:lstStyle/>
        <a:p>
          <a:r>
            <a:rPr lang="ru-RU" sz="2800" b="1" dirty="0" err="1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Сабақтың</a:t>
          </a:r>
          <a:r>
            <a:rPr lang="ru-RU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тақырыбы</a:t>
          </a:r>
          <a:r>
            <a:rPr lang="ru-RU" sz="28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ru-RU" sz="2800" b="1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07827B-8023-4754-B29D-CD8666833649}" type="parTrans" cxnId="{1B1425F7-FEE7-470D-ACC6-F1C805F77E9E}">
      <dgm:prSet/>
      <dgm:spPr/>
      <dgm:t>
        <a:bodyPr/>
        <a:lstStyle/>
        <a:p>
          <a:endParaRPr lang="ru-RU"/>
        </a:p>
      </dgm:t>
    </dgm:pt>
    <dgm:pt modelId="{83500138-8DEC-4DF4-8B15-FD4AFE3FA345}" type="sibTrans" cxnId="{1B1425F7-FEE7-470D-ACC6-F1C805F77E9E}">
      <dgm:prSet/>
      <dgm:spPr/>
      <dgm:t>
        <a:bodyPr/>
        <a:lstStyle/>
        <a:p>
          <a:endParaRPr lang="ru-RU"/>
        </a:p>
      </dgm:t>
    </dgm:pt>
    <dgm:pt modelId="{D24CFA68-6B9F-4CE9-8853-532B19010174}">
      <dgm:prSet custT="1"/>
      <dgm:spPr>
        <a:solidFill>
          <a:schemeClr val="accent1">
            <a:lumMod val="40000"/>
            <a:lumOff val="60000"/>
            <a:alpha val="90000"/>
          </a:schemeClr>
        </a:solidFill>
        <a:ln w="38100">
          <a:solidFill>
            <a:srgbClr val="FFFF00"/>
          </a:solidFill>
        </a:ln>
      </dgm:spPr>
      <dgm:t>
        <a:bodyPr/>
        <a:lstStyle/>
        <a:p>
          <a:endParaRPr lang="ru-RU" sz="2800" b="1" dirty="0" smtClean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8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Қобыланды</a:t>
          </a:r>
          <a:r>
            <a: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батыр» </a:t>
          </a:r>
          <a:r>
            <a:rPr lang="ru-RU" sz="28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жыры</a:t>
          </a:r>
          <a:r>
            <a: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8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Жыршы</a:t>
          </a:r>
          <a:r>
            <a: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«</a:t>
          </a:r>
          <a:r>
            <a:rPr lang="ru-RU" sz="28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Қобыланды</a:t>
          </a:r>
          <a:r>
            <a: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батыр» </a:t>
          </a:r>
          <a:r>
            <a:rPr lang="ru-RU" sz="28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жыры</a:t>
          </a:r>
          <a:r>
            <a: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8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Тарих</a:t>
          </a:r>
          <a:r>
            <a: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жыр</a:t>
          </a:r>
          <a:endParaRPr lang="ru-RU" sz="2800" b="1" dirty="0" smtClean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endParaRPr lang="ru-RU" sz="28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D65762-2942-41CB-B134-5163A25896BB}" type="parTrans" cxnId="{7EBA9BA3-92D6-47D0-BF36-8E0E327BC793}">
      <dgm:prSet/>
      <dgm:spPr/>
      <dgm:t>
        <a:bodyPr/>
        <a:lstStyle/>
        <a:p>
          <a:endParaRPr lang="ru-RU"/>
        </a:p>
      </dgm:t>
    </dgm:pt>
    <dgm:pt modelId="{90B16CA4-1647-4357-B8B7-2EB80E5BB884}" type="sibTrans" cxnId="{7EBA9BA3-92D6-47D0-BF36-8E0E327BC793}">
      <dgm:prSet/>
      <dgm:spPr/>
      <dgm:t>
        <a:bodyPr/>
        <a:lstStyle/>
        <a:p>
          <a:endParaRPr lang="ru-RU"/>
        </a:p>
      </dgm:t>
    </dgm:pt>
    <dgm:pt modelId="{CFC91918-CF92-4651-9CCB-2624C839AB94}" type="pres">
      <dgm:prSet presAssocID="{4008BC93-8218-466D-8525-7E5F81E08808}" presName="compositeShape" presStyleCnt="0">
        <dgm:presLayoutVars>
          <dgm:dir/>
          <dgm:resizeHandles/>
        </dgm:presLayoutVars>
      </dgm:prSet>
      <dgm:spPr/>
    </dgm:pt>
    <dgm:pt modelId="{2732A6AE-87CD-4803-8C3F-EE612675A326}" type="pres">
      <dgm:prSet presAssocID="{4008BC93-8218-466D-8525-7E5F81E08808}" presName="pyramid" presStyleLbl="node1" presStyleIdx="0" presStyleCnt="1" custLinFactNeighborX="3793" custLinFactNeighborY="0"/>
      <dgm:spPr>
        <a:solidFill>
          <a:schemeClr val="accent5">
            <a:lumMod val="60000"/>
            <a:lumOff val="40000"/>
          </a:schemeClr>
        </a:solidFill>
        <a:ln w="38100">
          <a:solidFill>
            <a:srgbClr val="FF0000"/>
          </a:solidFill>
        </a:ln>
      </dgm:spPr>
    </dgm:pt>
    <dgm:pt modelId="{71307604-B207-4ED5-A35B-6166123658A6}" type="pres">
      <dgm:prSet presAssocID="{4008BC93-8218-466D-8525-7E5F81E08808}" presName="theList" presStyleCnt="0"/>
      <dgm:spPr/>
    </dgm:pt>
    <dgm:pt modelId="{689D54D2-8468-4F2B-9E86-945A18EAAE20}" type="pres">
      <dgm:prSet presAssocID="{5B6469EF-7F0C-4858-9313-27387149A094}" presName="aNode" presStyleLbl="fgAcc1" presStyleIdx="0" presStyleCnt="3" custScaleX="127925" custLinFactY="5999" custLinFactNeighborX="-37348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1E453C-10B9-47B9-A535-E7A17811CB60}" type="pres">
      <dgm:prSet presAssocID="{5B6469EF-7F0C-4858-9313-27387149A094}" presName="aSpace" presStyleCnt="0"/>
      <dgm:spPr/>
    </dgm:pt>
    <dgm:pt modelId="{B5870194-04A6-4337-8AE3-8942B436ACD8}" type="pres">
      <dgm:prSet presAssocID="{3C4B3414-DE85-4744-8D66-E8928FD8CBC8}" presName="aNode" presStyleLbl="fgAcc1" presStyleIdx="1" presStyleCnt="3" custLinFactY="6836" custLinFactNeighborX="-48374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254931-E96F-4517-A070-A6DA8DF0E80F}" type="pres">
      <dgm:prSet presAssocID="{3C4B3414-DE85-4744-8D66-E8928FD8CBC8}" presName="aSpace" presStyleCnt="0"/>
      <dgm:spPr/>
    </dgm:pt>
    <dgm:pt modelId="{FA9071EA-1F37-46B8-BDB8-8378D970DD6A}" type="pres">
      <dgm:prSet presAssocID="{D24CFA68-6B9F-4CE9-8853-532B19010174}" presName="aNode" presStyleLbl="fgAcc1" presStyleIdx="2" presStyleCnt="3" custScaleX="130847" custLinFactY="14402" custLinFactNeighborX="-44700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1629A9-5B3E-4889-AE05-2807034A9EB8}" type="pres">
      <dgm:prSet presAssocID="{D24CFA68-6B9F-4CE9-8853-532B19010174}" presName="aSpace" presStyleCnt="0"/>
      <dgm:spPr/>
    </dgm:pt>
  </dgm:ptLst>
  <dgm:cxnLst>
    <dgm:cxn modelId="{1B1425F7-FEE7-470D-ACC6-F1C805F77E9E}" srcId="{4008BC93-8218-466D-8525-7E5F81E08808}" destId="{3C4B3414-DE85-4744-8D66-E8928FD8CBC8}" srcOrd="1" destOrd="0" parTransId="{6B07827B-8023-4754-B29D-CD8666833649}" sibTransId="{83500138-8DEC-4DF4-8B15-FD4AFE3FA345}"/>
    <dgm:cxn modelId="{7EBA9BA3-92D6-47D0-BF36-8E0E327BC793}" srcId="{4008BC93-8218-466D-8525-7E5F81E08808}" destId="{D24CFA68-6B9F-4CE9-8853-532B19010174}" srcOrd="2" destOrd="0" parTransId="{27D65762-2942-41CB-B134-5163A25896BB}" sibTransId="{90B16CA4-1647-4357-B8B7-2EB80E5BB884}"/>
    <dgm:cxn modelId="{995F0C34-B168-427D-9069-21F03B8C84DE}" type="presOf" srcId="{4008BC93-8218-466D-8525-7E5F81E08808}" destId="{CFC91918-CF92-4651-9CCB-2624C839AB94}" srcOrd="0" destOrd="0" presId="urn:microsoft.com/office/officeart/2005/8/layout/pyramid2"/>
    <dgm:cxn modelId="{72BC7E3F-C537-42AC-B013-1484E4DF27C3}" type="presOf" srcId="{5B6469EF-7F0C-4858-9313-27387149A094}" destId="{689D54D2-8468-4F2B-9E86-945A18EAAE20}" srcOrd="0" destOrd="0" presId="urn:microsoft.com/office/officeart/2005/8/layout/pyramid2"/>
    <dgm:cxn modelId="{DECA94FE-56DD-4907-ACA3-866CDA480583}" type="presOf" srcId="{D24CFA68-6B9F-4CE9-8853-532B19010174}" destId="{FA9071EA-1F37-46B8-BDB8-8378D970DD6A}" srcOrd="0" destOrd="0" presId="urn:microsoft.com/office/officeart/2005/8/layout/pyramid2"/>
    <dgm:cxn modelId="{B1684963-F036-443F-8F9E-7208D8D2A27D}" type="presOf" srcId="{3C4B3414-DE85-4744-8D66-E8928FD8CBC8}" destId="{B5870194-04A6-4337-8AE3-8942B436ACD8}" srcOrd="0" destOrd="0" presId="urn:microsoft.com/office/officeart/2005/8/layout/pyramid2"/>
    <dgm:cxn modelId="{AA7B5353-16CA-443A-89F1-7A66253CD6A3}" srcId="{4008BC93-8218-466D-8525-7E5F81E08808}" destId="{5B6469EF-7F0C-4858-9313-27387149A094}" srcOrd="0" destOrd="0" parTransId="{0F741414-53F2-430C-910B-28017032143A}" sibTransId="{B2A3B84B-11A7-4689-8E9B-59E680BECA63}"/>
    <dgm:cxn modelId="{B2993AF2-D69F-4E49-BFAC-E07DE95098DC}" type="presParOf" srcId="{CFC91918-CF92-4651-9CCB-2624C839AB94}" destId="{2732A6AE-87CD-4803-8C3F-EE612675A326}" srcOrd="0" destOrd="0" presId="urn:microsoft.com/office/officeart/2005/8/layout/pyramid2"/>
    <dgm:cxn modelId="{09F79ED3-F672-415C-87B3-9FEB6A322874}" type="presParOf" srcId="{CFC91918-CF92-4651-9CCB-2624C839AB94}" destId="{71307604-B207-4ED5-A35B-6166123658A6}" srcOrd="1" destOrd="0" presId="urn:microsoft.com/office/officeart/2005/8/layout/pyramid2"/>
    <dgm:cxn modelId="{69ECBA6C-97E1-4836-A67D-97308CF6AD00}" type="presParOf" srcId="{71307604-B207-4ED5-A35B-6166123658A6}" destId="{689D54D2-8468-4F2B-9E86-945A18EAAE20}" srcOrd="0" destOrd="0" presId="urn:microsoft.com/office/officeart/2005/8/layout/pyramid2"/>
    <dgm:cxn modelId="{98A8E4EC-403D-4A9B-B97C-AD47D29EB7E5}" type="presParOf" srcId="{71307604-B207-4ED5-A35B-6166123658A6}" destId="{BA1E453C-10B9-47B9-A535-E7A17811CB60}" srcOrd="1" destOrd="0" presId="urn:microsoft.com/office/officeart/2005/8/layout/pyramid2"/>
    <dgm:cxn modelId="{A306342F-6930-430C-BE0B-5AAB1C996759}" type="presParOf" srcId="{71307604-B207-4ED5-A35B-6166123658A6}" destId="{B5870194-04A6-4337-8AE3-8942B436ACD8}" srcOrd="2" destOrd="0" presId="urn:microsoft.com/office/officeart/2005/8/layout/pyramid2"/>
    <dgm:cxn modelId="{DEE626E6-1DCB-43AF-B174-31EF7589409C}" type="presParOf" srcId="{71307604-B207-4ED5-A35B-6166123658A6}" destId="{90254931-E96F-4517-A070-A6DA8DF0E80F}" srcOrd="3" destOrd="0" presId="urn:microsoft.com/office/officeart/2005/8/layout/pyramid2"/>
    <dgm:cxn modelId="{D1630038-6E71-4971-B065-296030559DA7}" type="presParOf" srcId="{71307604-B207-4ED5-A35B-6166123658A6}" destId="{FA9071EA-1F37-46B8-BDB8-8378D970DD6A}" srcOrd="4" destOrd="0" presId="urn:microsoft.com/office/officeart/2005/8/layout/pyramid2"/>
    <dgm:cxn modelId="{0A54AE05-1621-434B-B423-2C5BAA7B93E5}" type="presParOf" srcId="{71307604-B207-4ED5-A35B-6166123658A6}" destId="{E81629A9-5B3E-4889-AE05-2807034A9EB8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DA1AB47-7A77-4410-A66C-42010427164F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3D56D85-65F3-4209-8110-CC4DCA4376DD}">
      <dgm:prSet custT="1"/>
      <dgm:spPr/>
      <dgm:t>
        <a:bodyPr/>
        <a:lstStyle/>
        <a:p>
          <a:r>
            <a:rPr lang="kk-KZ" sz="32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Бағалау критерийлері</a:t>
          </a:r>
          <a:endParaRPr lang="ru-RU" sz="32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6A6463-BF7D-478A-9D12-552D0054E7CD}" type="parTrans" cxnId="{7A48FBA9-F611-470E-BDED-CC93EDD3FDCF}">
      <dgm:prSet/>
      <dgm:spPr/>
      <dgm:t>
        <a:bodyPr/>
        <a:lstStyle/>
        <a:p>
          <a:endParaRPr lang="ru-RU"/>
        </a:p>
      </dgm:t>
    </dgm:pt>
    <dgm:pt modelId="{30818A65-801E-4A34-81A7-04960C4818D6}" type="sibTrans" cxnId="{7A48FBA9-F611-470E-BDED-CC93EDD3FDCF}">
      <dgm:prSet/>
      <dgm:spPr>
        <a:ln w="38100">
          <a:solidFill>
            <a:schemeClr val="accent2">
              <a:lumMod val="75000"/>
            </a:schemeClr>
          </a:solidFill>
        </a:ln>
      </dgm:spPr>
      <dgm:t>
        <a:bodyPr/>
        <a:lstStyle/>
        <a:p>
          <a:endParaRPr lang="ru-RU"/>
        </a:p>
      </dgm:t>
    </dgm:pt>
    <dgm:pt modelId="{5223825F-9299-4E22-9DE2-C6E2D41B242F}">
      <dgm:prSet custT="1"/>
      <dgm:spPr/>
      <dgm:t>
        <a:bodyPr/>
        <a:lstStyle/>
        <a:p>
          <a:pPr algn="l"/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Шығарманың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тарихи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құндылығын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дәлелдейтін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эпизодтарды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анықтайды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20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F3B254-2B7D-4750-8346-AACFCC269E24}" type="parTrans" cxnId="{6B06D28E-E6D1-4CFE-BA21-343E36687235}">
      <dgm:prSet/>
      <dgm:spPr/>
      <dgm:t>
        <a:bodyPr/>
        <a:lstStyle/>
        <a:p>
          <a:endParaRPr lang="ru-RU"/>
        </a:p>
      </dgm:t>
    </dgm:pt>
    <dgm:pt modelId="{F60F6CB0-EAFC-4658-A4A4-34E63459CA5E}" type="sibTrans" cxnId="{6B06D28E-E6D1-4CFE-BA21-343E36687235}">
      <dgm:prSet/>
      <dgm:spPr>
        <a:solidFill>
          <a:schemeClr val="bg1">
            <a:lumMod val="85000"/>
          </a:schemeClr>
        </a:solidFill>
        <a:ln w="38100">
          <a:solidFill>
            <a:srgbClr val="FF0000"/>
          </a:solidFill>
        </a:ln>
      </dgm:spPr>
      <dgm:t>
        <a:bodyPr/>
        <a:lstStyle/>
        <a:p>
          <a:endParaRPr lang="ru-RU"/>
        </a:p>
      </dgm:t>
    </dgm:pt>
    <dgm:pt modelId="{BB325EC5-BFD8-4662-90F7-0361197B786E}">
      <dgm:prSet custT="1"/>
      <dgm:spPr/>
      <dgm:t>
        <a:bodyPr/>
        <a:lstStyle/>
        <a:p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Шығармадағы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анықталған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эпизодтарды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салыстырады</a:t>
          </a:r>
          <a:r>
            <a: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0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916384-2DF5-46F7-9A96-D4CBA9EA69EA}" type="parTrans" cxnId="{D295A3CE-3220-4819-A358-928CF1A2A6B9}">
      <dgm:prSet/>
      <dgm:spPr/>
      <dgm:t>
        <a:bodyPr/>
        <a:lstStyle/>
        <a:p>
          <a:endParaRPr lang="ru-RU"/>
        </a:p>
      </dgm:t>
    </dgm:pt>
    <dgm:pt modelId="{1E32A423-7E11-42FD-B0D0-8E6D9CCAB3D8}" type="sibTrans" cxnId="{D295A3CE-3220-4819-A358-928CF1A2A6B9}">
      <dgm:prSet/>
      <dgm:spPr>
        <a:solidFill>
          <a:schemeClr val="accent2">
            <a:lumMod val="60000"/>
            <a:lumOff val="40000"/>
          </a:schemeClr>
        </a:solidFill>
        <a:ln w="38100">
          <a:solidFill>
            <a:srgbClr val="00B050"/>
          </a:solidFill>
        </a:ln>
      </dgm:spPr>
      <dgm:t>
        <a:bodyPr/>
        <a:lstStyle/>
        <a:p>
          <a:endParaRPr lang="ru-RU"/>
        </a:p>
      </dgm:t>
    </dgm:pt>
    <dgm:pt modelId="{1AE8526F-B668-4AD4-8B72-7EB7133DF33B}" type="pres">
      <dgm:prSet presAssocID="{2DA1AB47-7A77-4410-A66C-42010427164F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6523FA15-E799-44B0-BB3E-D10C2E87F73C}" type="pres">
      <dgm:prSet presAssocID="{2DA1AB47-7A77-4410-A66C-42010427164F}" presName="Name1" presStyleCnt="0"/>
      <dgm:spPr/>
    </dgm:pt>
    <dgm:pt modelId="{B7ABE28E-4152-4FB3-BA5B-008DF2E8CDD3}" type="pres">
      <dgm:prSet presAssocID="{30818A65-801E-4A34-81A7-04960C4818D6}" presName="picture_1" presStyleCnt="0"/>
      <dgm:spPr/>
    </dgm:pt>
    <dgm:pt modelId="{1C7D3731-EA11-462B-940A-3ED487F9DA33}" type="pres">
      <dgm:prSet presAssocID="{30818A65-801E-4A34-81A7-04960C4818D6}" presName="pictureRepeatNode" presStyleLbl="alignImgPlace1" presStyleIdx="0" presStyleCnt="3" custScaleX="102114" custScaleY="66328" custLinFactNeighborX="-2894" custLinFactNeighborY="-13677"/>
      <dgm:spPr/>
      <dgm:t>
        <a:bodyPr/>
        <a:lstStyle/>
        <a:p>
          <a:endParaRPr lang="ru-RU"/>
        </a:p>
      </dgm:t>
    </dgm:pt>
    <dgm:pt modelId="{147AE03B-F782-4948-A52D-D5EF2CBAD057}" type="pres">
      <dgm:prSet presAssocID="{03D56D85-65F3-4209-8110-CC4DCA4376DD}" presName="text_1" presStyleLbl="node1" presStyleIdx="0" presStyleCnt="0" custLinFactNeighborX="-2859" custLinFactNeighborY="-979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7FDD5E-7CC1-4530-99E1-03C85264403F}" type="pres">
      <dgm:prSet presAssocID="{F60F6CB0-EAFC-4658-A4A4-34E63459CA5E}" presName="picture_2" presStyleCnt="0"/>
      <dgm:spPr/>
    </dgm:pt>
    <dgm:pt modelId="{5A4206AE-8BE3-4EBB-B6ED-F10ACCFFAB0E}" type="pres">
      <dgm:prSet presAssocID="{F60F6CB0-EAFC-4658-A4A4-34E63459CA5E}" presName="pictureRepeatNode" presStyleLbl="alignImgPlace1" presStyleIdx="1" presStyleCnt="3" custFlipVert="1" custFlipHor="1" custScaleX="262040" custScaleY="152890" custLinFactNeighborX="19827" custLinFactNeighborY="3484"/>
      <dgm:spPr/>
      <dgm:t>
        <a:bodyPr/>
        <a:lstStyle/>
        <a:p>
          <a:endParaRPr lang="ru-RU"/>
        </a:p>
      </dgm:t>
    </dgm:pt>
    <dgm:pt modelId="{258110E9-5FF2-40B4-AA23-D8792B44E89F}" type="pres">
      <dgm:prSet presAssocID="{5223825F-9299-4E22-9DE2-C6E2D41B242F}" presName="line_2" presStyleLbl="parChTrans1D1" presStyleIdx="0" presStyleCnt="2"/>
      <dgm:spPr/>
    </dgm:pt>
    <dgm:pt modelId="{54A70BCB-1D20-449E-853E-47161762E5CD}" type="pres">
      <dgm:prSet presAssocID="{5223825F-9299-4E22-9DE2-C6E2D41B242F}" presName="textparent_2" presStyleLbl="node1" presStyleIdx="0" presStyleCnt="0"/>
      <dgm:spPr/>
    </dgm:pt>
    <dgm:pt modelId="{350A17A5-432D-4751-9AA1-54E7557D8D40}" type="pres">
      <dgm:prSet presAssocID="{5223825F-9299-4E22-9DE2-C6E2D41B242F}" presName="text_2" presStyleLbl="revTx" presStyleIdx="0" presStyleCnt="2" custScaleX="432198" custScaleY="96735" custLinFactX="-100000" custLinFactNeighborX="-129529" custLinFactNeighborY="7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38A637-ECC0-4185-99B2-49287D97DC3C}" type="pres">
      <dgm:prSet presAssocID="{1E32A423-7E11-42FD-B0D0-8E6D9CCAB3D8}" presName="picture_3" presStyleCnt="0"/>
      <dgm:spPr/>
    </dgm:pt>
    <dgm:pt modelId="{4A06C6F1-D9E8-442B-BA43-37BB5CE4AF5F}" type="pres">
      <dgm:prSet presAssocID="{1E32A423-7E11-42FD-B0D0-8E6D9CCAB3D8}" presName="pictureRepeatNode" presStyleLbl="alignImgPlace1" presStyleIdx="2" presStyleCnt="3" custScaleX="273914" custScaleY="139271" custLinFactNeighborX="771" custLinFactNeighborY="-8489"/>
      <dgm:spPr/>
      <dgm:t>
        <a:bodyPr/>
        <a:lstStyle/>
        <a:p>
          <a:endParaRPr lang="ru-RU"/>
        </a:p>
      </dgm:t>
    </dgm:pt>
    <dgm:pt modelId="{E4E33C3B-37D5-4852-B144-ADC7A27B1412}" type="pres">
      <dgm:prSet presAssocID="{BB325EC5-BFD8-4662-90F7-0361197B786E}" presName="line_3" presStyleLbl="parChTrans1D1" presStyleIdx="1" presStyleCnt="2"/>
      <dgm:spPr/>
    </dgm:pt>
    <dgm:pt modelId="{C437909D-21E7-44A8-B845-B26D590F0B1A}" type="pres">
      <dgm:prSet presAssocID="{BB325EC5-BFD8-4662-90F7-0361197B786E}" presName="textparent_3" presStyleLbl="node1" presStyleIdx="0" presStyleCnt="0"/>
      <dgm:spPr/>
    </dgm:pt>
    <dgm:pt modelId="{6F7750C6-1F12-4E7F-9DD3-0DD068BBDA9C}" type="pres">
      <dgm:prSet presAssocID="{BB325EC5-BFD8-4662-90F7-0361197B786E}" presName="text_3" presStyleLbl="revTx" presStyleIdx="1" presStyleCnt="2" custScaleX="255504" custLinFactX="-100000" custLinFactNeighborX="-126722" custLinFactNeighborY="-84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0913315-6E6B-4759-B50C-07B149C1FB45}" type="presOf" srcId="{2DA1AB47-7A77-4410-A66C-42010427164F}" destId="{1AE8526F-B668-4AD4-8B72-7EB7133DF33B}" srcOrd="0" destOrd="0" presId="urn:microsoft.com/office/officeart/2008/layout/CircularPictureCallout"/>
    <dgm:cxn modelId="{91C907F2-6EC6-448C-8F9F-C99809C9D4B3}" type="presOf" srcId="{30818A65-801E-4A34-81A7-04960C4818D6}" destId="{1C7D3731-EA11-462B-940A-3ED487F9DA33}" srcOrd="0" destOrd="0" presId="urn:microsoft.com/office/officeart/2008/layout/CircularPictureCallout"/>
    <dgm:cxn modelId="{0656E394-428E-4C89-BD22-A606E1FF177E}" type="presOf" srcId="{F60F6CB0-EAFC-4658-A4A4-34E63459CA5E}" destId="{5A4206AE-8BE3-4EBB-B6ED-F10ACCFFAB0E}" srcOrd="0" destOrd="0" presId="urn:microsoft.com/office/officeart/2008/layout/CircularPictureCallout"/>
    <dgm:cxn modelId="{3276F8F9-3C2E-43E9-AAC3-A4847015E833}" type="presOf" srcId="{5223825F-9299-4E22-9DE2-C6E2D41B242F}" destId="{350A17A5-432D-4751-9AA1-54E7557D8D40}" srcOrd="0" destOrd="0" presId="urn:microsoft.com/office/officeart/2008/layout/CircularPictureCallout"/>
    <dgm:cxn modelId="{8D9B2F25-DA80-41BC-96F6-DF477AD868F6}" type="presOf" srcId="{1E32A423-7E11-42FD-B0D0-8E6D9CCAB3D8}" destId="{4A06C6F1-D9E8-442B-BA43-37BB5CE4AF5F}" srcOrd="0" destOrd="0" presId="urn:microsoft.com/office/officeart/2008/layout/CircularPictureCallout"/>
    <dgm:cxn modelId="{D295A3CE-3220-4819-A358-928CF1A2A6B9}" srcId="{2DA1AB47-7A77-4410-A66C-42010427164F}" destId="{BB325EC5-BFD8-4662-90F7-0361197B786E}" srcOrd="2" destOrd="0" parTransId="{19916384-2DF5-46F7-9A96-D4CBA9EA69EA}" sibTransId="{1E32A423-7E11-42FD-B0D0-8E6D9CCAB3D8}"/>
    <dgm:cxn modelId="{6B06D28E-E6D1-4CFE-BA21-343E36687235}" srcId="{2DA1AB47-7A77-4410-A66C-42010427164F}" destId="{5223825F-9299-4E22-9DE2-C6E2D41B242F}" srcOrd="1" destOrd="0" parTransId="{0FF3B254-2B7D-4750-8346-AACFCC269E24}" sibTransId="{F60F6CB0-EAFC-4658-A4A4-34E63459CA5E}"/>
    <dgm:cxn modelId="{7A48FBA9-F611-470E-BDED-CC93EDD3FDCF}" srcId="{2DA1AB47-7A77-4410-A66C-42010427164F}" destId="{03D56D85-65F3-4209-8110-CC4DCA4376DD}" srcOrd="0" destOrd="0" parTransId="{5E6A6463-BF7D-478A-9D12-552D0054E7CD}" sibTransId="{30818A65-801E-4A34-81A7-04960C4818D6}"/>
    <dgm:cxn modelId="{B82612B4-AA59-4F3B-9A2F-953F0280CE3B}" type="presOf" srcId="{03D56D85-65F3-4209-8110-CC4DCA4376DD}" destId="{147AE03B-F782-4948-A52D-D5EF2CBAD057}" srcOrd="0" destOrd="0" presId="urn:microsoft.com/office/officeart/2008/layout/CircularPictureCallout"/>
    <dgm:cxn modelId="{DF09C238-B861-4014-9CB8-4A0BEB3CFB11}" type="presOf" srcId="{BB325EC5-BFD8-4662-90F7-0361197B786E}" destId="{6F7750C6-1F12-4E7F-9DD3-0DD068BBDA9C}" srcOrd="0" destOrd="0" presId="urn:microsoft.com/office/officeart/2008/layout/CircularPictureCallout"/>
    <dgm:cxn modelId="{B8C44942-B258-426D-A12F-27EBEADD7DF9}" type="presParOf" srcId="{1AE8526F-B668-4AD4-8B72-7EB7133DF33B}" destId="{6523FA15-E799-44B0-BB3E-D10C2E87F73C}" srcOrd="0" destOrd="0" presId="urn:microsoft.com/office/officeart/2008/layout/CircularPictureCallout"/>
    <dgm:cxn modelId="{740A76B9-2DB0-40B8-B176-D1CF06535E34}" type="presParOf" srcId="{6523FA15-E799-44B0-BB3E-D10C2E87F73C}" destId="{B7ABE28E-4152-4FB3-BA5B-008DF2E8CDD3}" srcOrd="0" destOrd="0" presId="urn:microsoft.com/office/officeart/2008/layout/CircularPictureCallout"/>
    <dgm:cxn modelId="{12619B23-721E-4EEE-8F8E-5A71A53FA0C2}" type="presParOf" srcId="{B7ABE28E-4152-4FB3-BA5B-008DF2E8CDD3}" destId="{1C7D3731-EA11-462B-940A-3ED487F9DA33}" srcOrd="0" destOrd="0" presId="urn:microsoft.com/office/officeart/2008/layout/CircularPictureCallout"/>
    <dgm:cxn modelId="{D1B5A12D-49FE-4DCC-9C56-F03E78DE0618}" type="presParOf" srcId="{6523FA15-E799-44B0-BB3E-D10C2E87F73C}" destId="{147AE03B-F782-4948-A52D-D5EF2CBAD057}" srcOrd="1" destOrd="0" presId="urn:microsoft.com/office/officeart/2008/layout/CircularPictureCallout"/>
    <dgm:cxn modelId="{4BD0110C-8F28-4FE2-AE29-8EF4E121CCC4}" type="presParOf" srcId="{6523FA15-E799-44B0-BB3E-D10C2E87F73C}" destId="{EC7FDD5E-7CC1-4530-99E1-03C85264403F}" srcOrd="2" destOrd="0" presId="urn:microsoft.com/office/officeart/2008/layout/CircularPictureCallout"/>
    <dgm:cxn modelId="{8EF889BE-5D6C-421E-86A9-81C74CE60537}" type="presParOf" srcId="{EC7FDD5E-7CC1-4530-99E1-03C85264403F}" destId="{5A4206AE-8BE3-4EBB-B6ED-F10ACCFFAB0E}" srcOrd="0" destOrd="0" presId="urn:microsoft.com/office/officeart/2008/layout/CircularPictureCallout"/>
    <dgm:cxn modelId="{72FE5DB6-F235-4849-85B9-7ED6C9BE2A61}" type="presParOf" srcId="{6523FA15-E799-44B0-BB3E-D10C2E87F73C}" destId="{258110E9-5FF2-40B4-AA23-D8792B44E89F}" srcOrd="3" destOrd="0" presId="urn:microsoft.com/office/officeart/2008/layout/CircularPictureCallout"/>
    <dgm:cxn modelId="{348E1F1A-CA81-4E47-8C84-E08D3A894E20}" type="presParOf" srcId="{6523FA15-E799-44B0-BB3E-D10C2E87F73C}" destId="{54A70BCB-1D20-449E-853E-47161762E5CD}" srcOrd="4" destOrd="0" presId="urn:microsoft.com/office/officeart/2008/layout/CircularPictureCallout"/>
    <dgm:cxn modelId="{A7304073-2341-47CC-9F27-84E1B14EA003}" type="presParOf" srcId="{54A70BCB-1D20-449E-853E-47161762E5CD}" destId="{350A17A5-432D-4751-9AA1-54E7557D8D40}" srcOrd="0" destOrd="0" presId="urn:microsoft.com/office/officeart/2008/layout/CircularPictureCallout"/>
    <dgm:cxn modelId="{A4312CC5-A71B-432D-9EAA-9138A01A2DBC}" type="presParOf" srcId="{6523FA15-E799-44B0-BB3E-D10C2E87F73C}" destId="{B038A637-ECC0-4185-99B2-49287D97DC3C}" srcOrd="5" destOrd="0" presId="urn:microsoft.com/office/officeart/2008/layout/CircularPictureCallout"/>
    <dgm:cxn modelId="{A500DDDE-63F1-4A91-9723-876785BB9DD3}" type="presParOf" srcId="{B038A637-ECC0-4185-99B2-49287D97DC3C}" destId="{4A06C6F1-D9E8-442B-BA43-37BB5CE4AF5F}" srcOrd="0" destOrd="0" presId="urn:microsoft.com/office/officeart/2008/layout/CircularPictureCallout"/>
    <dgm:cxn modelId="{06AD582F-8C34-4996-90BD-87CAC41C9421}" type="presParOf" srcId="{6523FA15-E799-44B0-BB3E-D10C2E87F73C}" destId="{E4E33C3B-37D5-4852-B144-ADC7A27B1412}" srcOrd="6" destOrd="0" presId="urn:microsoft.com/office/officeart/2008/layout/CircularPictureCallout"/>
    <dgm:cxn modelId="{63DEE41E-0BE9-4AFC-B037-A5FC6605A7A4}" type="presParOf" srcId="{6523FA15-E799-44B0-BB3E-D10C2E87F73C}" destId="{C437909D-21E7-44A8-B845-B26D590F0B1A}" srcOrd="7" destOrd="0" presId="urn:microsoft.com/office/officeart/2008/layout/CircularPictureCallout"/>
    <dgm:cxn modelId="{511A5084-15F0-4606-8D7B-54C5460699B8}" type="presParOf" srcId="{C437909D-21E7-44A8-B845-B26D590F0B1A}" destId="{6F7750C6-1F12-4E7F-9DD3-0DD068BBDA9C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2A6AE-87CD-4803-8C3F-EE612675A326}">
      <dsp:nvSpPr>
        <dsp:cNvPr id="0" name=""/>
        <dsp:cNvSpPr/>
      </dsp:nvSpPr>
      <dsp:spPr>
        <a:xfrm>
          <a:off x="261397" y="0"/>
          <a:ext cx="6475862" cy="6475862"/>
        </a:xfrm>
        <a:prstGeom prst="triangle">
          <a:avLst/>
        </a:prstGeom>
        <a:solidFill>
          <a:schemeClr val="accent5">
            <a:lumMod val="60000"/>
            <a:lumOff val="40000"/>
          </a:schemeClr>
        </a:solidFill>
        <a:ln w="381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9D54D2-8468-4F2B-9E86-945A18EAAE20}">
      <dsp:nvSpPr>
        <dsp:cNvPr id="0" name=""/>
        <dsp:cNvSpPr/>
      </dsp:nvSpPr>
      <dsp:spPr>
        <a:xfrm>
          <a:off x="1093880" y="934646"/>
          <a:ext cx="5384760" cy="1532957"/>
        </a:xfrm>
        <a:prstGeom prst="roundRect">
          <a:avLst/>
        </a:prstGeom>
        <a:solidFill>
          <a:schemeClr val="accent1">
            <a:lumMod val="60000"/>
            <a:lumOff val="40000"/>
            <a:alpha val="90000"/>
          </a:schemeClr>
        </a:solidFill>
        <a:ln w="38100" cap="flat" cmpd="sng" algn="ctr">
          <a:solidFill>
            <a:srgbClr val="00206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Бөлім</a:t>
          </a:r>
          <a:r>
            <a:rPr lang="ru-RU" sz="3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тақырыбы</a:t>
          </a:r>
          <a:r>
            <a:rPr lang="ru-RU" sz="3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br>
            <a:rPr lang="ru-RU" sz="3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r>
            <a:rPr lang="ru-RU" sz="32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Таза, </a:t>
          </a:r>
          <a:r>
            <a:rPr lang="ru-RU" sz="32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мінсіз</a:t>
          </a:r>
          <a:r>
            <a:rPr lang="ru-RU" sz="32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асыл</a:t>
          </a:r>
          <a:r>
            <a:rPr lang="ru-RU" sz="32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32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сөз</a:t>
          </a:r>
          <a:r>
            <a:rPr lang="ru-RU" sz="2300" kern="1200" dirty="0" smtClean="0"/>
            <a:t/>
          </a:r>
          <a:br>
            <a:rPr lang="ru-RU" sz="2300" kern="1200" dirty="0" smtClean="0"/>
          </a:br>
          <a:endParaRPr lang="ru-RU" sz="2300" kern="1200" dirty="0"/>
        </a:p>
      </dsp:txBody>
      <dsp:txXfrm>
        <a:off x="1168713" y="1009479"/>
        <a:ext cx="5235094" cy="1383291"/>
      </dsp:txXfrm>
    </dsp:sp>
    <dsp:sp modelId="{B5870194-04A6-4337-8AE3-8942B436ACD8}">
      <dsp:nvSpPr>
        <dsp:cNvPr id="0" name=""/>
        <dsp:cNvSpPr/>
      </dsp:nvSpPr>
      <dsp:spPr>
        <a:xfrm>
          <a:off x="1217487" y="2672054"/>
          <a:ext cx="4209310" cy="1532957"/>
        </a:xfrm>
        <a:prstGeom prst="roundRect">
          <a:avLst/>
        </a:prstGeom>
        <a:solidFill>
          <a:schemeClr val="accent2">
            <a:lumMod val="40000"/>
            <a:lumOff val="60000"/>
            <a:alpha val="90000"/>
          </a:schemeClr>
        </a:solidFill>
        <a:ln w="381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err="1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Сабақтың</a:t>
          </a:r>
          <a:r>
            <a:rPr lang="ru-RU" sz="2800" b="1" kern="1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тақырыбы</a:t>
          </a:r>
          <a:r>
            <a:rPr lang="ru-RU" sz="2800" b="1" kern="12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</a:t>
          </a:r>
          <a:endParaRPr lang="ru-RU" sz="2800" b="1" kern="1200" dirty="0">
            <a:solidFill>
              <a:srgbClr val="0070C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92320" y="2746887"/>
        <a:ext cx="4059644" cy="1383291"/>
      </dsp:txXfrm>
    </dsp:sp>
    <dsp:sp modelId="{FA9071EA-1F37-46B8-BDB8-8378D970DD6A}">
      <dsp:nvSpPr>
        <dsp:cNvPr id="0" name=""/>
        <dsp:cNvSpPr/>
      </dsp:nvSpPr>
      <dsp:spPr>
        <a:xfrm>
          <a:off x="722914" y="4512616"/>
          <a:ext cx="5507756" cy="1532957"/>
        </a:xfrm>
        <a:prstGeom prst="roundRect">
          <a:avLst/>
        </a:prstGeom>
        <a:solidFill>
          <a:schemeClr val="accent1">
            <a:lumMod val="40000"/>
            <a:lumOff val="60000"/>
            <a:alpha val="90000"/>
          </a:schemeClr>
        </a:solidFill>
        <a:ln w="38100" cap="flat" cmpd="sng" algn="ctr">
          <a:solidFill>
            <a:srgbClr val="FFFF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 smtClean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Қобыланды</a:t>
          </a:r>
          <a:r>
            <a:rPr lang="ru-RU" sz="28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батыр»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жыры</a:t>
          </a:r>
          <a:r>
            <a:rPr lang="ru-RU" sz="28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Жыршы</a:t>
          </a:r>
          <a:r>
            <a:rPr lang="ru-RU" sz="28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«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Қобыланды</a:t>
          </a:r>
          <a:r>
            <a:rPr lang="ru-RU" sz="28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батыр»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жыры</a:t>
          </a:r>
          <a:r>
            <a:rPr lang="ru-RU" sz="28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Тарих</a:t>
          </a:r>
          <a:r>
            <a:rPr lang="ru-RU" sz="28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және</a:t>
          </a:r>
          <a:r>
            <a:rPr lang="ru-RU" sz="28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8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жыр</a:t>
          </a:r>
          <a:endParaRPr lang="ru-RU" sz="2800" b="1" kern="1200" dirty="0" smtClean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7747" y="4587449"/>
        <a:ext cx="5358090" cy="13832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E33C3B-37D5-4852-B144-ADC7A27B1412}">
      <dsp:nvSpPr>
        <dsp:cNvPr id="0" name=""/>
        <dsp:cNvSpPr/>
      </dsp:nvSpPr>
      <dsp:spPr>
        <a:xfrm>
          <a:off x="2383149" y="4109996"/>
          <a:ext cx="4232663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8110E9-5FF2-40B4-AA23-D8792B44E89F}">
      <dsp:nvSpPr>
        <dsp:cNvPr id="0" name=""/>
        <dsp:cNvSpPr/>
      </dsp:nvSpPr>
      <dsp:spPr>
        <a:xfrm>
          <a:off x="2383149" y="1162459"/>
          <a:ext cx="4232663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7D3731-EA11-462B-940A-3ED487F9DA33}">
      <dsp:nvSpPr>
        <dsp:cNvPr id="0" name=""/>
        <dsp:cNvSpPr/>
      </dsp:nvSpPr>
      <dsp:spPr>
        <a:xfrm>
          <a:off x="-24729" y="427178"/>
          <a:ext cx="4815756" cy="312806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7AE03B-F782-4948-A52D-D5EF2CBAD057}">
      <dsp:nvSpPr>
        <dsp:cNvPr id="0" name=""/>
        <dsp:cNvSpPr/>
      </dsp:nvSpPr>
      <dsp:spPr>
        <a:xfrm>
          <a:off x="787717" y="1258388"/>
          <a:ext cx="3018278" cy="155629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3200" b="1" kern="12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Бағалау критерийлері</a:t>
          </a:r>
          <a:endParaRPr lang="ru-RU" sz="3200" b="1" kern="12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87717" y="1258388"/>
        <a:ext cx="3018278" cy="1556299"/>
      </dsp:txXfrm>
    </dsp:sp>
    <dsp:sp modelId="{5A4206AE-8BE3-4EBB-B6ED-F10ACCFFAB0E}">
      <dsp:nvSpPr>
        <dsp:cNvPr id="0" name=""/>
        <dsp:cNvSpPr/>
      </dsp:nvSpPr>
      <dsp:spPr>
        <a:xfrm flipH="1" flipV="1">
          <a:off x="4649339" y="-127872"/>
          <a:ext cx="4634235" cy="2703893"/>
        </a:xfrm>
        <a:prstGeom prst="ellipse">
          <a:avLst/>
        </a:prstGeom>
        <a:solidFill>
          <a:schemeClr val="bg1">
            <a:lumMod val="85000"/>
          </a:schemeClr>
        </a:solidFill>
        <a:ln w="381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0A17A5-432D-4751-9AA1-54E7557D8D40}">
      <dsp:nvSpPr>
        <dsp:cNvPr id="0" name=""/>
        <dsp:cNvSpPr/>
      </dsp:nvSpPr>
      <dsp:spPr>
        <a:xfrm>
          <a:off x="6460881" y="320722"/>
          <a:ext cx="1956774" cy="17107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Шығарманың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тарихи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құндылығын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дәлелдейтін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эпизодтарды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анықтайды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endParaRPr lang="ru-RU" sz="2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460881" y="320722"/>
        <a:ext cx="1956774" cy="1710780"/>
      </dsp:txXfrm>
    </dsp:sp>
    <dsp:sp modelId="{4A06C6F1-D9E8-442B-BA43-37BB5CE4AF5F}">
      <dsp:nvSpPr>
        <dsp:cNvPr id="0" name=""/>
        <dsp:cNvSpPr/>
      </dsp:nvSpPr>
      <dsp:spPr>
        <a:xfrm>
          <a:off x="4207332" y="2728347"/>
          <a:ext cx="4844230" cy="2463038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381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750C6-1F12-4E7F-9DD3-0DD068BBDA9C}">
      <dsp:nvSpPr>
        <dsp:cNvPr id="0" name=""/>
        <dsp:cNvSpPr/>
      </dsp:nvSpPr>
      <dsp:spPr>
        <a:xfrm>
          <a:off x="5764956" y="3075605"/>
          <a:ext cx="1955387" cy="17685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Шығармадағы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анықталған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эпизодтарды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салыстырады</a:t>
          </a: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2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64956" y="3075605"/>
        <a:ext cx="1955387" cy="17685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560E4-9DC9-45A4-93B0-7D2E4C080D5F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98A6D7-A9D5-4764-AD70-45862E492A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957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8A6D7-A9D5-4764-AD70-45862E492A3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331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8A6D7-A9D5-4764-AD70-45862E492A3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3105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8A6D7-A9D5-4764-AD70-45862E492A3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369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98A6D7-A9D5-4764-AD70-45862E492A3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0451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695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55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875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150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515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180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2273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271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127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8768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D642B-F8EB-46FA-80A2-30FE354A38ED}" type="datetimeFigureOut">
              <a:rPr lang="ru-RU" smtClean="0"/>
              <a:t>13.09.2020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3E788-AD25-48E6-B075-7802BEBE17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78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shkinlibrary.kz/exhibitions/esenberlin/kz/Kobylandy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k.wkipedia.org/wiki/%D0%96%D1%8B%D1%80" TargetMode="External"/><Relationship Id="rId2" Type="http://schemas.openxmlformats.org/officeDocument/2006/relationships/hyperlink" Target="https://kk.wikipedia.org/wiki/%D0%A2%D0%B0%D1%80%D0%B8%D1%85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://www.pushkinlibrary.kz/exhibitions/esenberlin/kz/Kobylandy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l.kz/news/archive/content-3565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"/>
            <a:ext cx="12192000" cy="685799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3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752764" y="-54591"/>
            <a:ext cx="3439236" cy="17469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 (Т1)</a:t>
            </a:r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5-СЫНЫП</a:t>
            </a:r>
          </a:p>
          <a:p>
            <a:pPr lvl="0"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Тілі: қазақ тілінде</a:t>
            </a:r>
          </a:p>
          <a:p>
            <a:pPr lvl="0" algn="ctr"/>
            <a:r>
              <a:rPr lang="kk-KZ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бөлімнің 9 -сабағы</a:t>
            </a:r>
          </a:p>
          <a:p>
            <a:pPr lvl="0" algn="ctr"/>
            <a:endParaRPr lang="kk-KZ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</a:t>
            </a:r>
            <a:endParaRPr lang="ru-RU" dirty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374390879"/>
              </p:ext>
            </p:extLst>
          </p:nvPr>
        </p:nvGraphicFramePr>
        <p:xfrm>
          <a:off x="1661994" y="382138"/>
          <a:ext cx="8128000" cy="6475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Выгнутая вправо стрелка 7"/>
          <p:cNvSpPr/>
          <p:nvPr/>
        </p:nvSpPr>
        <p:spPr>
          <a:xfrm>
            <a:off x="7792873" y="3739486"/>
            <a:ext cx="1228298" cy="1842448"/>
          </a:xfrm>
          <a:prstGeom prst="curvedLeftArrow">
            <a:avLst/>
          </a:prstGeom>
          <a:solidFill>
            <a:srgbClr val="FF00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лево стрелка 8"/>
          <p:cNvSpPr/>
          <p:nvPr/>
        </p:nvSpPr>
        <p:spPr>
          <a:xfrm>
            <a:off x="1214651" y="2074458"/>
            <a:ext cx="1201003" cy="1545611"/>
          </a:xfrm>
          <a:prstGeom prst="curvedRightArrow">
            <a:avLst/>
          </a:prstGeom>
          <a:solidFill>
            <a:srgbClr val="FF00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низ стрелка 10"/>
          <p:cNvSpPr/>
          <p:nvPr/>
        </p:nvSpPr>
        <p:spPr>
          <a:xfrm rot="9923737">
            <a:off x="6726717" y="188958"/>
            <a:ext cx="1933502" cy="981833"/>
          </a:xfrm>
          <a:prstGeom prst="curvedUpArrow">
            <a:avLst/>
          </a:prstGeom>
          <a:solidFill>
            <a:srgbClr val="FF00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37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25623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орытынды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503237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Бүгінгі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сабақта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	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Шығарманың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тарихи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құндылығын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дәлелдейтін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эпизодтарды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анықтадың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	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Шығармадағы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анықталған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эпизодтарды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салыстырдың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	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Анықталған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эпизодтар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негізінде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жырдың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тарихи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құндылығына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өзіндік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пікір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бере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алдың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kk-KZ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2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25623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</a:t>
            </a: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ресурстар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4"/>
            <a:ext cx="12192000" cy="503237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0" lvl="0" indent="0" algn="ctr">
              <a:buNone/>
            </a:pP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сілтеме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Қобыланды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батыр»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жырына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ctr">
              <a:buNone/>
            </a:pP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мәліметті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көріңіз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ctr">
              <a:buNone/>
            </a:pPr>
            <a:endParaRPr lang="kk-KZ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</a:t>
            </a:r>
            <a:r>
              <a:rPr lang="en-US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www.pushkinlibrary.kz/exhibitions/esenberlin/kz/Kobylandy.html</a:t>
            </a:r>
            <a:endParaRPr lang="kk-KZ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ТЖ  «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Жигсо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пікіріңізді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білдіріңіз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ru-RU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ru-RU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lvl="0" indent="0">
              <a:buNone/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пікірін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білдіреді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>
              <a:buNone/>
            </a:pP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Білдірген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пікірлерін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шығармадан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дәлелдей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0" lvl="0" indent="0"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kk-KZ" sz="3200" dirty="0" smtClean="0"/>
          </a:p>
        </p:txBody>
      </p:sp>
    </p:spTree>
    <p:extLst>
      <p:ext uri="{BB962C8B-B14F-4D97-AF65-F5344CB8AC3E}">
        <p14:creationId xmlns:p14="http://schemas.microsoft.com/office/powerpoint/2010/main" val="225210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0"/>
            <a:ext cx="12192000" cy="7014949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b="1" dirty="0" smtClean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kk-KZ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Горизонтальный свиток 1"/>
          <p:cNvSpPr/>
          <p:nvPr/>
        </p:nvSpPr>
        <p:spPr>
          <a:xfrm>
            <a:off x="245659" y="1719618"/>
            <a:ext cx="5063319" cy="2743200"/>
          </a:xfrm>
          <a:prstGeom prst="horizontalScroll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Көркем шығармалардан шағын көлемді үзінділерді мәнерлеп оқу, жатқа  айту Т/Ж4.</a:t>
            </a:r>
          </a:p>
          <a:p>
            <a:pPr algn="ctr"/>
            <a:endParaRPr lang="ru-RU" sz="2400" dirty="0"/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5882185" y="1528549"/>
            <a:ext cx="5609230" cy="2565779"/>
          </a:xfrm>
          <a:prstGeom prst="horizontalScroll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Шығармадағы эпизодтар арқылы тарихи құндылығын бағалау Б/С1.</a:t>
            </a:r>
          </a:p>
          <a:p>
            <a:pPr algn="ctr"/>
            <a:endParaRPr lang="ru-RU" sz="2400" dirty="0"/>
          </a:p>
        </p:txBody>
      </p:sp>
      <p:sp>
        <p:nvSpPr>
          <p:cNvPr id="6" name="12-конечная звезда 5"/>
          <p:cNvSpPr/>
          <p:nvPr/>
        </p:nvSpPr>
        <p:spPr>
          <a:xfrm>
            <a:off x="3152633" y="177421"/>
            <a:ext cx="4544704" cy="1542197"/>
          </a:xfrm>
          <a:prstGeom prst="star12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қу мақсты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Выгнутая влево стрелка 6"/>
          <p:cNvSpPr/>
          <p:nvPr/>
        </p:nvSpPr>
        <p:spPr>
          <a:xfrm rot="1749254">
            <a:off x="1361792" y="191492"/>
            <a:ext cx="1727469" cy="1747117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 rot="20453388">
            <a:off x="7600916" y="136876"/>
            <a:ext cx="1651379" cy="159897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21624" y="4626591"/>
            <a:ext cx="4435522" cy="4913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мақсаты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2818262" y="5564875"/>
            <a:ext cx="6127845" cy="1235122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Шығарманың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эпизодтарын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Стрелка вниз 10"/>
          <p:cNvSpPr/>
          <p:nvPr/>
        </p:nvSpPr>
        <p:spPr>
          <a:xfrm>
            <a:off x="5882184" y="5117910"/>
            <a:ext cx="846162" cy="668741"/>
          </a:xfrm>
          <a:prstGeom prst="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05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35977"/>
            <a:ext cx="12192000" cy="691259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kk-KZ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223114785"/>
              </p:ext>
            </p:extLst>
          </p:nvPr>
        </p:nvGraphicFramePr>
        <p:xfrm>
          <a:off x="1909170" y="880283"/>
          <a:ext cx="9432119" cy="51520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Выгнутая вверх стрелка 10"/>
          <p:cNvSpPr/>
          <p:nvPr/>
        </p:nvSpPr>
        <p:spPr>
          <a:xfrm>
            <a:off x="4353636" y="464024"/>
            <a:ext cx="2756848" cy="1064525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низ стрелка 12"/>
          <p:cNvSpPr/>
          <p:nvPr/>
        </p:nvSpPr>
        <p:spPr>
          <a:xfrm rot="756825">
            <a:off x="3641910" y="4655830"/>
            <a:ext cx="3589444" cy="1289604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232011" y="4217159"/>
            <a:ext cx="3381528" cy="2429302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Анықталған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эпизодтар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жырдың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құндылығына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пікір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Выгнутая вверх стрелка 3"/>
          <p:cNvSpPr/>
          <p:nvPr/>
        </p:nvSpPr>
        <p:spPr>
          <a:xfrm rot="18429836" flipH="1">
            <a:off x="105445" y="3020213"/>
            <a:ext cx="1977693" cy="1019182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42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214651"/>
          </a:xfrm>
          <a:solidFill>
            <a:schemeClr val="bg2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жыр</a:t>
            </a: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https://kk.wikipedia.org/wiki/%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D0%A2%D0%B0%D1%80%D0%B8%D1%85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https://kk.wkipedia.org/wiki/%D0%96%D1%8B%D1%80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" y="1160057"/>
            <a:ext cx="12192000" cy="603913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kk-KZ" sz="2400" dirty="0" smtClean="0">
              <a:hlinkClick r:id="rId4"/>
            </a:endParaRPr>
          </a:p>
          <a:p>
            <a:pPr marL="0" indent="0">
              <a:buNone/>
            </a:pPr>
            <a:endParaRPr lang="kk-KZ" sz="2400" dirty="0">
              <a:hlinkClick r:id="rId4"/>
            </a:endParaRPr>
          </a:p>
          <a:p>
            <a:pPr marL="0" indent="0">
              <a:buNone/>
            </a:pPr>
            <a:endParaRPr lang="kk-KZ" sz="2400" dirty="0" smtClean="0">
              <a:hlinkClick r:id="rId4"/>
            </a:endParaRPr>
          </a:p>
          <a:p>
            <a:pPr marL="0" indent="0">
              <a:buNone/>
            </a:pPr>
            <a:endParaRPr lang="kk-KZ" sz="2400" dirty="0">
              <a:hlinkClick r:id="rId4"/>
            </a:endParaRPr>
          </a:p>
          <a:p>
            <a:pPr marL="0" indent="0">
              <a:buNone/>
            </a:pPr>
            <a:endParaRPr lang="kk-KZ" sz="4400" dirty="0" smtClean="0"/>
          </a:p>
          <a:p>
            <a:pPr marL="0" indent="0">
              <a:buNone/>
            </a:pPr>
            <a:endParaRPr lang="ru-RU" sz="44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3206" y="1173707"/>
            <a:ext cx="3452884" cy="736979"/>
          </a:xfrm>
          <a:prstGeom prst="roundRect">
            <a:avLst/>
          </a:prstGeom>
          <a:solidFill>
            <a:schemeClr val="bg2"/>
          </a:solidFill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060620" y="1214650"/>
            <a:ext cx="3780430" cy="73697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</a:t>
            </a:r>
            <a:r>
              <a:rPr lang="kk-KZ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297887" y="2129050"/>
            <a:ext cx="5008728" cy="1528549"/>
          </a:xfrm>
          <a:prstGeom prst="horizontalScroll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көне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грек. </a:t>
            </a:r>
            <a:r>
              <a:rPr lang="el-G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ἱστορία —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сұрастыру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—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адамзат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баласының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өткенін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зерттейтін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қоғамдық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6714698" y="2279175"/>
            <a:ext cx="4846272" cy="2040341"/>
          </a:xfrm>
          <a:prstGeom prst="horizontalScroll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Кең мағынада, поэзиялық шығармалардың жалпы атауы. Көне түркі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тіліндегі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иыр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"поэзия"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терминінің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мағынасында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қолданылған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1580777" y="1890216"/>
            <a:ext cx="1091821" cy="429905"/>
          </a:xfrm>
          <a:prstGeom prst="down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41593" y="1972101"/>
            <a:ext cx="1127858" cy="525439"/>
          </a:xfrm>
          <a:prstGeom prst="rect">
            <a:avLst/>
          </a:prstGeom>
        </p:spPr>
      </p:pic>
      <p:sp>
        <p:nvSpPr>
          <p:cNvPr id="10" name="Горизонтальный свиток 9"/>
          <p:cNvSpPr/>
          <p:nvPr/>
        </p:nvSpPr>
        <p:spPr>
          <a:xfrm>
            <a:off x="297887" y="3657599"/>
            <a:ext cx="5104262" cy="341194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0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Тарихтың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қарастырылады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соған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тарихтың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адамдарға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өткенін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білгізу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дүниесін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кеткен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үздіксіз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үстінде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algn="ctr"/>
            <a:endParaRPr lang="ru-RU" dirty="0"/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6281562" y="3875964"/>
            <a:ext cx="5796708" cy="298203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Тар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мағынада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поэзиясындағы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- 8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буынды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өлең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өлшемі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поэзиялық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шығарма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жанры.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ауыз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әдебиетіндегі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батырлар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жырлар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лиро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эпостык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жырлар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жоқтаулар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жыраулар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поэзиясы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толғаулар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термелер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түгелдерлік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поэзияның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өлшемдегі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үлгісіне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" name="Выгнутая вправо стрелка 11"/>
          <p:cNvSpPr/>
          <p:nvPr/>
        </p:nvSpPr>
        <p:spPr>
          <a:xfrm>
            <a:off x="5306615" y="2825085"/>
            <a:ext cx="729286" cy="1050878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лево стрелка 12"/>
          <p:cNvSpPr/>
          <p:nvPr/>
        </p:nvSpPr>
        <p:spPr>
          <a:xfrm>
            <a:off x="5647809" y="3452884"/>
            <a:ext cx="916764" cy="1241946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20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1214651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 </a:t>
            </a:r>
            <a:r>
              <a:rPr lang="ru-RU" sz="31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әңгімесіндегі</a:t>
            </a:r>
            <a:r>
              <a:rPr lang="ru-RU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Қобыланды</a:t>
            </a:r>
            <a:r>
              <a:rPr lang="ru-RU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ел </a:t>
            </a:r>
            <a:r>
              <a:rPr lang="ru-RU" sz="31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қиялының</a:t>
            </a:r>
            <a:r>
              <a:rPr lang="ru-RU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батыры</a:t>
            </a:r>
            <a:r>
              <a:rPr lang="ru-RU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://el.kz/news/archive/content-3565</a:t>
            </a:r>
            <a:r>
              <a:rPr lang="en-US" sz="3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kk-KZ" sz="3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14650"/>
            <a:ext cx="12192000" cy="567064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 smtClean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Блок-схема: извлечение 3"/>
          <p:cNvSpPr/>
          <p:nvPr/>
        </p:nvSpPr>
        <p:spPr>
          <a:xfrm>
            <a:off x="0" y="1269242"/>
            <a:ext cx="6305265" cy="2715904"/>
          </a:xfrm>
          <a:prstGeom prst="flowChartExtract">
            <a:avLst/>
          </a:prstGeom>
          <a:solidFill>
            <a:srgbClr val="FFFF00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Қазақтың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Батырлық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жырларына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эпикалық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қаһармандық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дәуір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бар:</a:t>
            </a:r>
          </a:p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66847" y="1190765"/>
            <a:ext cx="5363570" cy="1774209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 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рулар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тайпалар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дәуірі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Мәселен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Алпамыс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жырында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қоңырат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“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Қобыланды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эпосында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қыпшақ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заманы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779223" y="3345406"/>
            <a:ext cx="4162568" cy="94169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ноғайлы дәуірі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53385" y="4643649"/>
            <a:ext cx="7888406" cy="1665026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рулар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дәуірі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тізбегіне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циклына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енбейтін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дара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эпостық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жырға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ондай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көбіне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жоғарыда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инварианттың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сюжетін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қамтиды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Батырлардың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жорығын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қайталау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оқиғасын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өмірбаяндық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жолмен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құру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эпос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суреттеп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дәуірді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мейлінше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мол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бейнелейді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4053385" y="1873153"/>
            <a:ext cx="2513462" cy="33778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6239300" y="3648216"/>
            <a:ext cx="1533099" cy="39152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5400000">
            <a:off x="4119490" y="4054665"/>
            <a:ext cx="659360" cy="51861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40944"/>
            <a:ext cx="12192000" cy="125559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</a:t>
            </a: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бекіту</a:t>
            </a:r>
            <a:r>
              <a:rPr lang="en-US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1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28298"/>
            <a:ext cx="12192000" cy="567064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</a:t>
            </a: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құндылықтарды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анықтайды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сөзімен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сипаттап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жаза</a:t>
            </a:r>
            <a:r>
              <a:rPr lang="ru-RU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алады</a:t>
            </a:r>
            <a:r>
              <a:rPr lang="ru-RU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kk-KZ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-кейіпкерлер бойындағы құндылықтарды салыстыра алады.</a:t>
            </a:r>
            <a:endParaRPr lang="ru-RU"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>
            <a:off x="300253" y="1787856"/>
            <a:ext cx="5500047" cy="1821978"/>
          </a:xfrm>
          <a:prstGeom prst="verticalScroll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Қобыланды батырдың бойында кездесетін құндылықтарды өз сөзіңмен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сипаттап 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жазып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көрейік </a:t>
            </a: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3-4 сөйлем)</a:t>
            </a:r>
            <a:endParaRPr lang="ru-RU" sz="2400" dirty="0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6100553" y="3609834"/>
            <a:ext cx="5568284" cy="2156346"/>
          </a:xfrm>
          <a:prstGeom prst="horizontalScroll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Қобыланды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Құртқа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Қараманның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бойындағы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құндылықтарды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салыстырайық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(3-4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сөйлем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269242" y="1214649"/>
            <a:ext cx="2934268" cy="4776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endParaRPr lang="ru-RU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096836" y="3152633"/>
            <a:ext cx="2552131" cy="4572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</a:t>
            </a: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Выгнутая вправо стрелка 12"/>
          <p:cNvSpPr/>
          <p:nvPr/>
        </p:nvSpPr>
        <p:spPr>
          <a:xfrm>
            <a:off x="5472753" y="1433014"/>
            <a:ext cx="1549022" cy="1282890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лево стрелка 13"/>
          <p:cNvSpPr/>
          <p:nvPr/>
        </p:nvSpPr>
        <p:spPr>
          <a:xfrm>
            <a:off x="4599298" y="3405118"/>
            <a:ext cx="1746910" cy="1323834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71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779370"/>
          </a:xfrm>
          <a:solidFill>
            <a:schemeClr val="bg2"/>
          </a:solidFill>
        </p:spPr>
        <p:txBody>
          <a:bodyPr>
            <a:norm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55092"/>
            <a:ext cx="12192000" cy="629844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kk-KZ" sz="2400" dirty="0" smtClean="0"/>
          </a:p>
          <a:p>
            <a:pPr marL="0" indent="0">
              <a:buNone/>
            </a:pPr>
            <a:r>
              <a:rPr lang="kk-KZ" sz="2400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400" dirty="0"/>
              <a:t/>
            </a:r>
            <a:br>
              <a:rPr lang="ru-RU" sz="2400" dirty="0"/>
            </a:br>
            <a:r>
              <a:rPr lang="kk-KZ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968992" y="1326729"/>
            <a:ext cx="2135874" cy="872009"/>
          </a:xfrm>
          <a:prstGeom prst="horizontalScroll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400" b="1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1-тапсырма:</a:t>
            </a:r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4967786" y="655092"/>
            <a:ext cx="6127846" cy="2156347"/>
          </a:xfrm>
          <a:prstGeom prst="horizontalScroll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Қобыланды дүние қуған батыр емес. Ол жақсылық, атақ үшін жүрген батыр.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Қобыланды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руының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мақтаны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ru-RU" dirty="0"/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968992" y="4217158"/>
            <a:ext cx="2135873" cy="968991"/>
          </a:xfrm>
          <a:prstGeom prst="horizontalScroll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2-тапсырма: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4967785" y="3220873"/>
            <a:ext cx="6127846" cy="2715903"/>
          </a:xfrm>
          <a:prstGeom prst="horizontalScrol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Қобыландының арқасында Қараман Қазан және Көбікті елін өзіне қаратады.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Құртқа- адал жар.</a:t>
            </a:r>
          </a:p>
          <a:p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Қобыланды-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аты аңызға айналған халық батыры.</a:t>
            </a:r>
          </a:p>
          <a:p>
            <a:pPr algn="ctr"/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3104865" y="1624084"/>
            <a:ext cx="1740090" cy="36848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3166280" y="4578824"/>
            <a:ext cx="1651380" cy="36166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9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825623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-тапсырма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Балық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қаңқасы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графикалық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органайзер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жырда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құндылықтарға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эпизодтарды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тақырыптар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ой-</a:t>
            </a:r>
            <a:r>
              <a:rPr lang="ru-RU" sz="2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503237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қаңқасы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Қабырға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қаңқалары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Құйрық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қаңқасы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ой-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</a:t>
            </a:r>
            <a: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Құндылықтар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kk-KZ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/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kk-KZ" sz="2000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Дескриптор: білім алушы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-эпизодтарды тақырыптар бойынша жазып шығады;</a:t>
            </a: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kk-KZ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-өзіндік ой- тұжырым жасай алады.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 rot="16200000">
            <a:off x="444463" y="3037538"/>
            <a:ext cx="2550308" cy="248389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</a:t>
            </a:r>
            <a:r>
              <a:rPr lang="kk-KZ" sz="1600" dirty="0" smtClean="0"/>
              <a:t> </a:t>
            </a:r>
            <a:endParaRPr lang="ru-RU" sz="1600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6200000">
            <a:off x="8502557" y="3480179"/>
            <a:ext cx="2674961" cy="196527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 тұжырым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016155" y="4462818"/>
            <a:ext cx="5786651" cy="4094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3739487" y="3125337"/>
            <a:ext cx="1023582" cy="1378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835021" y="4503761"/>
            <a:ext cx="1392072" cy="12965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605516" y="3163104"/>
            <a:ext cx="882559" cy="1281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591868" y="4462816"/>
            <a:ext cx="1228299" cy="1091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826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51127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3-тапсырма 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Балық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қаңқасы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графикалық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органайзер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жырда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кездесетін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құндылықтарға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эпизодтарды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тақырыптар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шығып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ой-</a:t>
            </a:r>
            <a:r>
              <a:rPr lang="ru-RU" sz="27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</a:t>
            </a:r>
            <a:r>
              <a:rPr lang="ru-RU" sz="2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жасайды</a:t>
            </a: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51127"/>
            <a:ext cx="12192000" cy="550687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lvl="0" indent="0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ru-RU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қаңқасы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тақырып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Қабырға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қаңқалары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құндылықтар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◊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Құйрық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қаңқасы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ой-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тұжырым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Елге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ауыртпалық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түсірмейді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ru-RU" sz="20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Қобыланды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сияқты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батыры,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айдыны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болған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заманда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Қыпшақ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елін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аларлық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жау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жоқ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Алса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қапыда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алады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</a:t>
            </a: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Қобыланды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жоқта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қамсызда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бейбітте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</a:t>
            </a:r>
            <a:r>
              <a:rPr lang="ru-RU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Бірақ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Қобыланды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тұрғанда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елге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өлім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жоқ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Ер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тіршілігін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сақтаушы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бар.</a:t>
            </a:r>
          </a:p>
          <a:p>
            <a:pPr marL="0" lvl="0" indent="0" algn="just">
              <a:lnSpc>
                <a:spcPct val="97000"/>
              </a:lnSpc>
              <a:spcAft>
                <a:spcPts val="0"/>
              </a:spcAft>
              <a:buNone/>
              <a:tabLst>
                <a:tab pos="647700" algn="l"/>
              </a:tabLst>
            </a:pP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 rot="16200000">
            <a:off x="245661" y="3236341"/>
            <a:ext cx="2879677" cy="24156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Елінің қорғаны</a:t>
            </a:r>
            <a:r>
              <a:rPr lang="kk-KZ" dirty="0" smtClean="0"/>
              <a:t> </a:t>
            </a:r>
            <a:endParaRPr lang="ru-RU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 rot="16200000">
            <a:off x="8523028" y="3500649"/>
            <a:ext cx="2674962" cy="192433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 тұжырым</a:t>
            </a:r>
            <a:endParaRPr lang="ru-RU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016155" y="4462818"/>
            <a:ext cx="5786651" cy="4094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flipV="1">
            <a:off x="3739487" y="3125337"/>
            <a:ext cx="1023582" cy="13784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835021" y="4503761"/>
            <a:ext cx="1392072" cy="12965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6605516" y="3163104"/>
            <a:ext cx="882559" cy="12810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591868" y="4462816"/>
            <a:ext cx="1228299" cy="10918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926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2812</TotalTime>
  <Words>428</Words>
  <Application>Microsoft Office PowerPoint</Application>
  <PresentationFormat>Широкоэкранный</PresentationFormat>
  <Paragraphs>130</Paragraphs>
  <Slides>11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Open Sans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Тарих және жыр https://kk.wikipedia.org/wiki/%D0%A2%D0%B0%D1%80%D0%B8%D1%85;  https://kk.wkipedia.org/wiki/%D0%96%D1%8B%D1%80</vt:lpstr>
      <vt:lpstr>   Ел әңгімесіндегі Қобыланды — ел қиялының ұлы батыры https://el.kz/news/archive/content-3565/   </vt:lpstr>
      <vt:lpstr>  Сабақты бекіту   </vt:lpstr>
      <vt:lpstr>Өзіңді тексер</vt:lpstr>
      <vt:lpstr>                              3-тапсырма «Балық қаңқасы» графикалық органайзер арқылы жырда кездесетін құндылықтарға қатысты эпизодтарды тақырыптар бойынша жазып шығып, өзіндік ой-тұжырым жасайды                                                                                                        </vt:lpstr>
      <vt:lpstr>                               3-тапсырма «Балық қаңқасы» графикалық органайзер арқылы жырда кездесетін құндылықтарға қатысты эпизодтарды тақырыптар бойынша жазып шығып, өзіндік ой-тұжырым жасайды                                                                                                        </vt:lpstr>
      <vt:lpstr>                                                                                                                                 Қорытынды  </vt:lpstr>
      <vt:lpstr>       Қосымша ресурстар 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Сабақты бекіту:</dc:title>
  <dc:creator>User</dc:creator>
  <cp:lastModifiedBy>User</cp:lastModifiedBy>
  <cp:revision>171</cp:revision>
  <cp:lastPrinted>2020-03-22T06:39:47Z</cp:lastPrinted>
  <dcterms:created xsi:type="dcterms:W3CDTF">2020-03-21T16:12:39Z</dcterms:created>
  <dcterms:modified xsi:type="dcterms:W3CDTF">2020-09-13T12:36:38Z</dcterms:modified>
</cp:coreProperties>
</file>