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2"/>
  </p:notesMasterIdLst>
  <p:sldIdLst>
    <p:sldId id="294" r:id="rId2"/>
    <p:sldId id="295" r:id="rId3"/>
    <p:sldId id="279" r:id="rId4"/>
    <p:sldId id="283" r:id="rId5"/>
    <p:sldId id="299" r:id="rId6"/>
    <p:sldId id="291" r:id="rId7"/>
    <p:sldId id="302" r:id="rId8"/>
    <p:sldId id="301" r:id="rId9"/>
    <p:sldId id="303" r:id="rId10"/>
    <p:sldId id="300" r:id="rId11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 snapToGrid="0">
      <p:cViewPr varScale="1">
        <p:scale>
          <a:sx n="70" d="100"/>
          <a:sy n="70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5729AE-3450-484B-B63E-811B9DC67302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EEDD687-97D7-4CFF-99D3-225827B028D0}">
      <dgm:prSet phldrT="[Текст]" custT="1"/>
      <dgm:spPr>
        <a:solidFill>
          <a:schemeClr val="accent3">
            <a:lumMod val="60000"/>
            <a:lumOff val="40000"/>
          </a:schemeClr>
        </a:solidFill>
        <a:ln w="38100">
          <a:solidFill>
            <a:srgbClr val="FF0000"/>
          </a:solidFill>
        </a:ln>
      </dgm:spPr>
      <dgm:t>
        <a:bodyPr/>
        <a:lstStyle/>
        <a:p>
          <a:r>
            <a:rPr lang="kk-KZ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Оқу мақсаттары</a:t>
          </a:r>
          <a:endParaRPr lang="ru-RU" sz="2400" dirty="0">
            <a:solidFill>
              <a:srgbClr val="002060"/>
            </a:solidFill>
          </a:endParaRPr>
        </a:p>
      </dgm:t>
    </dgm:pt>
    <dgm:pt modelId="{F89B99AB-4CF5-49D4-AF38-6A2F51B75B91}" type="parTrans" cxnId="{7B0E02A9-CF4E-4A12-B20D-746D2CD4B8AA}">
      <dgm:prSet/>
      <dgm:spPr/>
      <dgm:t>
        <a:bodyPr/>
        <a:lstStyle/>
        <a:p>
          <a:endParaRPr lang="ru-RU"/>
        </a:p>
      </dgm:t>
    </dgm:pt>
    <dgm:pt modelId="{F67D55CF-0CC8-4CB4-861B-1D18C985437E}" type="sibTrans" cxnId="{7B0E02A9-CF4E-4A12-B20D-746D2CD4B8AA}">
      <dgm:prSet/>
      <dgm:spPr>
        <a:solidFill>
          <a:schemeClr val="bg1"/>
        </a:solidFill>
      </dgm:spPr>
      <dgm:t>
        <a:bodyPr/>
        <a:lstStyle/>
        <a:p>
          <a:endParaRPr lang="ru-RU"/>
        </a:p>
      </dgm:t>
    </dgm:pt>
    <dgm:pt modelId="{BFEC1480-C5D1-4AB3-913C-8B618E8E0D91}">
      <dgm:prSet custT="1"/>
      <dgm:spPr>
        <a:solidFill>
          <a:schemeClr val="tx2">
            <a:lumMod val="20000"/>
            <a:lumOff val="80000"/>
          </a:schemeClr>
        </a:solidFill>
        <a:ln w="38100">
          <a:solidFill>
            <a:srgbClr val="00B0F0"/>
          </a:solidFill>
        </a:ln>
      </dgm:spPr>
      <dgm:t>
        <a:bodyPr/>
        <a:lstStyle/>
        <a:p>
          <a:r>
            <a:rPr lang="ru-RU" sz="2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Әдеби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ru-RU" sz="2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шығармадағы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екі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нәрсені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салыстыра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суреттеулер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мен  </a:t>
          </a:r>
          <a:r>
            <a:rPr lang="ru-RU" sz="2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қарама-қарсы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ru-RU" sz="2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суреттеулерді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табу. А/И1.</a:t>
          </a:r>
        </a:p>
        <a:p>
          <a:endParaRPr lang="kk-KZ" sz="2000" b="1" dirty="0">
            <a:solidFill>
              <a:srgbClr val="002060"/>
            </a:solidFill>
            <a:latin typeface="Times New Roman" panose="02020603050405020304" pitchFamily="18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F31F8B-E4C6-4AF3-9985-5ED0E00BEB23}" type="parTrans" cxnId="{E17320C1-5F41-4069-BEA3-4360FEA2D219}">
      <dgm:prSet/>
      <dgm:spPr/>
      <dgm:t>
        <a:bodyPr/>
        <a:lstStyle/>
        <a:p>
          <a:endParaRPr lang="ru-RU"/>
        </a:p>
      </dgm:t>
    </dgm:pt>
    <dgm:pt modelId="{391D8435-46A3-4596-8246-6FFDF6A08EC6}" type="sibTrans" cxnId="{E17320C1-5F41-4069-BEA3-4360FEA2D219}">
      <dgm:prSet/>
      <dgm:spPr>
        <a:solidFill>
          <a:schemeClr val="bg1"/>
        </a:solidFill>
      </dgm:spPr>
      <dgm:t>
        <a:bodyPr/>
        <a:lstStyle/>
        <a:p>
          <a:endParaRPr lang="ru-RU"/>
        </a:p>
      </dgm:t>
    </dgm:pt>
    <dgm:pt modelId="{D6D5CBA5-CDC4-4A17-8BA8-788E33C12D5D}">
      <dgm:prSet custT="1"/>
      <dgm:spPr>
        <a:ln w="28575">
          <a:solidFill>
            <a:srgbClr val="002060"/>
          </a:solidFill>
        </a:ln>
      </dgm:spPr>
      <dgm:t>
        <a:bodyPr/>
        <a:lstStyle/>
        <a:p>
          <a:r>
            <a:rPr lang="kk-KZ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Сабақтың мақсаты</a:t>
          </a:r>
        </a:p>
      </dgm:t>
    </dgm:pt>
    <dgm:pt modelId="{00842B43-4B7F-4388-A8BC-EC5957C0DE81}" type="parTrans" cxnId="{CE0D1631-FCAD-40ED-BAE0-979AE178B154}">
      <dgm:prSet/>
      <dgm:spPr/>
      <dgm:t>
        <a:bodyPr/>
        <a:lstStyle/>
        <a:p>
          <a:endParaRPr lang="ru-RU"/>
        </a:p>
      </dgm:t>
    </dgm:pt>
    <dgm:pt modelId="{62A24A56-7ACC-4B23-A87C-942C7FF78A01}" type="sibTrans" cxnId="{CE0D1631-FCAD-40ED-BAE0-979AE178B154}">
      <dgm:prSet/>
      <dgm:spPr>
        <a:solidFill>
          <a:srgbClr val="FF0000"/>
        </a:solidFill>
      </dgm:spPr>
      <dgm:t>
        <a:bodyPr/>
        <a:lstStyle/>
        <a:p>
          <a:endParaRPr lang="ru-RU"/>
        </a:p>
      </dgm:t>
    </dgm:pt>
    <dgm:pt modelId="{9B06B8CE-82DD-4C50-9538-85F2AEEF2EC5}">
      <dgm:prSet custT="1"/>
      <dgm:spPr>
        <a:ln w="38100">
          <a:solidFill>
            <a:srgbClr val="FF0000"/>
          </a:solidFill>
        </a:ln>
      </dgm:spPr>
      <dgm:t>
        <a:bodyPr/>
        <a:lstStyle/>
        <a:p>
          <a:r>
            <a:rPr lang="ru-RU" sz="2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Жинақталған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ақпараттар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негізінде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кейіпкер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образына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қатысты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өз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көзқарасын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білдіру</a:t>
          </a:r>
          <a:endParaRPr lang="ru-RU" sz="20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DA35B7-3FFB-4D69-9F01-7DD2CE59C062}" type="parTrans" cxnId="{6AA00B3C-73C5-4345-B907-065B2451DA07}">
      <dgm:prSet/>
      <dgm:spPr/>
      <dgm:t>
        <a:bodyPr/>
        <a:lstStyle/>
        <a:p>
          <a:endParaRPr lang="ru-RU"/>
        </a:p>
      </dgm:t>
    </dgm:pt>
    <dgm:pt modelId="{92D1CF93-CF9A-4F1A-8850-CE2EAA96D7B2}" type="sibTrans" cxnId="{6AA00B3C-73C5-4345-B907-065B2451DA07}">
      <dgm:prSet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endParaRPr lang="ru-RU" dirty="0"/>
        </a:p>
      </dgm:t>
    </dgm:pt>
    <dgm:pt modelId="{FF159BA2-ECDB-4555-9818-BAD35BC06897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Көркем шығармадағы кейіпкерлер портреті мен іс-әрекеті арқылы  образын ашу Т/Ж3.</a:t>
          </a:r>
        </a:p>
      </dgm:t>
    </dgm:pt>
    <dgm:pt modelId="{B0BD78FC-D1B6-4ED8-98CB-4596915837F3}" type="parTrans" cxnId="{C005EFB6-6C2A-445E-B731-07303032CB6A}">
      <dgm:prSet/>
      <dgm:spPr/>
      <dgm:t>
        <a:bodyPr/>
        <a:lstStyle/>
        <a:p>
          <a:endParaRPr lang="ru-RU"/>
        </a:p>
      </dgm:t>
    </dgm:pt>
    <dgm:pt modelId="{9E09938F-E9C0-41FD-89C4-3A256455768E}" type="sibTrans" cxnId="{C005EFB6-6C2A-445E-B731-07303032CB6A}">
      <dgm:prSet/>
      <dgm:spPr>
        <a:solidFill>
          <a:schemeClr val="bg1"/>
        </a:solidFill>
      </dgm:spPr>
      <dgm:t>
        <a:bodyPr/>
        <a:lstStyle/>
        <a:p>
          <a:endParaRPr lang="ru-RU"/>
        </a:p>
      </dgm:t>
    </dgm:pt>
    <dgm:pt modelId="{61F95AEA-B4B9-4EAF-858F-93706DEC5DF8}">
      <dgm:prSet custT="1"/>
      <dgm:spPr/>
      <dgm:t>
        <a:bodyPr/>
        <a:lstStyle/>
        <a:p>
          <a:r>
            <a: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Жырдағы кейіпкерлердің портретін </a:t>
          </a:r>
          <a:r>
            <a:rPr lang="ru-RU" sz="20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тауып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оларға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мінездеме</a:t>
          </a:r>
          <a:r>
            <a: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беру </a:t>
          </a:r>
          <a:r>
            <a:rPr lang="ru-RU" sz="20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салыстыру</a:t>
          </a:r>
          <a:endParaRPr lang="ru-RU" sz="20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F9C1BB-DDC4-41DB-820B-6D9B00261501}" type="parTrans" cxnId="{C3043E39-400E-4B28-A455-7356186F82B4}">
      <dgm:prSet/>
      <dgm:spPr/>
      <dgm:t>
        <a:bodyPr/>
        <a:lstStyle/>
        <a:p>
          <a:endParaRPr lang="ru-RU"/>
        </a:p>
      </dgm:t>
    </dgm:pt>
    <dgm:pt modelId="{2CADD97A-2FB5-49E5-87A4-FBED00B4D33A}" type="sibTrans" cxnId="{C3043E39-400E-4B28-A455-7356186F82B4}">
      <dgm:prSet/>
      <dgm:spPr/>
      <dgm:t>
        <a:bodyPr/>
        <a:lstStyle/>
        <a:p>
          <a:endParaRPr lang="ru-RU"/>
        </a:p>
      </dgm:t>
    </dgm:pt>
    <dgm:pt modelId="{B5813636-9C0A-4261-A6B7-4E8002933CA9}" type="pres">
      <dgm:prSet presAssocID="{295729AE-3450-484B-B63E-811B9DC6730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7DCEA0-4EB7-4386-81D9-407C6D5AFF9F}" type="pres">
      <dgm:prSet presAssocID="{1EEDD687-97D7-4CFF-99D3-225827B028D0}" presName="node" presStyleLbl="node1" presStyleIdx="0" presStyleCnt="6" custScaleX="176171" custRadScaleRad="1000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270CC4-E1B6-4A4F-ABA7-6C72CC4428AE}" type="pres">
      <dgm:prSet presAssocID="{F67D55CF-0CC8-4CB4-861B-1D18C985437E}" presName="sibTrans" presStyleLbl="sibTrans2D1" presStyleIdx="0" presStyleCnt="6" custAng="10981790" custLinFactNeighborX="0" custLinFactNeighborY="0"/>
      <dgm:spPr/>
      <dgm:t>
        <a:bodyPr/>
        <a:lstStyle/>
        <a:p>
          <a:endParaRPr lang="ru-RU"/>
        </a:p>
      </dgm:t>
    </dgm:pt>
    <dgm:pt modelId="{666AE9AA-56B1-4917-A4AF-6E574F35D293}" type="pres">
      <dgm:prSet presAssocID="{F67D55CF-0CC8-4CB4-861B-1D18C985437E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F40F8BD9-2557-4C05-BB71-55198C480AC7}" type="pres">
      <dgm:prSet presAssocID="{BFEC1480-C5D1-4AB3-913C-8B618E8E0D91}" presName="node" presStyleLbl="node1" presStyleIdx="1" presStyleCnt="6" custScaleX="339139" custScaleY="144494" custRadScaleRad="119225" custRadScaleInc="730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99193F-DDE5-4E80-931D-8DC888B4D50E}" type="pres">
      <dgm:prSet presAssocID="{391D8435-46A3-4596-8246-6FFDF6A08EC6}" presName="sibTrans" presStyleLbl="sibTrans2D1" presStyleIdx="1" presStyleCnt="6" custAng="19287648" custScaleX="472898" custLinFactX="100000" custLinFactY="-300000" custLinFactNeighborX="108242" custLinFactNeighborY="-319954"/>
      <dgm:spPr/>
      <dgm:t>
        <a:bodyPr/>
        <a:lstStyle/>
        <a:p>
          <a:endParaRPr lang="ru-RU"/>
        </a:p>
      </dgm:t>
    </dgm:pt>
    <dgm:pt modelId="{43146C3D-EA57-484F-8B67-12BCA169CF4B}" type="pres">
      <dgm:prSet presAssocID="{391D8435-46A3-4596-8246-6FFDF6A08EC6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4F709B05-3DB1-4F56-A5F4-62EA33F5F13D}" type="pres">
      <dgm:prSet presAssocID="{D6D5CBA5-CDC4-4A17-8BA8-788E33C12D5D}" presName="node" presStyleLbl="node1" presStyleIdx="2" presStyleCnt="6" custScaleX="126095" custScaleY="81243" custRadScaleRad="207020" custRadScaleInc="-129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802939-41D9-4857-AD1F-E576A4E05CC0}" type="pres">
      <dgm:prSet presAssocID="{62A24A56-7ACC-4B23-A87C-942C7FF78A01}" presName="sibTrans" presStyleLbl="sibTrans2D1" presStyleIdx="2" presStyleCnt="6" custScaleX="239281"/>
      <dgm:spPr/>
      <dgm:t>
        <a:bodyPr/>
        <a:lstStyle/>
        <a:p>
          <a:endParaRPr lang="ru-RU"/>
        </a:p>
      </dgm:t>
    </dgm:pt>
    <dgm:pt modelId="{75EB0916-5539-43E8-B5C9-9186D7C629F9}" type="pres">
      <dgm:prSet presAssocID="{62A24A56-7ACC-4B23-A87C-942C7FF78A01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D720C35C-3048-49F5-80B6-B516CFB5CD21}" type="pres">
      <dgm:prSet presAssocID="{9B06B8CE-82DD-4C50-9538-85F2AEEF2EC5}" presName="node" presStyleLbl="node1" presStyleIdx="3" presStyleCnt="6" custScaleX="332579" custRadScaleRad="93501" custRadScaleInc="-314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1C404E-64C7-467D-AE5F-21B6A76EBADE}" type="pres">
      <dgm:prSet presAssocID="{92D1CF93-CF9A-4F1A-8850-CE2EAA96D7B2}" presName="sibTrans" presStyleLbl="sibTrans2D1" presStyleIdx="3" presStyleCnt="6" custAng="12172916" custScaleX="305140" custScaleY="54264" custLinFactX="300000" custLinFactY="-36634" custLinFactNeighborX="368312" custLinFactNeighborY="-100000"/>
      <dgm:spPr/>
      <dgm:t>
        <a:bodyPr/>
        <a:lstStyle/>
        <a:p>
          <a:endParaRPr lang="ru-RU"/>
        </a:p>
      </dgm:t>
    </dgm:pt>
    <dgm:pt modelId="{ADC5EF37-E832-40BE-B4A6-38B2CE6FD1ED}" type="pres">
      <dgm:prSet presAssocID="{92D1CF93-CF9A-4F1A-8850-CE2EAA96D7B2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DCED0CFB-FBF2-416B-9BEE-410A9687FB47}" type="pres">
      <dgm:prSet presAssocID="{61F95AEA-B4B9-4EAF-858F-93706DEC5DF8}" presName="node" presStyleLbl="node1" presStyleIdx="4" presStyleCnt="6" custScaleX="327513" custRadScaleRad="133790" custRadScaleInc="353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CE920B-3E27-4A9A-B207-38A7B6F77B2B}" type="pres">
      <dgm:prSet presAssocID="{2CADD97A-2FB5-49E5-87A4-FBED00B4D33A}" presName="sibTrans" presStyleLbl="sibTrans2D1" presStyleIdx="4" presStyleCnt="6"/>
      <dgm:spPr/>
      <dgm:t>
        <a:bodyPr/>
        <a:lstStyle/>
        <a:p>
          <a:endParaRPr lang="ru-RU"/>
        </a:p>
      </dgm:t>
    </dgm:pt>
    <dgm:pt modelId="{9FEEBA7F-B618-4824-9ECD-19D7CC99AAC3}" type="pres">
      <dgm:prSet presAssocID="{2CADD97A-2FB5-49E5-87A4-FBED00B4D33A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67EE317C-779C-44F7-BDCF-45A3725B5449}" type="pres">
      <dgm:prSet presAssocID="{FF159BA2-ECDB-4555-9818-BAD35BC06897}" presName="node" presStyleLbl="node1" presStyleIdx="5" presStyleCnt="6" custScaleX="312980" custRadScaleRad="132206" custRadScaleInc="-553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967E38-1659-4C22-A779-92BADD41DAA0}" type="pres">
      <dgm:prSet presAssocID="{9E09938F-E9C0-41FD-89C4-3A256455768E}" presName="sibTrans" presStyleLbl="sibTrans2D1" presStyleIdx="5" presStyleCnt="6" custLinFactNeighborX="0" custLinFactNeighborY="0"/>
      <dgm:spPr/>
      <dgm:t>
        <a:bodyPr/>
        <a:lstStyle/>
        <a:p>
          <a:endParaRPr lang="ru-RU"/>
        </a:p>
      </dgm:t>
    </dgm:pt>
    <dgm:pt modelId="{50E197B7-A707-4FAE-96BF-CCB138DC36AA}" type="pres">
      <dgm:prSet presAssocID="{9E09938F-E9C0-41FD-89C4-3A256455768E}" presName="connectorText" presStyleLbl="sibTrans2D1" presStyleIdx="5" presStyleCnt="6"/>
      <dgm:spPr/>
      <dgm:t>
        <a:bodyPr/>
        <a:lstStyle/>
        <a:p>
          <a:endParaRPr lang="ru-RU"/>
        </a:p>
      </dgm:t>
    </dgm:pt>
  </dgm:ptLst>
  <dgm:cxnLst>
    <dgm:cxn modelId="{B1DA1FAF-4D6C-40DF-AF1D-924A69C80028}" type="presOf" srcId="{92D1CF93-CF9A-4F1A-8850-CE2EAA96D7B2}" destId="{ADC5EF37-E832-40BE-B4A6-38B2CE6FD1ED}" srcOrd="1" destOrd="0" presId="urn:microsoft.com/office/officeart/2005/8/layout/cycle2"/>
    <dgm:cxn modelId="{B065DDE5-D394-4E65-B179-FE464DC052ED}" type="presOf" srcId="{F67D55CF-0CC8-4CB4-861B-1D18C985437E}" destId="{666AE9AA-56B1-4917-A4AF-6E574F35D293}" srcOrd="1" destOrd="0" presId="urn:microsoft.com/office/officeart/2005/8/layout/cycle2"/>
    <dgm:cxn modelId="{A1765A08-9489-40EA-92C5-A7217FFC62D1}" type="presOf" srcId="{D6D5CBA5-CDC4-4A17-8BA8-788E33C12D5D}" destId="{4F709B05-3DB1-4F56-A5F4-62EA33F5F13D}" srcOrd="0" destOrd="0" presId="urn:microsoft.com/office/officeart/2005/8/layout/cycle2"/>
    <dgm:cxn modelId="{3DC17FE7-3375-44BC-81BD-128D5990DAB4}" type="presOf" srcId="{FF159BA2-ECDB-4555-9818-BAD35BC06897}" destId="{67EE317C-779C-44F7-BDCF-45A3725B5449}" srcOrd="0" destOrd="0" presId="urn:microsoft.com/office/officeart/2005/8/layout/cycle2"/>
    <dgm:cxn modelId="{5B2F81C2-8BCC-442A-A4EC-BCC49157F48E}" type="presOf" srcId="{62A24A56-7ACC-4B23-A87C-942C7FF78A01}" destId="{75EB0916-5539-43E8-B5C9-9186D7C629F9}" srcOrd="1" destOrd="0" presId="urn:microsoft.com/office/officeart/2005/8/layout/cycle2"/>
    <dgm:cxn modelId="{85294CCC-85B9-4C6F-B23C-970D433B6323}" type="presOf" srcId="{BFEC1480-C5D1-4AB3-913C-8B618E8E0D91}" destId="{F40F8BD9-2557-4C05-BB71-55198C480AC7}" srcOrd="0" destOrd="0" presId="urn:microsoft.com/office/officeart/2005/8/layout/cycle2"/>
    <dgm:cxn modelId="{C4793548-423D-4E23-B282-D6C7FB21FF8B}" type="presOf" srcId="{391D8435-46A3-4596-8246-6FFDF6A08EC6}" destId="{43146C3D-EA57-484F-8B67-12BCA169CF4B}" srcOrd="1" destOrd="0" presId="urn:microsoft.com/office/officeart/2005/8/layout/cycle2"/>
    <dgm:cxn modelId="{C005EFB6-6C2A-445E-B731-07303032CB6A}" srcId="{295729AE-3450-484B-B63E-811B9DC67302}" destId="{FF159BA2-ECDB-4555-9818-BAD35BC06897}" srcOrd="5" destOrd="0" parTransId="{B0BD78FC-D1B6-4ED8-98CB-4596915837F3}" sibTransId="{9E09938F-E9C0-41FD-89C4-3A256455768E}"/>
    <dgm:cxn modelId="{6C41C508-4F75-4501-BC34-63B7D2C87905}" type="presOf" srcId="{9B06B8CE-82DD-4C50-9538-85F2AEEF2EC5}" destId="{D720C35C-3048-49F5-80B6-B516CFB5CD21}" srcOrd="0" destOrd="0" presId="urn:microsoft.com/office/officeart/2005/8/layout/cycle2"/>
    <dgm:cxn modelId="{770685F4-278A-4829-98B8-212BFF3E5A62}" type="presOf" srcId="{9E09938F-E9C0-41FD-89C4-3A256455768E}" destId="{5D967E38-1659-4C22-A779-92BADD41DAA0}" srcOrd="0" destOrd="0" presId="urn:microsoft.com/office/officeart/2005/8/layout/cycle2"/>
    <dgm:cxn modelId="{BC2C46BC-B2D7-48F3-AC24-A15A6EB2C579}" type="presOf" srcId="{62A24A56-7ACC-4B23-A87C-942C7FF78A01}" destId="{E0802939-41D9-4857-AD1F-E576A4E05CC0}" srcOrd="0" destOrd="0" presId="urn:microsoft.com/office/officeart/2005/8/layout/cycle2"/>
    <dgm:cxn modelId="{E2F590A4-4D54-4A06-859E-6AD20476BAD6}" type="presOf" srcId="{92D1CF93-CF9A-4F1A-8850-CE2EAA96D7B2}" destId="{E51C404E-64C7-467D-AE5F-21B6A76EBADE}" srcOrd="0" destOrd="0" presId="urn:microsoft.com/office/officeart/2005/8/layout/cycle2"/>
    <dgm:cxn modelId="{86CE2589-7D64-4A65-9C4A-689CBE69B738}" type="presOf" srcId="{F67D55CF-0CC8-4CB4-861B-1D18C985437E}" destId="{D8270CC4-E1B6-4A4F-ABA7-6C72CC4428AE}" srcOrd="0" destOrd="0" presId="urn:microsoft.com/office/officeart/2005/8/layout/cycle2"/>
    <dgm:cxn modelId="{0079EEEE-3B85-4EE3-8EA4-A5B0AF1740E1}" type="presOf" srcId="{1EEDD687-97D7-4CFF-99D3-225827B028D0}" destId="{B17DCEA0-4EB7-4386-81D9-407C6D5AFF9F}" srcOrd="0" destOrd="0" presId="urn:microsoft.com/office/officeart/2005/8/layout/cycle2"/>
    <dgm:cxn modelId="{B8601E93-3D1E-4B6A-9A27-96ED58A2403E}" type="presOf" srcId="{391D8435-46A3-4596-8246-6FFDF6A08EC6}" destId="{6299193F-DDE5-4E80-931D-8DC888B4D50E}" srcOrd="0" destOrd="0" presId="urn:microsoft.com/office/officeart/2005/8/layout/cycle2"/>
    <dgm:cxn modelId="{7B0E02A9-CF4E-4A12-B20D-746D2CD4B8AA}" srcId="{295729AE-3450-484B-B63E-811B9DC67302}" destId="{1EEDD687-97D7-4CFF-99D3-225827B028D0}" srcOrd="0" destOrd="0" parTransId="{F89B99AB-4CF5-49D4-AF38-6A2F51B75B91}" sibTransId="{F67D55CF-0CC8-4CB4-861B-1D18C985437E}"/>
    <dgm:cxn modelId="{46AC6622-E4F9-485F-9EC9-2344A8188D75}" type="presOf" srcId="{2CADD97A-2FB5-49E5-87A4-FBED00B4D33A}" destId="{F3CE920B-3E27-4A9A-B207-38A7B6F77B2B}" srcOrd="0" destOrd="0" presId="urn:microsoft.com/office/officeart/2005/8/layout/cycle2"/>
    <dgm:cxn modelId="{93E0C774-3EE4-4543-8A37-3A0AB1C79A40}" type="presOf" srcId="{2CADD97A-2FB5-49E5-87A4-FBED00B4D33A}" destId="{9FEEBA7F-B618-4824-9ECD-19D7CC99AAC3}" srcOrd="1" destOrd="0" presId="urn:microsoft.com/office/officeart/2005/8/layout/cycle2"/>
    <dgm:cxn modelId="{E17320C1-5F41-4069-BEA3-4360FEA2D219}" srcId="{295729AE-3450-484B-B63E-811B9DC67302}" destId="{BFEC1480-C5D1-4AB3-913C-8B618E8E0D91}" srcOrd="1" destOrd="0" parTransId="{0BF31F8B-E4C6-4AF3-9985-5ED0E00BEB23}" sibTransId="{391D8435-46A3-4596-8246-6FFDF6A08EC6}"/>
    <dgm:cxn modelId="{C3043E39-400E-4B28-A455-7356186F82B4}" srcId="{295729AE-3450-484B-B63E-811B9DC67302}" destId="{61F95AEA-B4B9-4EAF-858F-93706DEC5DF8}" srcOrd="4" destOrd="0" parTransId="{20F9C1BB-DDC4-41DB-820B-6D9B00261501}" sibTransId="{2CADD97A-2FB5-49E5-87A4-FBED00B4D33A}"/>
    <dgm:cxn modelId="{CE0D1631-FCAD-40ED-BAE0-979AE178B154}" srcId="{295729AE-3450-484B-B63E-811B9DC67302}" destId="{D6D5CBA5-CDC4-4A17-8BA8-788E33C12D5D}" srcOrd="2" destOrd="0" parTransId="{00842B43-4B7F-4388-A8BC-EC5957C0DE81}" sibTransId="{62A24A56-7ACC-4B23-A87C-942C7FF78A01}"/>
    <dgm:cxn modelId="{6AA00B3C-73C5-4345-B907-065B2451DA07}" srcId="{295729AE-3450-484B-B63E-811B9DC67302}" destId="{9B06B8CE-82DD-4C50-9538-85F2AEEF2EC5}" srcOrd="3" destOrd="0" parTransId="{57DA35B7-3FFB-4D69-9F01-7DD2CE59C062}" sibTransId="{92D1CF93-CF9A-4F1A-8850-CE2EAA96D7B2}"/>
    <dgm:cxn modelId="{0F4A75BC-393D-4427-A9B1-36B90EF97522}" type="presOf" srcId="{9E09938F-E9C0-41FD-89C4-3A256455768E}" destId="{50E197B7-A707-4FAE-96BF-CCB138DC36AA}" srcOrd="1" destOrd="0" presId="urn:microsoft.com/office/officeart/2005/8/layout/cycle2"/>
    <dgm:cxn modelId="{E0AEFC42-C10C-4FFD-9D56-89F9EEC5D655}" type="presOf" srcId="{61F95AEA-B4B9-4EAF-858F-93706DEC5DF8}" destId="{DCED0CFB-FBF2-416B-9BEE-410A9687FB47}" srcOrd="0" destOrd="0" presId="urn:microsoft.com/office/officeart/2005/8/layout/cycle2"/>
    <dgm:cxn modelId="{A6321DC0-E47A-46FE-A348-08DAB8A10F6A}" type="presOf" srcId="{295729AE-3450-484B-B63E-811B9DC67302}" destId="{B5813636-9C0A-4261-A6B7-4E8002933CA9}" srcOrd="0" destOrd="0" presId="urn:microsoft.com/office/officeart/2005/8/layout/cycle2"/>
    <dgm:cxn modelId="{54157CD2-0807-472F-BD96-928F1A6DDB9E}" type="presParOf" srcId="{B5813636-9C0A-4261-A6B7-4E8002933CA9}" destId="{B17DCEA0-4EB7-4386-81D9-407C6D5AFF9F}" srcOrd="0" destOrd="0" presId="urn:microsoft.com/office/officeart/2005/8/layout/cycle2"/>
    <dgm:cxn modelId="{AD99AE98-00CB-4035-A15D-87B7B6B78D7F}" type="presParOf" srcId="{B5813636-9C0A-4261-A6B7-4E8002933CA9}" destId="{D8270CC4-E1B6-4A4F-ABA7-6C72CC4428AE}" srcOrd="1" destOrd="0" presId="urn:microsoft.com/office/officeart/2005/8/layout/cycle2"/>
    <dgm:cxn modelId="{58E9A1FE-3DA2-4ECC-A932-1DC8AAE9922F}" type="presParOf" srcId="{D8270CC4-E1B6-4A4F-ABA7-6C72CC4428AE}" destId="{666AE9AA-56B1-4917-A4AF-6E574F35D293}" srcOrd="0" destOrd="0" presId="urn:microsoft.com/office/officeart/2005/8/layout/cycle2"/>
    <dgm:cxn modelId="{07648329-1F0B-438E-B0A0-08A98E4B2A37}" type="presParOf" srcId="{B5813636-9C0A-4261-A6B7-4E8002933CA9}" destId="{F40F8BD9-2557-4C05-BB71-55198C480AC7}" srcOrd="2" destOrd="0" presId="urn:microsoft.com/office/officeart/2005/8/layout/cycle2"/>
    <dgm:cxn modelId="{B343A24B-3804-4E57-8819-EA0A3F719307}" type="presParOf" srcId="{B5813636-9C0A-4261-A6B7-4E8002933CA9}" destId="{6299193F-DDE5-4E80-931D-8DC888B4D50E}" srcOrd="3" destOrd="0" presId="urn:microsoft.com/office/officeart/2005/8/layout/cycle2"/>
    <dgm:cxn modelId="{603B34AF-8589-43DA-9149-876A29818C19}" type="presParOf" srcId="{6299193F-DDE5-4E80-931D-8DC888B4D50E}" destId="{43146C3D-EA57-484F-8B67-12BCA169CF4B}" srcOrd="0" destOrd="0" presId="urn:microsoft.com/office/officeart/2005/8/layout/cycle2"/>
    <dgm:cxn modelId="{59025457-8CE5-4D5E-985A-9B817BBEEDE8}" type="presParOf" srcId="{B5813636-9C0A-4261-A6B7-4E8002933CA9}" destId="{4F709B05-3DB1-4F56-A5F4-62EA33F5F13D}" srcOrd="4" destOrd="0" presId="urn:microsoft.com/office/officeart/2005/8/layout/cycle2"/>
    <dgm:cxn modelId="{D54C35B4-DA1E-4849-80F9-B1E85362431E}" type="presParOf" srcId="{B5813636-9C0A-4261-A6B7-4E8002933CA9}" destId="{E0802939-41D9-4857-AD1F-E576A4E05CC0}" srcOrd="5" destOrd="0" presId="urn:microsoft.com/office/officeart/2005/8/layout/cycle2"/>
    <dgm:cxn modelId="{E1588A5D-4413-45D4-9D59-E99F8C67C1DE}" type="presParOf" srcId="{E0802939-41D9-4857-AD1F-E576A4E05CC0}" destId="{75EB0916-5539-43E8-B5C9-9186D7C629F9}" srcOrd="0" destOrd="0" presId="urn:microsoft.com/office/officeart/2005/8/layout/cycle2"/>
    <dgm:cxn modelId="{E414B3FE-CAB0-4151-8781-F26E84570558}" type="presParOf" srcId="{B5813636-9C0A-4261-A6B7-4E8002933CA9}" destId="{D720C35C-3048-49F5-80B6-B516CFB5CD21}" srcOrd="6" destOrd="0" presId="urn:microsoft.com/office/officeart/2005/8/layout/cycle2"/>
    <dgm:cxn modelId="{4C85B662-C2B3-4A1C-99AC-51515C421ABF}" type="presParOf" srcId="{B5813636-9C0A-4261-A6B7-4E8002933CA9}" destId="{E51C404E-64C7-467D-AE5F-21B6A76EBADE}" srcOrd="7" destOrd="0" presId="urn:microsoft.com/office/officeart/2005/8/layout/cycle2"/>
    <dgm:cxn modelId="{57733DD7-7BD0-4B1F-9BD4-70BC4F1B4A4F}" type="presParOf" srcId="{E51C404E-64C7-467D-AE5F-21B6A76EBADE}" destId="{ADC5EF37-E832-40BE-B4A6-38B2CE6FD1ED}" srcOrd="0" destOrd="0" presId="urn:microsoft.com/office/officeart/2005/8/layout/cycle2"/>
    <dgm:cxn modelId="{90534ACD-3056-40B9-994E-232B8E207786}" type="presParOf" srcId="{B5813636-9C0A-4261-A6B7-4E8002933CA9}" destId="{DCED0CFB-FBF2-416B-9BEE-410A9687FB47}" srcOrd="8" destOrd="0" presId="urn:microsoft.com/office/officeart/2005/8/layout/cycle2"/>
    <dgm:cxn modelId="{189F422A-F454-4FF5-8F91-3325A73048C8}" type="presParOf" srcId="{B5813636-9C0A-4261-A6B7-4E8002933CA9}" destId="{F3CE920B-3E27-4A9A-B207-38A7B6F77B2B}" srcOrd="9" destOrd="0" presId="urn:microsoft.com/office/officeart/2005/8/layout/cycle2"/>
    <dgm:cxn modelId="{0C561C1D-56B7-4CEE-92B4-9025AE32A61D}" type="presParOf" srcId="{F3CE920B-3E27-4A9A-B207-38A7B6F77B2B}" destId="{9FEEBA7F-B618-4824-9ECD-19D7CC99AAC3}" srcOrd="0" destOrd="0" presId="urn:microsoft.com/office/officeart/2005/8/layout/cycle2"/>
    <dgm:cxn modelId="{78F608BC-2E8D-4F3E-BCE1-7F87E0B8FAE8}" type="presParOf" srcId="{B5813636-9C0A-4261-A6B7-4E8002933CA9}" destId="{67EE317C-779C-44F7-BDCF-45A3725B5449}" srcOrd="10" destOrd="0" presId="urn:microsoft.com/office/officeart/2005/8/layout/cycle2"/>
    <dgm:cxn modelId="{A6733B65-9ACE-4063-8408-BBBEC4D48896}" type="presParOf" srcId="{B5813636-9C0A-4261-A6B7-4E8002933CA9}" destId="{5D967E38-1659-4C22-A779-92BADD41DAA0}" srcOrd="11" destOrd="0" presId="urn:microsoft.com/office/officeart/2005/8/layout/cycle2"/>
    <dgm:cxn modelId="{B4FF49EB-785C-47CF-AA01-D17B6CC76956}" type="presParOf" srcId="{5D967E38-1659-4C22-A779-92BADD41DAA0}" destId="{50E197B7-A707-4FAE-96BF-CCB138DC36AA}" srcOrd="0" destOrd="0" presId="urn:microsoft.com/office/officeart/2005/8/layout/cycle2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7DCEA0-4EB7-4386-81D9-407C6D5AFF9F}">
      <dsp:nvSpPr>
        <dsp:cNvPr id="0" name=""/>
        <dsp:cNvSpPr/>
      </dsp:nvSpPr>
      <dsp:spPr>
        <a:xfrm>
          <a:off x="4538650" y="1361"/>
          <a:ext cx="3015207" cy="1711523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381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Оқу мақсаттары</a:t>
          </a:r>
          <a:endParaRPr lang="ru-RU" sz="2400" kern="1200" dirty="0">
            <a:solidFill>
              <a:srgbClr val="002060"/>
            </a:solidFill>
          </a:endParaRPr>
        </a:p>
      </dsp:txBody>
      <dsp:txXfrm>
        <a:off x="4980217" y="252008"/>
        <a:ext cx="2132073" cy="1210229"/>
      </dsp:txXfrm>
    </dsp:sp>
    <dsp:sp modelId="{D8270CC4-E1B6-4A4F-ABA7-6C72CC4428AE}">
      <dsp:nvSpPr>
        <dsp:cNvPr id="0" name=""/>
        <dsp:cNvSpPr/>
      </dsp:nvSpPr>
      <dsp:spPr>
        <a:xfrm rot="13094149">
          <a:off x="7085869" y="1436579"/>
          <a:ext cx="381942" cy="577639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7188161" y="1587565"/>
        <a:ext cx="267359" cy="346583"/>
      </dsp:txXfrm>
    </dsp:sp>
    <dsp:sp modelId="{F40F8BD9-2557-4C05-BB71-55198C480AC7}">
      <dsp:nvSpPr>
        <dsp:cNvPr id="0" name=""/>
        <dsp:cNvSpPr/>
      </dsp:nvSpPr>
      <dsp:spPr>
        <a:xfrm>
          <a:off x="6178066" y="1761349"/>
          <a:ext cx="5804443" cy="2473048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38100" cap="flat" cmpd="sng" algn="ctr">
          <a:solidFill>
            <a:srgbClr val="00B0F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Әдеби</a:t>
          </a:r>
          <a:r>
            <a:rPr 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ru-RU" sz="2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шығармадағы</a:t>
          </a:r>
          <a:r>
            <a:rPr 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екі</a:t>
          </a:r>
          <a:r>
            <a:rPr 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нәрсені</a:t>
          </a:r>
          <a:r>
            <a:rPr 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салыстыра</a:t>
          </a:r>
          <a:r>
            <a:rPr 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суреттеулер</a:t>
          </a:r>
          <a:r>
            <a:rPr 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мен  </a:t>
          </a:r>
          <a:r>
            <a:rPr lang="ru-RU" sz="2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қарама-қарсы</a:t>
          </a:r>
          <a:r>
            <a:rPr 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ru-RU" sz="2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суреттеулерді</a:t>
          </a:r>
          <a:r>
            <a:rPr 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табу. А/И1.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k-KZ" sz="2000" b="1" kern="1200" dirty="0">
            <a:solidFill>
              <a:srgbClr val="002060"/>
            </a:solidFill>
            <a:latin typeface="Times New Roman" panose="02020603050405020304" pitchFamily="18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28107" y="2123518"/>
        <a:ext cx="4104361" cy="1748710"/>
      </dsp:txXfrm>
    </dsp:sp>
    <dsp:sp modelId="{6299193F-DDE5-4E80-931D-8DC888B4D50E}">
      <dsp:nvSpPr>
        <dsp:cNvPr id="0" name=""/>
        <dsp:cNvSpPr/>
      </dsp:nvSpPr>
      <dsp:spPr>
        <a:xfrm rot="1159182">
          <a:off x="9950699" y="776239"/>
          <a:ext cx="2769687" cy="577639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9955578" y="863101"/>
        <a:ext cx="2596395" cy="346583"/>
      </dsp:txXfrm>
    </dsp:sp>
    <dsp:sp modelId="{4F709B05-3DB1-4F56-A5F4-62EA33F5F13D}">
      <dsp:nvSpPr>
        <dsp:cNvPr id="0" name=""/>
        <dsp:cNvSpPr/>
      </dsp:nvSpPr>
      <dsp:spPr>
        <a:xfrm>
          <a:off x="9744503" y="5077241"/>
          <a:ext cx="2158145" cy="139049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Сабақтың мақсаты</a:t>
          </a:r>
        </a:p>
      </dsp:txBody>
      <dsp:txXfrm>
        <a:off x="10060556" y="5280874"/>
        <a:ext cx="1526039" cy="983226"/>
      </dsp:txXfrm>
    </dsp:sp>
    <dsp:sp modelId="{E0802939-41D9-4857-AD1F-E576A4E05CC0}">
      <dsp:nvSpPr>
        <dsp:cNvPr id="0" name=""/>
        <dsp:cNvSpPr/>
      </dsp:nvSpPr>
      <dsp:spPr>
        <a:xfrm rot="10778544">
          <a:off x="9230724" y="5491793"/>
          <a:ext cx="582291" cy="577639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10800000">
        <a:off x="9404014" y="5606780"/>
        <a:ext cx="408999" cy="346583"/>
      </dsp:txXfrm>
    </dsp:sp>
    <dsp:sp modelId="{D720C35C-3048-49F5-80B6-B516CFB5CD21}">
      <dsp:nvSpPr>
        <dsp:cNvPr id="0" name=""/>
        <dsp:cNvSpPr/>
      </dsp:nvSpPr>
      <dsp:spPr>
        <a:xfrm>
          <a:off x="3593856" y="4944086"/>
          <a:ext cx="5692167" cy="171152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Жинақталған</a:t>
          </a:r>
          <a:r>
            <a:rPr 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ақпараттар</a:t>
          </a:r>
          <a:r>
            <a:rPr 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негізінде</a:t>
          </a:r>
          <a:r>
            <a:rPr 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кейіпкер</a:t>
          </a:r>
          <a:r>
            <a:rPr 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образына</a:t>
          </a:r>
          <a:r>
            <a:rPr 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қатысты</a:t>
          </a:r>
          <a:r>
            <a:rPr 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өз</a:t>
          </a:r>
          <a:r>
            <a:rPr 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көзқарасын</a:t>
          </a:r>
          <a:r>
            <a:rPr 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білдіру</a:t>
          </a:r>
          <a:endParaRPr lang="ru-RU" sz="20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27455" y="5194733"/>
        <a:ext cx="4024969" cy="1210229"/>
      </dsp:txXfrm>
    </dsp:sp>
    <dsp:sp modelId="{E51C404E-64C7-467D-AE5F-21B6A76EBADE}">
      <dsp:nvSpPr>
        <dsp:cNvPr id="0" name=""/>
        <dsp:cNvSpPr/>
      </dsp:nvSpPr>
      <dsp:spPr>
        <a:xfrm rot="13292509">
          <a:off x="5002555" y="4236862"/>
          <a:ext cx="230567" cy="313450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solidFill>
            <a:schemeClr val="bg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>
        <a:off x="5063026" y="4322488"/>
        <a:ext cx="161397" cy="188070"/>
      </dsp:txXfrm>
    </dsp:sp>
    <dsp:sp modelId="{DCED0CFB-FBF2-416B-9BEE-410A9687FB47}">
      <dsp:nvSpPr>
        <dsp:cNvPr id="0" name=""/>
        <dsp:cNvSpPr/>
      </dsp:nvSpPr>
      <dsp:spPr>
        <a:xfrm>
          <a:off x="0" y="3715796"/>
          <a:ext cx="5605461" cy="171152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Жырдағы кейіпкерлердің портретін </a:t>
          </a:r>
          <a:r>
            <a:rPr lang="ru-RU" sz="20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тауып</a:t>
          </a:r>
          <a:r>
            <a:rPr 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оларға</a:t>
          </a:r>
          <a:r>
            <a:rPr 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мінездеме</a:t>
          </a:r>
          <a:r>
            <a:rPr lang="ru-RU" sz="20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беру </a:t>
          </a:r>
          <a:r>
            <a:rPr lang="ru-RU" sz="20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20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салыстыру</a:t>
          </a:r>
          <a:endParaRPr lang="ru-RU" sz="20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20901" y="3966443"/>
        <a:ext cx="3963659" cy="1210229"/>
      </dsp:txXfrm>
    </dsp:sp>
    <dsp:sp modelId="{F3CE920B-3E27-4A9A-B207-38A7B6F77B2B}">
      <dsp:nvSpPr>
        <dsp:cNvPr id="0" name=""/>
        <dsp:cNvSpPr/>
      </dsp:nvSpPr>
      <dsp:spPr>
        <a:xfrm rot="16089279">
          <a:off x="2713826" y="3321067"/>
          <a:ext cx="115841" cy="5776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10800000">
        <a:off x="2731762" y="3453962"/>
        <a:ext cx="81089" cy="346583"/>
      </dsp:txXfrm>
    </dsp:sp>
    <dsp:sp modelId="{67EE317C-779C-44F7-BDCF-45A3725B5449}">
      <dsp:nvSpPr>
        <dsp:cNvPr id="0" name=""/>
        <dsp:cNvSpPr/>
      </dsp:nvSpPr>
      <dsp:spPr>
        <a:xfrm>
          <a:off x="62189" y="1785904"/>
          <a:ext cx="5356726" cy="1711523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Көркем шығармадағы кейіпкерлер портреті мен іс-әрекеті арқылы  образын ашу Т/Ж3.</a:t>
          </a:r>
        </a:p>
      </dsp:txBody>
      <dsp:txXfrm>
        <a:off x="846663" y="2036551"/>
        <a:ext cx="3787778" cy="1210229"/>
      </dsp:txXfrm>
    </dsp:sp>
    <dsp:sp modelId="{5D967E38-1659-4C22-A779-92BADD41DAA0}">
      <dsp:nvSpPr>
        <dsp:cNvPr id="0" name=""/>
        <dsp:cNvSpPr/>
      </dsp:nvSpPr>
      <dsp:spPr>
        <a:xfrm rot="19898289">
          <a:off x="4260843" y="1394101"/>
          <a:ext cx="511390" cy="577639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4270051" y="1546068"/>
        <a:ext cx="357973" cy="3465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560E4-9DC9-45A4-93B0-7D2E4C080D5F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8A6D7-A9D5-4764-AD70-45862E492A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957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8A6D7-A9D5-4764-AD70-45862E492A35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104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8A6D7-A9D5-4764-AD70-45862E492A35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523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695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55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75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15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515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180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27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271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127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3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76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D642B-F8EB-46FA-80A2-30FE354A38E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3E788-AD25-48E6-B075-7802BEBE1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781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niwweI3Zy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2599899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Таза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мінсіз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асыл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46912"/>
            <a:ext cx="12192000" cy="5111087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3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752764" y="0"/>
            <a:ext cx="3439236" cy="174691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ӘДЕБИЕТІ (Т1)</a:t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5-СЫНЫП</a:t>
            </a:r>
          </a:p>
          <a:p>
            <a:pPr lvl="0" algn="ctr"/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Тілі: қазақ тілінде</a:t>
            </a:r>
          </a:p>
          <a:p>
            <a:pPr lvl="0" algn="ctr"/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бөлімнің 8 -сабағы</a:t>
            </a:r>
          </a:p>
          <a:p>
            <a:pPr lvl="0" algn="ctr"/>
            <a:endParaRPr lang="kk-K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7295"/>
            <a:ext cx="4121624" cy="2627194"/>
          </a:xfrm>
          <a:prstGeom prst="rect">
            <a:avLst/>
          </a:prstGeom>
        </p:spPr>
      </p:pic>
      <p:sp>
        <p:nvSpPr>
          <p:cNvPr id="6" name="Горизонтальный свиток 5"/>
          <p:cNvSpPr/>
          <p:nvPr/>
        </p:nvSpPr>
        <p:spPr>
          <a:xfrm>
            <a:off x="2565779" y="3070746"/>
            <a:ext cx="6400800" cy="3316406"/>
          </a:xfrm>
          <a:prstGeom prst="horizontalScroll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/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Қобыланды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батыр»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жыры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Тұлпарлар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бейнесі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273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825623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</a:p>
          <a:p>
            <a:pPr marL="0" lvl="0" indent="0">
              <a:buNone/>
            </a:pP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«Ер қанаты –ат» тақырыбына </a:t>
            </a:r>
            <a:r>
              <a:rPr lang="kk-K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 жазайық</a:t>
            </a:r>
            <a:endParaRPr lang="kk-K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3200" dirty="0" smtClean="0"/>
          </a:p>
        </p:txBody>
      </p:sp>
    </p:spTree>
    <p:extLst>
      <p:ext uri="{BB962C8B-B14F-4D97-AF65-F5344CB8AC3E}">
        <p14:creationId xmlns:p14="http://schemas.microsoft.com/office/powerpoint/2010/main" val="48339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6344141"/>
              </p:ext>
            </p:extLst>
          </p:nvPr>
        </p:nvGraphicFramePr>
        <p:xfrm>
          <a:off x="0" y="-112777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Выгнутая вправо стрелка 8"/>
          <p:cNvSpPr/>
          <p:nvPr/>
        </p:nvSpPr>
        <p:spPr>
          <a:xfrm rot="19697615">
            <a:off x="7565525" y="-104538"/>
            <a:ext cx="1306410" cy="2050648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 rot="2248993">
            <a:off x="2966368" y="-130689"/>
            <a:ext cx="1426993" cy="2102950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гнутая вверх стрелка 10"/>
          <p:cNvSpPr/>
          <p:nvPr/>
        </p:nvSpPr>
        <p:spPr>
          <a:xfrm rot="493205" flipH="1">
            <a:off x="5022377" y="3553699"/>
            <a:ext cx="5622876" cy="1228299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07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"/>
            <a:ext cx="12192000" cy="6858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4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59810" y="436728"/>
            <a:ext cx="4012442" cy="1473959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</a:t>
            </a:r>
            <a:endParaRPr lang="kk-KZ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kk-KZ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критерийлері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00066" y="1914100"/>
            <a:ext cx="4269474" cy="151490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Жырдағы басты кейіпкердің портретін сипаттап, іс-әректі арқылы кейіпкер образын талдап</a:t>
            </a:r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салыстырады</a:t>
            </a: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012443" y="3273757"/>
            <a:ext cx="4813110" cy="186974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Кейіпкердің образына қызмет етіп тұрған маңызды әрекеттерін талдайды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Капля 7"/>
          <p:cNvSpPr/>
          <p:nvPr/>
        </p:nvSpPr>
        <p:spPr>
          <a:xfrm>
            <a:off x="7178725" y="4455993"/>
            <a:ext cx="4339985" cy="2047164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Жинақталған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ақпараттар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негізінде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кейіпкер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образына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көзқарасын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білдіреді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Выгнутая вверх стрелка 8"/>
          <p:cNvSpPr/>
          <p:nvPr/>
        </p:nvSpPr>
        <p:spPr>
          <a:xfrm rot="2837703">
            <a:off x="4946243" y="663536"/>
            <a:ext cx="1237911" cy="1421208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Выгнутая вверх стрелка 9"/>
          <p:cNvSpPr/>
          <p:nvPr/>
        </p:nvSpPr>
        <p:spPr>
          <a:xfrm rot="2666320">
            <a:off x="7205571" y="1810589"/>
            <a:ext cx="1352496" cy="1445155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гнутая вверх стрелка 10"/>
          <p:cNvSpPr/>
          <p:nvPr/>
        </p:nvSpPr>
        <p:spPr>
          <a:xfrm rot="2768112">
            <a:off x="8851403" y="3069089"/>
            <a:ext cx="1454591" cy="1333274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4922074" y="1279459"/>
            <a:ext cx="4945676" cy="2831014"/>
          </a:xfrm>
          <a:prstGeom prst="straightConnector1">
            <a:avLst/>
          </a:prstGeom>
          <a:ln w="57150">
            <a:solidFill>
              <a:srgbClr val="FF0000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377218" y="982639"/>
            <a:ext cx="4490532" cy="2687950"/>
          </a:xfrm>
          <a:prstGeom prst="straightConnector1">
            <a:avLst/>
          </a:prstGeom>
          <a:ln w="57150">
            <a:solidFill>
              <a:srgbClr val="FF0000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540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7295"/>
            <a:ext cx="12192000" cy="873456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Тұлпарлар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бейнесі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46161"/>
            <a:ext cx="12192000" cy="6011839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sz="44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36728" y="805217"/>
            <a:ext cx="11755272" cy="62779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Қазақтың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дәстүрлі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мәдениетінде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киелі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қасиетті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жануар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Тұлпар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жауынгер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батырдың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сенімді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серігі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көмекшісі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сиқырлы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Ер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басына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туған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сәттерде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қожайынына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көмектесіп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құтқарады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78173" y="1433015"/>
            <a:ext cx="11113827" cy="65509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ұлпарлар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батырды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құтқарып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әкетуші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тар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тайгақ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кешулерде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қауіп-қатер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туған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кездерде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батырға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ақыл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беретін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білгір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етіп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суреттейді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060812" y="2084696"/>
            <a:ext cx="10131188" cy="8768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Халық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жырында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батырға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жолдас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тұлпарға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Байшұбар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Көкше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тұлпар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Желаяқ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Бозқасқа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Тарлан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Қарақасқа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секілді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аттары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батырдың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жауынгер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жолдасы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ағайын-туысы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есебінде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жырланады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11439" y="2961564"/>
            <a:ext cx="9380561" cy="8734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k-KZ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Жылқының 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 қасиеті тек батырлар жырында, ерте замандарда ғана жырланып қойған жоқ. Ол бүгінгі күнде де бар. Қазақтың қанында бар атқұмарлық қасиет неше заман өтсе де жоғалмақ емес.</a:t>
            </a:r>
          </a:p>
          <a:p>
            <a:endParaRPr lang="kk-K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84" y="5048676"/>
            <a:ext cx="3551829" cy="1768381"/>
          </a:xfrm>
          <a:prstGeom prst="rect">
            <a:avLst/>
          </a:prstGeom>
        </p:spPr>
      </p:pic>
      <p:sp>
        <p:nvSpPr>
          <p:cNvPr id="11" name="Скругленный прямоугольник 10"/>
          <p:cNvSpPr/>
          <p:nvPr/>
        </p:nvSpPr>
        <p:spPr>
          <a:xfrm>
            <a:off x="3599597" y="3848667"/>
            <a:ext cx="8737978" cy="296839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тәрбиесінде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алатын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халықтық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салт-дәстүрдің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көптеген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тамаша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көрінісі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жылқы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малына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сүндеттегенде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сүндет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сыйлауы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ауылға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қыдырып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келгенде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нағашы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жұртының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бәсіреге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тай,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құнан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атауы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куәсі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болмысындағы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жағымды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жағымсыз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мінездерді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сынағанда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жылқы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малының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мінезіндегі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ерекшеліктер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салыстырмалы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алынатын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,“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бала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бесігінде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бұлқынады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Тұлпар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құлын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желіде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тұрып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ойнайды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құлынның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бауыры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келеді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маңдайы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келеді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-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қасиеттерді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дәріптеген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116005" y="491320"/>
            <a:ext cx="27296" cy="4230806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04716" y="1119116"/>
            <a:ext cx="206422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211539" y="1760561"/>
            <a:ext cx="839338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204716" y="2537490"/>
            <a:ext cx="1746914" cy="1364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04716" y="3356854"/>
            <a:ext cx="2402006" cy="2779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143301" y="4270752"/>
            <a:ext cx="3432412" cy="1364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312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54591"/>
            <a:ext cx="12192000" cy="873456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Тайбурыл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бейнесі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05216"/>
            <a:ext cx="12301722" cy="605278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sz="44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36728" y="805217"/>
            <a:ext cx="11755272" cy="71650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Құртқа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ешкімге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сенбей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Тайбурыл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күйеуіне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әдейілеп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өсіріп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да­йындайды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Тайбурылдың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шай­қас­тар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тірек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сәттерде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жолдас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алатындығын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біледі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2388" y="1514903"/>
            <a:ext cx="11591499" cy="128289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Батырмен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бірге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ел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қорғауға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қиялы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Қобыланды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Тайбурылды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бір-бірін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түсініскен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жолдастай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аға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інідей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сипаттайды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Тайбурылдың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тұлпардан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қасиеті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білетіндігінде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айтқанды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түсінетіндігінде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қырық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күншілік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қазанға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жеткізуді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өтінген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обыландыға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Тайбурыл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жеткізем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уәде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етеді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105469" y="2831912"/>
            <a:ext cx="11168418" cy="12351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Болашақта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батырға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жолдас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тұлпар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екендігі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биенің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жатқан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кезінде-ақ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Тайбурылды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ой-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мінезін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сырын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түсінетін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қасиет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жыршы-ақындар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Жазыгы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мал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демесеқ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Тайбурылдың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ақылы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Адамзаттан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артық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-ты,-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ардақтайды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60311" y="4067034"/>
            <a:ext cx="10731690" cy="140571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Тайбурылдың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қасиеті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жүйріктігінде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Батырлар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жырында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кездесетін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түлпарлардың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бәрі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жүйрік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Тайбурылдың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жүйріктігі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бәрінен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асып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жатады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Тайбурылдың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жүйріктігі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шапқан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үдей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түседі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қызған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обыланды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әйт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жануар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шу”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дегенде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Аршындап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бурыл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гуледі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Тіктеп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тиген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түяғы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Табаны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жерге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тимеді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• Саз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балшықтай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иледі.Тау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тасты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өрледі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060812" y="5472753"/>
            <a:ext cx="10131188" cy="128289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Тайбурылдың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шабысында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халықтың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ой-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арманы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қиялы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жатқаны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байқалады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сеңгір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сеңгір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таулардан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бір-ақ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қарғып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өтетін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алысты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ететін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қырық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күншілік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жерге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жететін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көлік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аңсаған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қиялы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көрінеді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Ерте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Тайбурылдай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алысты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бір-ақ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аттайтын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түлпарларды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сондай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көлік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халықтың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арман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еткендігі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аңғарылады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0" y="477671"/>
            <a:ext cx="559558" cy="1037231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гнутая влево стрелка 10"/>
          <p:cNvSpPr/>
          <p:nvPr/>
        </p:nvSpPr>
        <p:spPr>
          <a:xfrm rot="21229023">
            <a:off x="33225" y="1365652"/>
            <a:ext cx="599852" cy="1332807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Выгнутая влево стрелка 11"/>
          <p:cNvSpPr/>
          <p:nvPr/>
        </p:nvSpPr>
        <p:spPr>
          <a:xfrm rot="21348952">
            <a:off x="17591" y="2372402"/>
            <a:ext cx="886249" cy="1458915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лево стрелка 12"/>
          <p:cNvSpPr/>
          <p:nvPr/>
        </p:nvSpPr>
        <p:spPr>
          <a:xfrm>
            <a:off x="-36806" y="3351885"/>
            <a:ext cx="1237809" cy="1656843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Выгнутая влево стрелка 13"/>
          <p:cNvSpPr/>
          <p:nvPr/>
        </p:nvSpPr>
        <p:spPr>
          <a:xfrm>
            <a:off x="-9511" y="4415797"/>
            <a:ext cx="1360100" cy="1951951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68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7295"/>
            <a:ext cx="12192000" cy="1427018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Төменде берілген сілтеме </a:t>
            </a:r>
            <a:r>
              <a:rPr lang="kk-KZ" sz="3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3200" dirty="0">
                <a:solidFill>
                  <a:srgbClr val="002060"/>
                </a:solidFill>
              </a:rPr>
              <a:t/>
            </a:r>
            <a:br>
              <a:rPr lang="ru-RU" sz="3200" dirty="0">
                <a:solidFill>
                  <a:srgbClr val="002060"/>
                </a:solidFill>
              </a:rPr>
            </a:br>
            <a:r>
              <a:rPr lang="ru-RU" sz="3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Жылқы</a:t>
            </a:r>
            <a:r>
              <a:rPr lang="ru-RU" sz="3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</a:t>
            </a:r>
            <a:r>
              <a:rPr lang="en-US" sz="3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3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 </a:t>
            </a:r>
            <a:r>
              <a:rPr lang="ru-RU" sz="3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3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табиғаты</a:t>
            </a:r>
            <a:r>
              <a:rPr lang="ru-RU" sz="3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3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тақырыбында</a:t>
            </a:r>
            <a:r>
              <a:rPr lang="ru-RU" sz="3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</a:t>
            </a:r>
            <a:r>
              <a:rPr lang="en-US" sz="3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3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йн</a:t>
            </a:r>
            <a:r>
              <a:rPr lang="en-US" sz="3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31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баянды</a:t>
            </a:r>
            <a:r>
              <a:rPr lang="ru-RU" sz="3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көрейік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https://www.youtube.com/watch?v=tniwweI3Zys</a:t>
            </a:r>
            <a:r>
              <a:rPr lang="kk-KZ" sz="31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kk-KZ" sz="31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27019"/>
            <a:ext cx="12192000" cy="5430982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1-тапсырма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Жылқы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табиғаты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тақырыбында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йн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роликті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кісі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аттарын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тұлпар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аттарын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түртіп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20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Дескриптор</a:t>
            </a: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Білім алушы</a:t>
            </a:r>
          </a:p>
          <a:p>
            <a:pPr marL="0" indent="0">
              <a:buNone/>
            </a:pPr>
            <a:r>
              <a:rPr lang="kk-KZ" sz="2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-бейнероликті көре отырып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кісі аттарын, тұлпар аттарын түртіп </a:t>
            </a: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алады</a:t>
            </a:r>
          </a:p>
        </p:txBody>
      </p:sp>
    </p:spTree>
    <p:extLst>
      <p:ext uri="{BB962C8B-B14F-4D97-AF65-F5344CB8AC3E}">
        <p14:creationId xmlns:p14="http://schemas.microsoft.com/office/powerpoint/2010/main" val="67538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93930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Кімнің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бейнесі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b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07578"/>
            <a:ext cx="12192000" cy="596407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2-тапсырма</a:t>
            </a:r>
          </a:p>
          <a:p>
            <a:pPr marL="0" indent="0">
              <a:buNone/>
            </a:pPr>
            <a:endParaRPr lang="kk-KZ" sz="24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24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24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24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1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Дескриптор: Білім алушы</a:t>
            </a: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1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Үзіндіні мұқият оқиды;</a:t>
            </a:r>
          </a:p>
          <a:p>
            <a:pPr marL="0" indent="0">
              <a:buNone/>
            </a:pPr>
            <a:r>
              <a:rPr lang="kk-KZ" sz="1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Кімнің бейнесі екенін ажыратады</a:t>
            </a: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36476" y="1050878"/>
            <a:ext cx="4790365" cy="4462818"/>
          </a:xfrm>
          <a:prstGeom prst="horizontalScroll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Күймеден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басын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шығарып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Жылқыға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көзін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салады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Ортасында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жылқының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Көкала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жусап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</a:p>
          <a:p>
            <a:pPr algn="ctr"/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Құртқаның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шалады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5283957" y="552736"/>
            <a:ext cx="6550926" cy="4804012"/>
          </a:xfrm>
          <a:prstGeom prst="horizontalScroll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Аттың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жалын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тартып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атадан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ер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туғасын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«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Ноғайлының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жеріне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Қызылбастарды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қондырып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қоюымыз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сүйекке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таңба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?»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елінен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Қазанға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кетіп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барамын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Жүрмейсің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құрдасым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Осы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қылған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сапарға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Кетемін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ертіп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Әдейі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келдім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жолбарысым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аттанып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шыққан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кім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1481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54591"/>
            <a:ext cx="12192000" cy="764275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Өзіңді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тексер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09684"/>
            <a:ext cx="12192000" cy="616196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2-тапсырма</a:t>
            </a:r>
            <a:endParaRPr lang="ru-RU" sz="4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259306" y="1173707"/>
            <a:ext cx="5213445" cy="5104264"/>
          </a:xfrm>
          <a:prstGeom prst="horizontalScroll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Күймеден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басын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шығарып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Жылқыға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көзін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салады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Ортасында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жылқының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Көкала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жусап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</a:p>
          <a:p>
            <a:pPr algn="ctr"/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Құртқаның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шалады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kk-K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kk-KZ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(Құртқа бейнесі)</a:t>
            </a:r>
            <a:r>
              <a:rPr lang="kk-K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5732056" y="914400"/>
            <a:ext cx="6291621" cy="5957247"/>
          </a:xfrm>
          <a:prstGeom prst="horizontalScroll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Аттың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жалын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тартып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атадан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ер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туғасын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«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Ноғайлының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жеріне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Қызылбастарды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қондырып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қоюымыз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сүйекке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таңба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?»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елінен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Қазанға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кетіп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барамын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Жүрмейсің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құрдасым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Осы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қылған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сапарға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Кетемін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ертіп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Әдейі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келдім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жолбарысым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аттанып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шыққан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кім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еді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kk-KZ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(Қараман бейнесі)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48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825623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орытынды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5032375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Бүгінгі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сабақта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Жырдағы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басты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кейіпкердің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портретін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сипаттап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іс-әрекет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арқылы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кейіпкер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образын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талдап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салыстырдың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Кейіпкердің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образына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етіп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тұрған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маңызды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әрекеттерін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талдадың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Жинақталған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ақпараттар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негізінде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кейіпкер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образына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қатысты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көзқарасыңды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білдірдің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9178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3486</TotalTime>
  <Words>730</Words>
  <Application>Microsoft Office PowerPoint</Application>
  <PresentationFormat>Широкоэкранный</PresentationFormat>
  <Paragraphs>110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      Бөлім тақырыбы: Таза, мінсіз асыл сөз                                                                     </vt:lpstr>
      <vt:lpstr>Презентация PowerPoint</vt:lpstr>
      <vt:lpstr>Презентация PowerPoint</vt:lpstr>
      <vt:lpstr>Тұлпарлар бейнесі</vt:lpstr>
      <vt:lpstr>Тайбурыл бейнесі</vt:lpstr>
      <vt:lpstr> Төменде берілген сілтеме арқылы «Жылқы мeн қазақ табиғаты» тақырыбында бeйнeбаянды көрейік https://www.youtube.com/watch?v=tniwweI3Zys </vt:lpstr>
      <vt:lpstr> Кімнің бейнесі? </vt:lpstr>
      <vt:lpstr>Өзіңді тексер</vt:lpstr>
      <vt:lpstr>                                                                                                                                 Қорытынды  </vt:lpstr>
      <vt:lpstr>       Қосымша тапсырма 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 бекіту:</dc:title>
  <dc:creator>User</dc:creator>
  <cp:lastModifiedBy>User</cp:lastModifiedBy>
  <cp:revision>150</cp:revision>
  <cp:lastPrinted>2020-03-22T06:39:47Z</cp:lastPrinted>
  <dcterms:created xsi:type="dcterms:W3CDTF">2020-03-21T16:12:39Z</dcterms:created>
  <dcterms:modified xsi:type="dcterms:W3CDTF">2020-09-13T11:24:23Z</dcterms:modified>
</cp:coreProperties>
</file>