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89" r:id="rId2"/>
    <p:sldId id="290" r:id="rId3"/>
    <p:sldId id="291" r:id="rId4"/>
    <p:sldId id="287" r:id="rId5"/>
    <p:sldId id="296" r:id="rId6"/>
    <p:sldId id="279" r:id="rId7"/>
    <p:sldId id="292" r:id="rId8"/>
    <p:sldId id="293" r:id="rId9"/>
    <p:sldId id="284" r:id="rId10"/>
    <p:sldId id="283" r:id="rId11"/>
    <p:sldId id="297" r:id="rId12"/>
    <p:sldId id="294" r:id="rId13"/>
    <p:sldId id="298" r:id="rId14"/>
    <p:sldId id="29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8BC93-8218-466D-8525-7E5F81E0880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B6469EF-7F0C-4858-9313-27387149A094}">
      <dgm:prSet custT="1"/>
      <dgm:spPr>
        <a:solidFill>
          <a:schemeClr val="accent1">
            <a:lumMod val="60000"/>
            <a:lumOff val="40000"/>
            <a:alpha val="9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Бөлім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b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Таза,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мінсіз</a:t>
          </a: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асыл</a:t>
          </a: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сөз</a:t>
          </a:r>
          <a:r>
            <a:rPr lang="ru-RU" sz="2300" dirty="0" smtClean="0"/>
            <a:t/>
          </a:r>
          <a:br>
            <a:rPr lang="ru-RU" sz="2300" dirty="0" smtClean="0"/>
          </a:br>
          <a:endParaRPr lang="ru-RU" sz="2300" dirty="0"/>
        </a:p>
      </dgm:t>
    </dgm:pt>
    <dgm:pt modelId="{0F741414-53F2-430C-910B-28017032143A}" type="parTrans" cxnId="{AA7B5353-16CA-443A-89F1-7A66253CD6A3}">
      <dgm:prSet/>
      <dgm:spPr/>
      <dgm:t>
        <a:bodyPr/>
        <a:lstStyle/>
        <a:p>
          <a:endParaRPr lang="ru-RU"/>
        </a:p>
      </dgm:t>
    </dgm:pt>
    <dgm:pt modelId="{B2A3B84B-11A7-4689-8E9B-59E680BECA63}" type="sibTrans" cxnId="{AA7B5353-16CA-443A-89F1-7A66253CD6A3}">
      <dgm:prSet/>
      <dgm:spPr/>
      <dgm:t>
        <a:bodyPr/>
        <a:lstStyle/>
        <a:p>
          <a:endParaRPr lang="ru-RU"/>
        </a:p>
      </dgm:t>
    </dgm:pt>
    <dgm:pt modelId="{3C4B3414-DE85-4744-8D66-E8928FD8CBC8}">
      <dgm:prSet custT="1"/>
      <dgm:spPr>
        <a:solidFill>
          <a:schemeClr val="accent2">
            <a:lumMod val="40000"/>
            <a:lumOff val="60000"/>
            <a:alpha val="9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28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</a:t>
          </a:r>
          <a:r>
            <a: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7827B-8023-4754-B29D-CD8666833649}" type="parTrans" cxnId="{1B1425F7-FEE7-470D-ACC6-F1C805F77E9E}">
      <dgm:prSet/>
      <dgm:spPr/>
      <dgm:t>
        <a:bodyPr/>
        <a:lstStyle/>
        <a:p>
          <a:endParaRPr lang="ru-RU"/>
        </a:p>
      </dgm:t>
    </dgm:pt>
    <dgm:pt modelId="{83500138-8DEC-4DF4-8B15-FD4AFE3FA345}" type="sibTrans" cxnId="{1B1425F7-FEE7-470D-ACC6-F1C805F77E9E}">
      <dgm:prSet/>
      <dgm:spPr/>
      <dgm:t>
        <a:bodyPr/>
        <a:lstStyle/>
        <a:p>
          <a:endParaRPr lang="ru-RU"/>
        </a:p>
      </dgm:t>
    </dgm:pt>
    <dgm:pt modelId="{D24CFA68-6B9F-4CE9-8853-532B19010174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Қобыланды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батыр»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жыры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Әйелдер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бейнесі</a:t>
          </a:r>
          <a:endParaRPr lang="ru-RU" sz="2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65762-2942-41CB-B134-5163A25896BB}" type="parTrans" cxnId="{7EBA9BA3-92D6-47D0-BF36-8E0E327BC793}">
      <dgm:prSet/>
      <dgm:spPr/>
      <dgm:t>
        <a:bodyPr/>
        <a:lstStyle/>
        <a:p>
          <a:endParaRPr lang="ru-RU"/>
        </a:p>
      </dgm:t>
    </dgm:pt>
    <dgm:pt modelId="{90B16CA4-1647-4357-B8B7-2EB80E5BB884}" type="sibTrans" cxnId="{7EBA9BA3-92D6-47D0-BF36-8E0E327BC793}">
      <dgm:prSet/>
      <dgm:spPr/>
      <dgm:t>
        <a:bodyPr/>
        <a:lstStyle/>
        <a:p>
          <a:endParaRPr lang="ru-RU"/>
        </a:p>
      </dgm:t>
    </dgm:pt>
    <dgm:pt modelId="{CFC91918-CF92-4651-9CCB-2624C839AB94}" type="pres">
      <dgm:prSet presAssocID="{4008BC93-8218-466D-8525-7E5F81E08808}" presName="compositeShape" presStyleCnt="0">
        <dgm:presLayoutVars>
          <dgm:dir/>
          <dgm:resizeHandles/>
        </dgm:presLayoutVars>
      </dgm:prSet>
      <dgm:spPr/>
    </dgm:pt>
    <dgm:pt modelId="{2732A6AE-87CD-4803-8C3F-EE612675A326}" type="pres">
      <dgm:prSet presAssocID="{4008BC93-8218-466D-8525-7E5F81E08808}" presName="pyramid" presStyleLbl="node1" presStyleIdx="0" presStyleCnt="1" custLinFactNeighborX="3793" custLinFactNeighborY="0"/>
      <dgm:spPr>
        <a:solidFill>
          <a:schemeClr val="accent5">
            <a:lumMod val="60000"/>
            <a:lumOff val="40000"/>
          </a:schemeClr>
        </a:solidFill>
        <a:ln w="38100">
          <a:solidFill>
            <a:srgbClr val="FF0000"/>
          </a:solidFill>
        </a:ln>
      </dgm:spPr>
    </dgm:pt>
    <dgm:pt modelId="{71307604-B207-4ED5-A35B-6166123658A6}" type="pres">
      <dgm:prSet presAssocID="{4008BC93-8218-466D-8525-7E5F81E08808}" presName="theList" presStyleCnt="0"/>
      <dgm:spPr/>
    </dgm:pt>
    <dgm:pt modelId="{689D54D2-8468-4F2B-9E86-945A18EAAE20}" type="pres">
      <dgm:prSet presAssocID="{5B6469EF-7F0C-4858-9313-27387149A094}" presName="aNode" presStyleLbl="fgAcc1" presStyleIdx="0" presStyleCnt="3" custScaleX="127925" custLinFactY="5999" custLinFactNeighborX="-373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E453C-10B9-47B9-A535-E7A17811CB60}" type="pres">
      <dgm:prSet presAssocID="{5B6469EF-7F0C-4858-9313-27387149A094}" presName="aSpace" presStyleCnt="0"/>
      <dgm:spPr/>
    </dgm:pt>
    <dgm:pt modelId="{B5870194-04A6-4337-8AE3-8942B436ACD8}" type="pres">
      <dgm:prSet presAssocID="{3C4B3414-DE85-4744-8D66-E8928FD8CBC8}" presName="aNode" presStyleLbl="fgAcc1" presStyleIdx="1" presStyleCnt="3" custLinFactY="6836" custLinFactNeighborX="-483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54931-E96F-4517-A070-A6DA8DF0E80F}" type="pres">
      <dgm:prSet presAssocID="{3C4B3414-DE85-4744-8D66-E8928FD8CBC8}" presName="aSpace" presStyleCnt="0"/>
      <dgm:spPr/>
    </dgm:pt>
    <dgm:pt modelId="{FA9071EA-1F37-46B8-BDB8-8378D970DD6A}" type="pres">
      <dgm:prSet presAssocID="{D24CFA68-6B9F-4CE9-8853-532B19010174}" presName="aNode" presStyleLbl="fgAcc1" presStyleIdx="2" presStyleCnt="3" custLinFactY="14402" custLinFactNeighborX="-447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629A9-5B3E-4889-AE05-2807034A9EB8}" type="pres">
      <dgm:prSet presAssocID="{D24CFA68-6B9F-4CE9-8853-532B19010174}" presName="aSpace" presStyleCnt="0"/>
      <dgm:spPr/>
    </dgm:pt>
  </dgm:ptLst>
  <dgm:cxnLst>
    <dgm:cxn modelId="{C99F0B8B-2EC6-49F9-9F17-C814B28CF727}" type="presOf" srcId="{4008BC93-8218-466D-8525-7E5F81E08808}" destId="{CFC91918-CF92-4651-9CCB-2624C839AB94}" srcOrd="0" destOrd="0" presId="urn:microsoft.com/office/officeart/2005/8/layout/pyramid2"/>
    <dgm:cxn modelId="{12100767-5004-4FDE-AB25-9356B3327BF7}" type="presOf" srcId="{3C4B3414-DE85-4744-8D66-E8928FD8CBC8}" destId="{B5870194-04A6-4337-8AE3-8942B436ACD8}" srcOrd="0" destOrd="0" presId="urn:microsoft.com/office/officeart/2005/8/layout/pyramid2"/>
    <dgm:cxn modelId="{3D482FDB-F0B3-47CA-A5A8-01AE3750B6CB}" type="presOf" srcId="{D24CFA68-6B9F-4CE9-8853-532B19010174}" destId="{FA9071EA-1F37-46B8-BDB8-8378D970DD6A}" srcOrd="0" destOrd="0" presId="urn:microsoft.com/office/officeart/2005/8/layout/pyramid2"/>
    <dgm:cxn modelId="{7EBA9BA3-92D6-47D0-BF36-8E0E327BC793}" srcId="{4008BC93-8218-466D-8525-7E5F81E08808}" destId="{D24CFA68-6B9F-4CE9-8853-532B19010174}" srcOrd="2" destOrd="0" parTransId="{27D65762-2942-41CB-B134-5163A25896BB}" sibTransId="{90B16CA4-1647-4357-B8B7-2EB80E5BB884}"/>
    <dgm:cxn modelId="{7E49DF7A-C796-4D5B-BFA0-5A94CE5D14B2}" type="presOf" srcId="{5B6469EF-7F0C-4858-9313-27387149A094}" destId="{689D54D2-8468-4F2B-9E86-945A18EAAE20}" srcOrd="0" destOrd="0" presId="urn:microsoft.com/office/officeart/2005/8/layout/pyramid2"/>
    <dgm:cxn modelId="{1B1425F7-FEE7-470D-ACC6-F1C805F77E9E}" srcId="{4008BC93-8218-466D-8525-7E5F81E08808}" destId="{3C4B3414-DE85-4744-8D66-E8928FD8CBC8}" srcOrd="1" destOrd="0" parTransId="{6B07827B-8023-4754-B29D-CD8666833649}" sibTransId="{83500138-8DEC-4DF4-8B15-FD4AFE3FA345}"/>
    <dgm:cxn modelId="{AA7B5353-16CA-443A-89F1-7A66253CD6A3}" srcId="{4008BC93-8218-466D-8525-7E5F81E08808}" destId="{5B6469EF-7F0C-4858-9313-27387149A094}" srcOrd="0" destOrd="0" parTransId="{0F741414-53F2-430C-910B-28017032143A}" sibTransId="{B2A3B84B-11A7-4689-8E9B-59E680BECA63}"/>
    <dgm:cxn modelId="{0DFC24D2-D955-4644-96DA-DD930126476B}" type="presParOf" srcId="{CFC91918-CF92-4651-9CCB-2624C839AB94}" destId="{2732A6AE-87CD-4803-8C3F-EE612675A326}" srcOrd="0" destOrd="0" presId="urn:microsoft.com/office/officeart/2005/8/layout/pyramid2"/>
    <dgm:cxn modelId="{C7B57342-314B-491D-BA4B-90E0D3C0EDB7}" type="presParOf" srcId="{CFC91918-CF92-4651-9CCB-2624C839AB94}" destId="{71307604-B207-4ED5-A35B-6166123658A6}" srcOrd="1" destOrd="0" presId="urn:microsoft.com/office/officeart/2005/8/layout/pyramid2"/>
    <dgm:cxn modelId="{6CAD99E4-704C-4FA0-92B7-67620D599FF6}" type="presParOf" srcId="{71307604-B207-4ED5-A35B-6166123658A6}" destId="{689D54D2-8468-4F2B-9E86-945A18EAAE20}" srcOrd="0" destOrd="0" presId="urn:microsoft.com/office/officeart/2005/8/layout/pyramid2"/>
    <dgm:cxn modelId="{78E19872-3B50-43AB-B9A3-53F7B45505AF}" type="presParOf" srcId="{71307604-B207-4ED5-A35B-6166123658A6}" destId="{BA1E453C-10B9-47B9-A535-E7A17811CB60}" srcOrd="1" destOrd="0" presId="urn:microsoft.com/office/officeart/2005/8/layout/pyramid2"/>
    <dgm:cxn modelId="{8794307E-C592-4CD3-8678-BA0579D4EF62}" type="presParOf" srcId="{71307604-B207-4ED5-A35B-6166123658A6}" destId="{B5870194-04A6-4337-8AE3-8942B436ACD8}" srcOrd="2" destOrd="0" presId="urn:microsoft.com/office/officeart/2005/8/layout/pyramid2"/>
    <dgm:cxn modelId="{AAEAE1C5-A7FA-4405-A6B8-5E0ADECA5C83}" type="presParOf" srcId="{71307604-B207-4ED5-A35B-6166123658A6}" destId="{90254931-E96F-4517-A070-A6DA8DF0E80F}" srcOrd="3" destOrd="0" presId="urn:microsoft.com/office/officeart/2005/8/layout/pyramid2"/>
    <dgm:cxn modelId="{8AFCCD5C-F94E-472C-AEA5-D12467F7BA72}" type="presParOf" srcId="{71307604-B207-4ED5-A35B-6166123658A6}" destId="{FA9071EA-1F37-46B8-BDB8-8378D970DD6A}" srcOrd="4" destOrd="0" presId="urn:microsoft.com/office/officeart/2005/8/layout/pyramid2"/>
    <dgm:cxn modelId="{93564F61-C821-40E5-A613-0BB4D1CD2E2F}" type="presParOf" srcId="{71307604-B207-4ED5-A35B-6166123658A6}" destId="{E81629A9-5B3E-4889-AE05-2807034A9EB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729AE-3450-484B-B63E-811B9DC6730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EDD687-97D7-4CFF-99D3-225827B028D0}">
      <dgm:prSet phldrT="[Текст]" custT="1"/>
      <dgm:spPr>
        <a:solidFill>
          <a:schemeClr val="accent3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 мақсаттары</a:t>
          </a:r>
          <a:endParaRPr lang="ru-RU" sz="2400" dirty="0">
            <a:solidFill>
              <a:srgbClr val="002060"/>
            </a:solidFill>
          </a:endParaRPr>
        </a:p>
      </dgm:t>
    </dgm:pt>
    <dgm:pt modelId="{F89B99AB-4CF5-49D4-AF38-6A2F51B75B91}" type="parTrans" cxnId="{7B0E02A9-CF4E-4A12-B20D-746D2CD4B8AA}">
      <dgm:prSet/>
      <dgm:spPr/>
      <dgm:t>
        <a:bodyPr/>
        <a:lstStyle/>
        <a:p>
          <a:endParaRPr lang="ru-RU"/>
        </a:p>
      </dgm:t>
    </dgm:pt>
    <dgm:pt modelId="{F67D55CF-0CC8-4CB4-861B-1D18C985437E}" type="sibTrans" cxnId="{7B0E02A9-CF4E-4A12-B20D-746D2CD4B8AA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BFEC1480-C5D1-4AB3-913C-8B618E8E0D91}">
      <dgm:prSet custT="1"/>
      <dgm:spPr>
        <a:solidFill>
          <a:schemeClr val="tx2">
            <a:lumMod val="20000"/>
            <a:lumOff val="8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endParaRPr lang="ru-RU" sz="20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Кейіпкерлерді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өмірмен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салыстырып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Б/С2.</a:t>
          </a:r>
        </a:p>
        <a:p>
          <a:endParaRPr lang="kk-KZ" sz="2000" b="1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31F8B-E4C6-4AF3-9985-5ED0E00BEB23}" type="parTrans" cxnId="{E17320C1-5F41-4069-BEA3-4360FEA2D219}">
      <dgm:prSet/>
      <dgm:spPr/>
      <dgm:t>
        <a:bodyPr/>
        <a:lstStyle/>
        <a:p>
          <a:endParaRPr lang="ru-RU"/>
        </a:p>
      </dgm:t>
    </dgm:pt>
    <dgm:pt modelId="{391D8435-46A3-4596-8246-6FFDF6A08EC6}" type="sibTrans" cxnId="{E17320C1-5F41-4069-BEA3-4360FEA2D219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2EFD02A5-14E1-458A-A361-2557ECF8297A}">
      <dgm:prSet custT="1"/>
      <dgm:spPr>
        <a:solidFill>
          <a:schemeClr val="bg2">
            <a:lumMod val="9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Көркем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шығармадағы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портреті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іс-әрекеті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образын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ашу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Т/Ж3</a:t>
          </a:r>
        </a:p>
        <a:p>
          <a:endParaRPr lang="kk-KZ" sz="2000" b="1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AF4A2-4E97-4D8F-9D72-1058B0CA8902}" type="parTrans" cxnId="{7F85782B-9A3A-4C80-A9F8-FE4CD2920269}">
      <dgm:prSet/>
      <dgm:spPr/>
      <dgm:t>
        <a:bodyPr/>
        <a:lstStyle/>
        <a:p>
          <a:endParaRPr lang="ru-RU"/>
        </a:p>
      </dgm:t>
    </dgm:pt>
    <dgm:pt modelId="{E897F9D2-1BFC-4ED0-B888-0AFCB868181F}" type="sibTrans" cxnId="{7F85782B-9A3A-4C80-A9F8-FE4CD2920269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D6D5CBA5-CDC4-4A17-8BA8-788E33C12D5D}">
      <dgm:prSet custT="1"/>
      <dgm:spPr>
        <a:ln w="28575">
          <a:solidFill>
            <a:srgbClr val="002060"/>
          </a:solidFill>
        </a:ln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мақсаты</a:t>
          </a:r>
        </a:p>
      </dgm:t>
    </dgm:pt>
    <dgm:pt modelId="{00842B43-4B7F-4388-A8BC-EC5957C0DE81}" type="parTrans" cxnId="{CE0D1631-FCAD-40ED-BAE0-979AE178B154}">
      <dgm:prSet/>
      <dgm:spPr/>
      <dgm:t>
        <a:bodyPr/>
        <a:lstStyle/>
        <a:p>
          <a:endParaRPr lang="ru-RU"/>
        </a:p>
      </dgm:t>
    </dgm:pt>
    <dgm:pt modelId="{62A24A56-7ACC-4B23-A87C-942C7FF78A01}" type="sibTrans" cxnId="{CE0D1631-FCAD-40ED-BAE0-979AE178B154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B06B8CE-82DD-4C50-9538-85F2AEEF2EC5}">
      <dgm:prSet/>
      <dgm:spPr>
        <a:solidFill>
          <a:schemeClr val="accent2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Портреті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іс-әрекеті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образын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ашу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Кейіпкерлерді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өмірмен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салыстыра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Жырдан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алған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әсерін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сипаттап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хат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өлең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жаза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A35B7-3FFB-4D69-9F01-7DD2CE59C062}" type="parTrans" cxnId="{6AA00B3C-73C5-4345-B907-065B2451DA07}">
      <dgm:prSet/>
      <dgm:spPr/>
      <dgm:t>
        <a:bodyPr/>
        <a:lstStyle/>
        <a:p>
          <a:endParaRPr lang="ru-RU"/>
        </a:p>
      </dgm:t>
    </dgm:pt>
    <dgm:pt modelId="{92D1CF93-CF9A-4F1A-8850-CE2EAA96D7B2}" type="sibTrans" cxnId="{6AA00B3C-73C5-4345-B907-065B2451DA0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B5813636-9C0A-4261-A6B7-4E8002933CA9}" type="pres">
      <dgm:prSet presAssocID="{295729AE-3450-484B-B63E-811B9DC67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DCEA0-4EB7-4386-81D9-407C6D5AFF9F}" type="pres">
      <dgm:prSet presAssocID="{1EEDD687-97D7-4CFF-99D3-225827B028D0}" presName="node" presStyleLbl="node1" presStyleIdx="0" presStyleCnt="5" custScaleX="121772" custScaleY="64427" custRadScaleRad="115429" custRadScaleInc="-78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70CC4-E1B6-4A4F-ABA7-6C72CC4428AE}" type="pres">
      <dgm:prSet presAssocID="{F67D55CF-0CC8-4CB4-861B-1D18C985437E}" presName="sibTrans" presStyleLbl="sibTrans2D1" presStyleIdx="0" presStyleCnt="5" custAng="10981790" custLinFactNeighborX="0" custLinFactNeighborY="0"/>
      <dgm:spPr/>
      <dgm:t>
        <a:bodyPr/>
        <a:lstStyle/>
        <a:p>
          <a:endParaRPr lang="ru-RU"/>
        </a:p>
      </dgm:t>
    </dgm:pt>
    <dgm:pt modelId="{666AE9AA-56B1-4917-A4AF-6E574F35D293}" type="pres">
      <dgm:prSet presAssocID="{F67D55CF-0CC8-4CB4-861B-1D18C985437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40F8BD9-2557-4C05-BB71-55198C480AC7}" type="pres">
      <dgm:prSet presAssocID="{BFEC1480-C5D1-4AB3-913C-8B618E8E0D91}" presName="node" presStyleLbl="node1" presStyleIdx="1" presStyleCnt="5" custScaleX="183217" custScaleY="63634" custRadScaleRad="48104" custRadScaleInc="-46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9193F-DDE5-4E80-931D-8DC888B4D50E}" type="pres">
      <dgm:prSet presAssocID="{391D8435-46A3-4596-8246-6FFDF6A08EC6}" presName="sibTrans" presStyleLbl="sibTrans2D1" presStyleIdx="1" presStyleCnt="5" custAng="19287648" custScaleX="472898" custLinFactX="300000" custLinFactY="-140703" custLinFactNeighborX="303797" custLinFactNeighborY="-200000"/>
      <dgm:spPr/>
      <dgm:t>
        <a:bodyPr/>
        <a:lstStyle/>
        <a:p>
          <a:endParaRPr lang="ru-RU"/>
        </a:p>
      </dgm:t>
    </dgm:pt>
    <dgm:pt modelId="{43146C3D-EA57-484F-8B67-12BCA169CF4B}" type="pres">
      <dgm:prSet presAssocID="{391D8435-46A3-4596-8246-6FFDF6A08EC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F709B05-3DB1-4F56-A5F4-62EA33F5F13D}" type="pres">
      <dgm:prSet presAssocID="{D6D5CBA5-CDC4-4A17-8BA8-788E33C12D5D}" presName="node" presStyleLbl="node1" presStyleIdx="2" presStyleCnt="5" custScaleX="137204" custScaleY="81243" custRadScaleRad="170515" custRadScaleInc="-237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02939-41D9-4857-AD1F-E576A4E05CC0}" type="pres">
      <dgm:prSet presAssocID="{62A24A56-7ACC-4B23-A87C-942C7FF78A01}" presName="sibTrans" presStyleLbl="sibTrans2D1" presStyleIdx="2" presStyleCnt="5" custLinFactNeighborX="22105" custLinFactNeighborY="-24053"/>
      <dgm:spPr/>
      <dgm:t>
        <a:bodyPr/>
        <a:lstStyle/>
        <a:p>
          <a:endParaRPr lang="ru-RU"/>
        </a:p>
      </dgm:t>
    </dgm:pt>
    <dgm:pt modelId="{75EB0916-5539-43E8-B5C9-9186D7C629F9}" type="pres">
      <dgm:prSet presAssocID="{62A24A56-7ACC-4B23-A87C-942C7FF78A0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720C35C-3048-49F5-80B6-B516CFB5CD21}" type="pres">
      <dgm:prSet presAssocID="{9B06B8CE-82DD-4C50-9538-85F2AEEF2EC5}" presName="node" presStyleLbl="node1" presStyleIdx="3" presStyleCnt="5" custScaleX="343384" custScaleY="123717" custRadScaleRad="129937" custRadScaleInc="-275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C404E-64C7-467D-AE5F-21B6A76EBADE}" type="pres">
      <dgm:prSet presAssocID="{92D1CF93-CF9A-4F1A-8850-CE2EAA96D7B2}" presName="sibTrans" presStyleLbl="sibTrans2D1" presStyleIdx="3" presStyleCnt="5" custAng="12172916" custScaleX="305140" custScaleY="54264" custLinFactX="102290" custLinFactY="-155354" custLinFactNeighborX="200000" custLinFactNeighborY="-200000"/>
      <dgm:spPr/>
      <dgm:t>
        <a:bodyPr/>
        <a:lstStyle/>
        <a:p>
          <a:endParaRPr lang="ru-RU"/>
        </a:p>
      </dgm:t>
    </dgm:pt>
    <dgm:pt modelId="{ADC5EF37-E832-40BE-B4A6-38B2CE6FD1ED}" type="pres">
      <dgm:prSet presAssocID="{92D1CF93-CF9A-4F1A-8850-CE2EAA96D7B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4076C45-CBAA-4BD5-8993-06BB5E2E3D11}" type="pres">
      <dgm:prSet presAssocID="{2EFD02A5-14E1-458A-A361-2557ECF8297A}" presName="node" presStyleLbl="node1" presStyleIdx="4" presStyleCnt="5" custScaleX="201939" custRadScaleRad="137339" custRadScaleInc="-1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6B95A-F81A-4215-8C52-F15FF6C78452}" type="pres">
      <dgm:prSet presAssocID="{E897F9D2-1BFC-4ED0-B888-0AFCB868181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743702B-4EF6-4BD4-854D-9CAEF5CFEF28}" type="pres">
      <dgm:prSet presAssocID="{E897F9D2-1BFC-4ED0-B888-0AFCB868181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E0D1631-FCAD-40ED-BAE0-979AE178B154}" srcId="{295729AE-3450-484B-B63E-811B9DC67302}" destId="{D6D5CBA5-CDC4-4A17-8BA8-788E33C12D5D}" srcOrd="2" destOrd="0" parTransId="{00842B43-4B7F-4388-A8BC-EC5957C0DE81}" sibTransId="{62A24A56-7ACC-4B23-A87C-942C7FF78A01}"/>
    <dgm:cxn modelId="{6AA00B3C-73C5-4345-B907-065B2451DA07}" srcId="{295729AE-3450-484B-B63E-811B9DC67302}" destId="{9B06B8CE-82DD-4C50-9538-85F2AEEF2EC5}" srcOrd="3" destOrd="0" parTransId="{57DA35B7-3FFB-4D69-9F01-7DD2CE59C062}" sibTransId="{92D1CF93-CF9A-4F1A-8850-CE2EAA96D7B2}"/>
    <dgm:cxn modelId="{BF6DAE42-85EB-4766-A7EB-EC6FFB0F4E5B}" type="presOf" srcId="{9B06B8CE-82DD-4C50-9538-85F2AEEF2EC5}" destId="{D720C35C-3048-49F5-80B6-B516CFB5CD21}" srcOrd="0" destOrd="0" presId="urn:microsoft.com/office/officeart/2005/8/layout/cycle2"/>
    <dgm:cxn modelId="{D30EEAFE-96A2-45A9-95FC-79790C2B04E0}" type="presOf" srcId="{92D1CF93-CF9A-4F1A-8850-CE2EAA96D7B2}" destId="{ADC5EF37-E832-40BE-B4A6-38B2CE6FD1ED}" srcOrd="1" destOrd="0" presId="urn:microsoft.com/office/officeart/2005/8/layout/cycle2"/>
    <dgm:cxn modelId="{7F85782B-9A3A-4C80-A9F8-FE4CD2920269}" srcId="{295729AE-3450-484B-B63E-811B9DC67302}" destId="{2EFD02A5-14E1-458A-A361-2557ECF8297A}" srcOrd="4" destOrd="0" parTransId="{6D4AF4A2-4E97-4D8F-9D72-1058B0CA8902}" sibTransId="{E897F9D2-1BFC-4ED0-B888-0AFCB868181F}"/>
    <dgm:cxn modelId="{C80C20F7-03F4-4F40-8423-FC37C9CEDDB6}" type="presOf" srcId="{BFEC1480-C5D1-4AB3-913C-8B618E8E0D91}" destId="{F40F8BD9-2557-4C05-BB71-55198C480AC7}" srcOrd="0" destOrd="0" presId="urn:microsoft.com/office/officeart/2005/8/layout/cycle2"/>
    <dgm:cxn modelId="{DA4D054F-3387-4DC1-8511-FDFA29E6F0AA}" type="presOf" srcId="{D6D5CBA5-CDC4-4A17-8BA8-788E33C12D5D}" destId="{4F709B05-3DB1-4F56-A5F4-62EA33F5F13D}" srcOrd="0" destOrd="0" presId="urn:microsoft.com/office/officeart/2005/8/layout/cycle2"/>
    <dgm:cxn modelId="{884127E3-B5AD-4E45-B9B6-09A91C824FE3}" type="presOf" srcId="{62A24A56-7ACC-4B23-A87C-942C7FF78A01}" destId="{75EB0916-5539-43E8-B5C9-9186D7C629F9}" srcOrd="1" destOrd="0" presId="urn:microsoft.com/office/officeart/2005/8/layout/cycle2"/>
    <dgm:cxn modelId="{7B0E02A9-CF4E-4A12-B20D-746D2CD4B8AA}" srcId="{295729AE-3450-484B-B63E-811B9DC67302}" destId="{1EEDD687-97D7-4CFF-99D3-225827B028D0}" srcOrd="0" destOrd="0" parTransId="{F89B99AB-4CF5-49D4-AF38-6A2F51B75B91}" sibTransId="{F67D55CF-0CC8-4CB4-861B-1D18C985437E}"/>
    <dgm:cxn modelId="{C33F2393-7D5D-4D10-9B1E-E50D80869C09}" type="presOf" srcId="{E897F9D2-1BFC-4ED0-B888-0AFCB868181F}" destId="{8743702B-4EF6-4BD4-854D-9CAEF5CFEF28}" srcOrd="1" destOrd="0" presId="urn:microsoft.com/office/officeart/2005/8/layout/cycle2"/>
    <dgm:cxn modelId="{D2D1A4C9-3CF3-4A15-B8EB-5177A9A70476}" type="presOf" srcId="{62A24A56-7ACC-4B23-A87C-942C7FF78A01}" destId="{E0802939-41D9-4857-AD1F-E576A4E05CC0}" srcOrd="0" destOrd="0" presId="urn:microsoft.com/office/officeart/2005/8/layout/cycle2"/>
    <dgm:cxn modelId="{0A0384B2-2A82-49F8-849A-866D5CB3300C}" type="presOf" srcId="{2EFD02A5-14E1-458A-A361-2557ECF8297A}" destId="{14076C45-CBAA-4BD5-8993-06BB5E2E3D11}" srcOrd="0" destOrd="0" presId="urn:microsoft.com/office/officeart/2005/8/layout/cycle2"/>
    <dgm:cxn modelId="{EC29FFE8-B93A-4947-BCF8-1A318191C498}" type="presOf" srcId="{92D1CF93-CF9A-4F1A-8850-CE2EAA96D7B2}" destId="{E51C404E-64C7-467D-AE5F-21B6A76EBADE}" srcOrd="0" destOrd="0" presId="urn:microsoft.com/office/officeart/2005/8/layout/cycle2"/>
    <dgm:cxn modelId="{21BD649D-EB88-4F11-9D6F-DC2CF105F84F}" type="presOf" srcId="{1EEDD687-97D7-4CFF-99D3-225827B028D0}" destId="{B17DCEA0-4EB7-4386-81D9-407C6D5AFF9F}" srcOrd="0" destOrd="0" presId="urn:microsoft.com/office/officeart/2005/8/layout/cycle2"/>
    <dgm:cxn modelId="{2ED2BA87-3509-4010-8224-8A10B096E2EF}" type="presOf" srcId="{391D8435-46A3-4596-8246-6FFDF6A08EC6}" destId="{43146C3D-EA57-484F-8B67-12BCA169CF4B}" srcOrd="1" destOrd="0" presId="urn:microsoft.com/office/officeart/2005/8/layout/cycle2"/>
    <dgm:cxn modelId="{4F234F23-807F-40A4-8421-B88D731934B6}" type="presOf" srcId="{391D8435-46A3-4596-8246-6FFDF6A08EC6}" destId="{6299193F-DDE5-4E80-931D-8DC888B4D50E}" srcOrd="0" destOrd="0" presId="urn:microsoft.com/office/officeart/2005/8/layout/cycle2"/>
    <dgm:cxn modelId="{FB159D79-8AD0-4471-8F35-F1EEFD64E242}" type="presOf" srcId="{F67D55CF-0CC8-4CB4-861B-1D18C985437E}" destId="{D8270CC4-E1B6-4A4F-ABA7-6C72CC4428AE}" srcOrd="0" destOrd="0" presId="urn:microsoft.com/office/officeart/2005/8/layout/cycle2"/>
    <dgm:cxn modelId="{47224E13-B4E4-422B-BA71-CC1A51E9621B}" type="presOf" srcId="{E897F9D2-1BFC-4ED0-B888-0AFCB868181F}" destId="{F4F6B95A-F81A-4215-8C52-F15FF6C78452}" srcOrd="0" destOrd="0" presId="urn:microsoft.com/office/officeart/2005/8/layout/cycle2"/>
    <dgm:cxn modelId="{E17320C1-5F41-4069-BEA3-4360FEA2D219}" srcId="{295729AE-3450-484B-B63E-811B9DC67302}" destId="{BFEC1480-C5D1-4AB3-913C-8B618E8E0D91}" srcOrd="1" destOrd="0" parTransId="{0BF31F8B-E4C6-4AF3-9985-5ED0E00BEB23}" sibTransId="{391D8435-46A3-4596-8246-6FFDF6A08EC6}"/>
    <dgm:cxn modelId="{5DDFB6A7-BC81-4DDA-8A65-91C03CE23932}" type="presOf" srcId="{F67D55CF-0CC8-4CB4-861B-1D18C985437E}" destId="{666AE9AA-56B1-4917-A4AF-6E574F35D293}" srcOrd="1" destOrd="0" presId="urn:microsoft.com/office/officeart/2005/8/layout/cycle2"/>
    <dgm:cxn modelId="{A079A0D0-7E09-4F76-B991-97F1BF5155A5}" type="presOf" srcId="{295729AE-3450-484B-B63E-811B9DC67302}" destId="{B5813636-9C0A-4261-A6B7-4E8002933CA9}" srcOrd="0" destOrd="0" presId="urn:microsoft.com/office/officeart/2005/8/layout/cycle2"/>
    <dgm:cxn modelId="{8F5AC659-B26A-4F8A-B6F7-9700053D7A2C}" type="presParOf" srcId="{B5813636-9C0A-4261-A6B7-4E8002933CA9}" destId="{B17DCEA0-4EB7-4386-81D9-407C6D5AFF9F}" srcOrd="0" destOrd="0" presId="urn:microsoft.com/office/officeart/2005/8/layout/cycle2"/>
    <dgm:cxn modelId="{7F6A3287-B2E5-4B97-A1BF-D6A55966DE37}" type="presParOf" srcId="{B5813636-9C0A-4261-A6B7-4E8002933CA9}" destId="{D8270CC4-E1B6-4A4F-ABA7-6C72CC4428AE}" srcOrd="1" destOrd="0" presId="urn:microsoft.com/office/officeart/2005/8/layout/cycle2"/>
    <dgm:cxn modelId="{FC9F7CD0-10FE-46F5-BF4C-59C2D3AC35C6}" type="presParOf" srcId="{D8270CC4-E1B6-4A4F-ABA7-6C72CC4428AE}" destId="{666AE9AA-56B1-4917-A4AF-6E574F35D293}" srcOrd="0" destOrd="0" presId="urn:microsoft.com/office/officeart/2005/8/layout/cycle2"/>
    <dgm:cxn modelId="{260D9473-A199-4C42-8C74-1F00419D1B71}" type="presParOf" srcId="{B5813636-9C0A-4261-A6B7-4E8002933CA9}" destId="{F40F8BD9-2557-4C05-BB71-55198C480AC7}" srcOrd="2" destOrd="0" presId="urn:microsoft.com/office/officeart/2005/8/layout/cycle2"/>
    <dgm:cxn modelId="{E705BAE4-FCBF-4086-83C5-0D64499C3448}" type="presParOf" srcId="{B5813636-9C0A-4261-A6B7-4E8002933CA9}" destId="{6299193F-DDE5-4E80-931D-8DC888B4D50E}" srcOrd="3" destOrd="0" presId="urn:microsoft.com/office/officeart/2005/8/layout/cycle2"/>
    <dgm:cxn modelId="{5DE55D40-C570-4332-81B7-E670D2F81F97}" type="presParOf" srcId="{6299193F-DDE5-4E80-931D-8DC888B4D50E}" destId="{43146C3D-EA57-484F-8B67-12BCA169CF4B}" srcOrd="0" destOrd="0" presId="urn:microsoft.com/office/officeart/2005/8/layout/cycle2"/>
    <dgm:cxn modelId="{93601CE1-7124-43F1-956B-948BA79FAADA}" type="presParOf" srcId="{B5813636-9C0A-4261-A6B7-4E8002933CA9}" destId="{4F709B05-3DB1-4F56-A5F4-62EA33F5F13D}" srcOrd="4" destOrd="0" presId="urn:microsoft.com/office/officeart/2005/8/layout/cycle2"/>
    <dgm:cxn modelId="{4A44E5E2-A9AE-47CD-853F-A8CFFCAEE11A}" type="presParOf" srcId="{B5813636-9C0A-4261-A6B7-4E8002933CA9}" destId="{E0802939-41D9-4857-AD1F-E576A4E05CC0}" srcOrd="5" destOrd="0" presId="urn:microsoft.com/office/officeart/2005/8/layout/cycle2"/>
    <dgm:cxn modelId="{0DCA9FA2-AE77-4CCF-B0DF-C22866CA4AE1}" type="presParOf" srcId="{E0802939-41D9-4857-AD1F-E576A4E05CC0}" destId="{75EB0916-5539-43E8-B5C9-9186D7C629F9}" srcOrd="0" destOrd="0" presId="urn:microsoft.com/office/officeart/2005/8/layout/cycle2"/>
    <dgm:cxn modelId="{BDBB7E34-E21F-495C-A468-7C8B775EED75}" type="presParOf" srcId="{B5813636-9C0A-4261-A6B7-4E8002933CA9}" destId="{D720C35C-3048-49F5-80B6-B516CFB5CD21}" srcOrd="6" destOrd="0" presId="urn:microsoft.com/office/officeart/2005/8/layout/cycle2"/>
    <dgm:cxn modelId="{B383123E-DAC7-4A2A-AFF4-9109A942E50F}" type="presParOf" srcId="{B5813636-9C0A-4261-A6B7-4E8002933CA9}" destId="{E51C404E-64C7-467D-AE5F-21B6A76EBADE}" srcOrd="7" destOrd="0" presId="urn:microsoft.com/office/officeart/2005/8/layout/cycle2"/>
    <dgm:cxn modelId="{9C2BA2DA-19A0-45F1-84EB-669A604A4C74}" type="presParOf" srcId="{E51C404E-64C7-467D-AE5F-21B6A76EBADE}" destId="{ADC5EF37-E832-40BE-B4A6-38B2CE6FD1ED}" srcOrd="0" destOrd="0" presId="urn:microsoft.com/office/officeart/2005/8/layout/cycle2"/>
    <dgm:cxn modelId="{80D2CF61-8CE1-4BD3-8ACC-336E3702278F}" type="presParOf" srcId="{B5813636-9C0A-4261-A6B7-4E8002933CA9}" destId="{14076C45-CBAA-4BD5-8993-06BB5E2E3D11}" srcOrd="8" destOrd="0" presId="urn:microsoft.com/office/officeart/2005/8/layout/cycle2"/>
    <dgm:cxn modelId="{727A133A-4432-406B-9EA6-DB5293AE9F39}" type="presParOf" srcId="{B5813636-9C0A-4261-A6B7-4E8002933CA9}" destId="{F4F6B95A-F81A-4215-8C52-F15FF6C78452}" srcOrd="9" destOrd="0" presId="urn:microsoft.com/office/officeart/2005/8/layout/cycle2"/>
    <dgm:cxn modelId="{EFCD7818-517D-4A9C-B29E-F9C3DA82D4D2}" type="presParOf" srcId="{F4F6B95A-F81A-4215-8C52-F15FF6C78452}" destId="{8743702B-4EF6-4BD4-854D-9CAEF5CFEF28}" srcOrd="0" destOrd="0" presId="urn:microsoft.com/office/officeart/2005/8/layout/cycle2"/>
  </dgm:cxnLst>
  <dgm:bg>
    <a:solidFill>
      <a:schemeClr val="bg1"/>
    </a:solidFill>
  </dgm:bg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1AB47-7A77-4410-A66C-42010427164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D56D85-65F3-4209-8110-CC4DCA4376DD}">
      <dgm:prSet custT="1"/>
      <dgm:spPr/>
      <dgm:t>
        <a:bodyPr/>
        <a:lstStyle/>
        <a:p>
          <a:r>
            <a: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 критерийлері</a:t>
          </a:r>
          <a:endParaRPr lang="ru-RU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A6463-BF7D-478A-9D12-552D0054E7CD}" type="parTrans" cxnId="{7A48FBA9-F611-470E-BDED-CC93EDD3FDCF}">
      <dgm:prSet/>
      <dgm:spPr/>
      <dgm:t>
        <a:bodyPr/>
        <a:lstStyle/>
        <a:p>
          <a:endParaRPr lang="ru-RU"/>
        </a:p>
      </dgm:t>
    </dgm:pt>
    <dgm:pt modelId="{30818A65-801E-4A34-81A7-04960C4818D6}" type="sibTrans" cxnId="{7A48FBA9-F611-470E-BDED-CC93EDD3FDCF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223825F-9299-4E22-9DE2-C6E2D41B242F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1.Көркем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шығармадағы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портреті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іс-әрекеті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әйелдер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образын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ашады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3B254-2B7D-4750-8346-AACFCC269E24}" type="parTrans" cxnId="{6B06D28E-E6D1-4CFE-BA21-343E36687235}">
      <dgm:prSet/>
      <dgm:spPr/>
      <dgm:t>
        <a:bodyPr/>
        <a:lstStyle/>
        <a:p>
          <a:endParaRPr lang="ru-RU"/>
        </a:p>
      </dgm:t>
    </dgm:pt>
    <dgm:pt modelId="{F60F6CB0-EAFC-4658-A4A4-34E63459CA5E}" type="sibTrans" cxnId="{6B06D28E-E6D1-4CFE-BA21-343E36687235}">
      <dgm:prSet/>
      <dgm:spPr>
        <a:solidFill>
          <a:schemeClr val="bg1">
            <a:lumMod val="8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B325EC5-BFD8-4662-90F7-0361197B786E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2.Жырдағы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әйелдер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бейнесін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өмірмен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салыстырып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16384-2DF5-46F7-9A96-D4CBA9EA69EA}" type="parTrans" cxnId="{D295A3CE-3220-4819-A358-928CF1A2A6B9}">
      <dgm:prSet/>
      <dgm:spPr/>
      <dgm:t>
        <a:bodyPr/>
        <a:lstStyle/>
        <a:p>
          <a:endParaRPr lang="ru-RU"/>
        </a:p>
      </dgm:t>
    </dgm:pt>
    <dgm:pt modelId="{1E32A423-7E11-42FD-B0D0-8E6D9CCAB3D8}" type="sibTrans" cxnId="{D295A3CE-3220-4819-A358-928CF1A2A6B9}">
      <dgm:prSet/>
      <dgm:spPr>
        <a:solidFill>
          <a:schemeClr val="accent2">
            <a:lumMod val="60000"/>
            <a:lumOff val="4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AE8526F-B668-4AD4-8B72-7EB7133DF33B}" type="pres">
      <dgm:prSet presAssocID="{2DA1AB47-7A77-4410-A66C-4201042716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23FA15-E799-44B0-BB3E-D10C2E87F73C}" type="pres">
      <dgm:prSet presAssocID="{2DA1AB47-7A77-4410-A66C-42010427164F}" presName="Name1" presStyleCnt="0"/>
      <dgm:spPr/>
    </dgm:pt>
    <dgm:pt modelId="{B7ABE28E-4152-4FB3-BA5B-008DF2E8CDD3}" type="pres">
      <dgm:prSet presAssocID="{30818A65-801E-4A34-81A7-04960C4818D6}" presName="picture_1" presStyleCnt="0"/>
      <dgm:spPr/>
    </dgm:pt>
    <dgm:pt modelId="{1C7D3731-EA11-462B-940A-3ED487F9DA33}" type="pres">
      <dgm:prSet presAssocID="{30818A65-801E-4A34-81A7-04960C4818D6}" presName="pictureRepeatNode" presStyleLbl="alignImgPlace1" presStyleIdx="0" presStyleCnt="3" custScaleX="102114" custScaleY="70951" custLinFactNeighborY="-4591"/>
      <dgm:spPr/>
      <dgm:t>
        <a:bodyPr/>
        <a:lstStyle/>
        <a:p>
          <a:endParaRPr lang="ru-RU"/>
        </a:p>
      </dgm:t>
    </dgm:pt>
    <dgm:pt modelId="{147AE03B-F782-4948-A52D-D5EF2CBAD057}" type="pres">
      <dgm:prSet presAssocID="{03D56D85-65F3-4209-8110-CC4DCA4376DD}" presName="text_1" presStyleLbl="node1" presStyleIdx="0" presStyleCnt="0" custLinFactNeighborX="-2859" custLinFactNeighborY="-97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FDD5E-7CC1-4530-99E1-03C85264403F}" type="pres">
      <dgm:prSet presAssocID="{F60F6CB0-EAFC-4658-A4A4-34E63459CA5E}" presName="picture_2" presStyleCnt="0"/>
      <dgm:spPr/>
    </dgm:pt>
    <dgm:pt modelId="{5A4206AE-8BE3-4EBB-B6ED-F10ACCFFAB0E}" type="pres">
      <dgm:prSet presAssocID="{F60F6CB0-EAFC-4658-A4A4-34E63459CA5E}" presName="pictureRepeatNode" presStyleLbl="alignImgPlace1" presStyleIdx="1" presStyleCnt="3" custFlipVert="1" custFlipHor="1" custScaleX="262040" custScaleY="152890" custLinFactNeighborX="19827" custLinFactNeighborY="3484"/>
      <dgm:spPr/>
      <dgm:t>
        <a:bodyPr/>
        <a:lstStyle/>
        <a:p>
          <a:endParaRPr lang="ru-RU"/>
        </a:p>
      </dgm:t>
    </dgm:pt>
    <dgm:pt modelId="{258110E9-5FF2-40B4-AA23-D8792B44E89F}" type="pres">
      <dgm:prSet presAssocID="{5223825F-9299-4E22-9DE2-C6E2D41B242F}" presName="line_2" presStyleLbl="parChTrans1D1" presStyleIdx="0" presStyleCnt="2"/>
      <dgm:spPr/>
    </dgm:pt>
    <dgm:pt modelId="{54A70BCB-1D20-449E-853E-47161762E5CD}" type="pres">
      <dgm:prSet presAssocID="{5223825F-9299-4E22-9DE2-C6E2D41B242F}" presName="textparent_2" presStyleLbl="node1" presStyleIdx="0" presStyleCnt="0"/>
      <dgm:spPr/>
    </dgm:pt>
    <dgm:pt modelId="{350A17A5-432D-4751-9AA1-54E7557D8D40}" type="pres">
      <dgm:prSet presAssocID="{5223825F-9299-4E22-9DE2-C6E2D41B242F}" presName="text_2" presStyleLbl="revTx" presStyleIdx="0" presStyleCnt="2" custScaleX="314812" custScaleY="96735" custLinFactX="-100000" custLinFactNeighborX="-129529" custLinFactNeighborY="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8A637-ECC0-4185-99B2-49287D97DC3C}" type="pres">
      <dgm:prSet presAssocID="{1E32A423-7E11-42FD-B0D0-8E6D9CCAB3D8}" presName="picture_3" presStyleCnt="0"/>
      <dgm:spPr/>
    </dgm:pt>
    <dgm:pt modelId="{4A06C6F1-D9E8-442B-BA43-37BB5CE4AF5F}" type="pres">
      <dgm:prSet presAssocID="{1E32A423-7E11-42FD-B0D0-8E6D9CCAB3D8}" presName="pictureRepeatNode" presStyleLbl="alignImgPlace1" presStyleIdx="2" presStyleCnt="3" custScaleX="273914" custScaleY="139271" custLinFactNeighborX="771" custLinFactNeighborY="-8489"/>
      <dgm:spPr/>
      <dgm:t>
        <a:bodyPr/>
        <a:lstStyle/>
        <a:p>
          <a:endParaRPr lang="ru-RU"/>
        </a:p>
      </dgm:t>
    </dgm:pt>
    <dgm:pt modelId="{E4E33C3B-37D5-4852-B144-ADC7A27B1412}" type="pres">
      <dgm:prSet presAssocID="{BB325EC5-BFD8-4662-90F7-0361197B786E}" presName="line_3" presStyleLbl="parChTrans1D1" presStyleIdx="1" presStyleCnt="2"/>
      <dgm:spPr/>
    </dgm:pt>
    <dgm:pt modelId="{C437909D-21E7-44A8-B845-B26D590F0B1A}" type="pres">
      <dgm:prSet presAssocID="{BB325EC5-BFD8-4662-90F7-0361197B786E}" presName="textparent_3" presStyleLbl="node1" presStyleIdx="0" presStyleCnt="0"/>
      <dgm:spPr/>
    </dgm:pt>
    <dgm:pt modelId="{6F7750C6-1F12-4E7F-9DD3-0DD068BBDA9C}" type="pres">
      <dgm:prSet presAssocID="{BB325EC5-BFD8-4662-90F7-0361197B786E}" presName="text_3" presStyleLbl="revTx" presStyleIdx="1" presStyleCnt="2" custScaleX="255504" custLinFactX="-100000" custLinFactNeighborX="-126722" custLinFactNeighborY="-8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938DB-3A18-4AA1-B4D4-0BBA900D6C05}" type="presOf" srcId="{1E32A423-7E11-42FD-B0D0-8E6D9CCAB3D8}" destId="{4A06C6F1-D9E8-442B-BA43-37BB5CE4AF5F}" srcOrd="0" destOrd="0" presId="urn:microsoft.com/office/officeart/2008/layout/CircularPictureCallout"/>
    <dgm:cxn modelId="{D295A3CE-3220-4819-A358-928CF1A2A6B9}" srcId="{2DA1AB47-7A77-4410-A66C-42010427164F}" destId="{BB325EC5-BFD8-4662-90F7-0361197B786E}" srcOrd="2" destOrd="0" parTransId="{19916384-2DF5-46F7-9A96-D4CBA9EA69EA}" sibTransId="{1E32A423-7E11-42FD-B0D0-8E6D9CCAB3D8}"/>
    <dgm:cxn modelId="{093AFE3D-11D8-47A7-876D-E8265D64CE4D}" type="presOf" srcId="{5223825F-9299-4E22-9DE2-C6E2D41B242F}" destId="{350A17A5-432D-4751-9AA1-54E7557D8D40}" srcOrd="0" destOrd="0" presId="urn:microsoft.com/office/officeart/2008/layout/CircularPictureCallout"/>
    <dgm:cxn modelId="{D7ACF88B-AF2D-4BC0-83A1-29F7BE7E6167}" type="presOf" srcId="{BB325EC5-BFD8-4662-90F7-0361197B786E}" destId="{6F7750C6-1F12-4E7F-9DD3-0DD068BBDA9C}" srcOrd="0" destOrd="0" presId="urn:microsoft.com/office/officeart/2008/layout/CircularPictureCallout"/>
    <dgm:cxn modelId="{CD43E7F2-6414-450F-8F9F-63D3488F32AB}" type="presOf" srcId="{03D56D85-65F3-4209-8110-CC4DCA4376DD}" destId="{147AE03B-F782-4948-A52D-D5EF2CBAD057}" srcOrd="0" destOrd="0" presId="urn:microsoft.com/office/officeart/2008/layout/CircularPictureCallout"/>
    <dgm:cxn modelId="{6B06D28E-E6D1-4CFE-BA21-343E36687235}" srcId="{2DA1AB47-7A77-4410-A66C-42010427164F}" destId="{5223825F-9299-4E22-9DE2-C6E2D41B242F}" srcOrd="1" destOrd="0" parTransId="{0FF3B254-2B7D-4750-8346-AACFCC269E24}" sibTransId="{F60F6CB0-EAFC-4658-A4A4-34E63459CA5E}"/>
    <dgm:cxn modelId="{44861A8A-C300-4EDA-8F03-B3DE7A1AC859}" type="presOf" srcId="{F60F6CB0-EAFC-4658-A4A4-34E63459CA5E}" destId="{5A4206AE-8BE3-4EBB-B6ED-F10ACCFFAB0E}" srcOrd="0" destOrd="0" presId="urn:microsoft.com/office/officeart/2008/layout/CircularPictureCallout"/>
    <dgm:cxn modelId="{0094BE53-87DA-40CE-9DD9-1D3A1EFA9C4A}" type="presOf" srcId="{30818A65-801E-4A34-81A7-04960C4818D6}" destId="{1C7D3731-EA11-462B-940A-3ED487F9DA33}" srcOrd="0" destOrd="0" presId="urn:microsoft.com/office/officeart/2008/layout/CircularPictureCallout"/>
    <dgm:cxn modelId="{6A0FC85C-E01F-426B-AD21-A421CD541376}" type="presOf" srcId="{2DA1AB47-7A77-4410-A66C-42010427164F}" destId="{1AE8526F-B668-4AD4-8B72-7EB7133DF33B}" srcOrd="0" destOrd="0" presId="urn:microsoft.com/office/officeart/2008/layout/CircularPictureCallout"/>
    <dgm:cxn modelId="{7A48FBA9-F611-470E-BDED-CC93EDD3FDCF}" srcId="{2DA1AB47-7A77-4410-A66C-42010427164F}" destId="{03D56D85-65F3-4209-8110-CC4DCA4376DD}" srcOrd="0" destOrd="0" parTransId="{5E6A6463-BF7D-478A-9D12-552D0054E7CD}" sibTransId="{30818A65-801E-4A34-81A7-04960C4818D6}"/>
    <dgm:cxn modelId="{9C5CE173-C1F2-446A-8909-5DB2A06EF044}" type="presParOf" srcId="{1AE8526F-B668-4AD4-8B72-7EB7133DF33B}" destId="{6523FA15-E799-44B0-BB3E-D10C2E87F73C}" srcOrd="0" destOrd="0" presId="urn:microsoft.com/office/officeart/2008/layout/CircularPictureCallout"/>
    <dgm:cxn modelId="{113F777A-7111-4285-BCE7-2D37A71667EC}" type="presParOf" srcId="{6523FA15-E799-44B0-BB3E-D10C2E87F73C}" destId="{B7ABE28E-4152-4FB3-BA5B-008DF2E8CDD3}" srcOrd="0" destOrd="0" presId="urn:microsoft.com/office/officeart/2008/layout/CircularPictureCallout"/>
    <dgm:cxn modelId="{495B0624-3B2A-491E-A411-91D3D988EEFB}" type="presParOf" srcId="{B7ABE28E-4152-4FB3-BA5B-008DF2E8CDD3}" destId="{1C7D3731-EA11-462B-940A-3ED487F9DA33}" srcOrd="0" destOrd="0" presId="urn:microsoft.com/office/officeart/2008/layout/CircularPictureCallout"/>
    <dgm:cxn modelId="{FBD3C050-FD0F-4D8E-ADD2-1BC93B2969D6}" type="presParOf" srcId="{6523FA15-E799-44B0-BB3E-D10C2E87F73C}" destId="{147AE03B-F782-4948-A52D-D5EF2CBAD057}" srcOrd="1" destOrd="0" presId="urn:microsoft.com/office/officeart/2008/layout/CircularPictureCallout"/>
    <dgm:cxn modelId="{896FD089-0B84-4740-AC83-3830259DD1ED}" type="presParOf" srcId="{6523FA15-E799-44B0-BB3E-D10C2E87F73C}" destId="{EC7FDD5E-7CC1-4530-99E1-03C85264403F}" srcOrd="2" destOrd="0" presId="urn:microsoft.com/office/officeart/2008/layout/CircularPictureCallout"/>
    <dgm:cxn modelId="{B4A5FF8B-D0F2-41FD-B7AB-B211A713AFFC}" type="presParOf" srcId="{EC7FDD5E-7CC1-4530-99E1-03C85264403F}" destId="{5A4206AE-8BE3-4EBB-B6ED-F10ACCFFAB0E}" srcOrd="0" destOrd="0" presId="urn:microsoft.com/office/officeart/2008/layout/CircularPictureCallout"/>
    <dgm:cxn modelId="{6A6EA5B2-2C96-4582-BD21-88C85D42F94C}" type="presParOf" srcId="{6523FA15-E799-44B0-BB3E-D10C2E87F73C}" destId="{258110E9-5FF2-40B4-AA23-D8792B44E89F}" srcOrd="3" destOrd="0" presId="urn:microsoft.com/office/officeart/2008/layout/CircularPictureCallout"/>
    <dgm:cxn modelId="{C6158588-7246-4240-B51A-FBCEE30F2C97}" type="presParOf" srcId="{6523FA15-E799-44B0-BB3E-D10C2E87F73C}" destId="{54A70BCB-1D20-449E-853E-47161762E5CD}" srcOrd="4" destOrd="0" presId="urn:microsoft.com/office/officeart/2008/layout/CircularPictureCallout"/>
    <dgm:cxn modelId="{F625AF48-4D8D-4080-B833-F51082E04686}" type="presParOf" srcId="{54A70BCB-1D20-449E-853E-47161762E5CD}" destId="{350A17A5-432D-4751-9AA1-54E7557D8D40}" srcOrd="0" destOrd="0" presId="urn:microsoft.com/office/officeart/2008/layout/CircularPictureCallout"/>
    <dgm:cxn modelId="{C84DF827-0093-48B6-B313-B88A390ABBC3}" type="presParOf" srcId="{6523FA15-E799-44B0-BB3E-D10C2E87F73C}" destId="{B038A637-ECC0-4185-99B2-49287D97DC3C}" srcOrd="5" destOrd="0" presId="urn:microsoft.com/office/officeart/2008/layout/CircularPictureCallout"/>
    <dgm:cxn modelId="{57E84D23-BA3E-477F-AFC1-FAE467C3F735}" type="presParOf" srcId="{B038A637-ECC0-4185-99B2-49287D97DC3C}" destId="{4A06C6F1-D9E8-442B-BA43-37BB5CE4AF5F}" srcOrd="0" destOrd="0" presId="urn:microsoft.com/office/officeart/2008/layout/CircularPictureCallout"/>
    <dgm:cxn modelId="{0329FCE8-E76F-4DEB-BADE-E2F828CB8FE8}" type="presParOf" srcId="{6523FA15-E799-44B0-BB3E-D10C2E87F73C}" destId="{E4E33C3B-37D5-4852-B144-ADC7A27B1412}" srcOrd="6" destOrd="0" presId="urn:microsoft.com/office/officeart/2008/layout/CircularPictureCallout"/>
    <dgm:cxn modelId="{8EEEEFF5-EE82-4D59-8512-3797537834D0}" type="presParOf" srcId="{6523FA15-E799-44B0-BB3E-D10C2E87F73C}" destId="{C437909D-21E7-44A8-B845-B26D590F0B1A}" srcOrd="7" destOrd="0" presId="urn:microsoft.com/office/officeart/2008/layout/CircularPictureCallout"/>
    <dgm:cxn modelId="{73E74FF1-C91D-4A39-8226-6C83EF793C6A}" type="presParOf" srcId="{C437909D-21E7-44A8-B845-B26D590F0B1A}" destId="{6F7750C6-1F12-4E7F-9DD3-0DD068BBDA9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2A6AE-87CD-4803-8C3F-EE612675A326}">
      <dsp:nvSpPr>
        <dsp:cNvPr id="0" name=""/>
        <dsp:cNvSpPr/>
      </dsp:nvSpPr>
      <dsp:spPr>
        <a:xfrm>
          <a:off x="292146" y="0"/>
          <a:ext cx="6475862" cy="6475862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D54D2-8468-4F2B-9E86-945A18EAAE20}">
      <dsp:nvSpPr>
        <dsp:cNvPr id="0" name=""/>
        <dsp:cNvSpPr/>
      </dsp:nvSpPr>
      <dsp:spPr>
        <a:xfrm>
          <a:off x="1124629" y="934646"/>
          <a:ext cx="5384760" cy="1532957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Бөлім</a:t>
          </a:r>
          <a: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b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Таза,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мінсіз</a:t>
          </a: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асыл</a:t>
          </a: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сөз</a:t>
          </a:r>
          <a:r>
            <a:rPr lang="ru-RU" sz="2300" kern="1200" dirty="0" smtClean="0"/>
            <a:t/>
          </a:r>
          <a:br>
            <a:rPr lang="ru-RU" sz="2300" kern="1200" dirty="0" smtClean="0"/>
          </a:br>
          <a:endParaRPr lang="ru-RU" sz="2300" kern="1200" dirty="0"/>
        </a:p>
      </dsp:txBody>
      <dsp:txXfrm>
        <a:off x="1199462" y="1009479"/>
        <a:ext cx="5235094" cy="1383291"/>
      </dsp:txXfrm>
    </dsp:sp>
    <dsp:sp modelId="{B5870194-04A6-4337-8AE3-8942B436ACD8}">
      <dsp:nvSpPr>
        <dsp:cNvPr id="0" name=""/>
        <dsp:cNvSpPr/>
      </dsp:nvSpPr>
      <dsp:spPr>
        <a:xfrm>
          <a:off x="1248236" y="2672054"/>
          <a:ext cx="4209310" cy="1532957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</a:t>
          </a:r>
          <a:r>
            <a:rPr lang="ru-RU" sz="2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2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3069" y="2746887"/>
        <a:ext cx="4059644" cy="1383291"/>
      </dsp:txXfrm>
    </dsp:sp>
    <dsp:sp modelId="{FA9071EA-1F37-46B8-BDB8-8378D970DD6A}">
      <dsp:nvSpPr>
        <dsp:cNvPr id="0" name=""/>
        <dsp:cNvSpPr/>
      </dsp:nvSpPr>
      <dsp:spPr>
        <a:xfrm>
          <a:off x="1402886" y="4512616"/>
          <a:ext cx="4209310" cy="1532957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Қобыланды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батыр»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жыры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Әйелдер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бейнесі</a:t>
          </a:r>
          <a:endParaRPr lang="ru-RU" sz="2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7719" y="4587449"/>
        <a:ext cx="4059644" cy="1383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DCEA0-4EB7-4386-81D9-407C6D5AFF9F}">
      <dsp:nvSpPr>
        <dsp:cNvPr id="0" name=""/>
        <dsp:cNvSpPr/>
      </dsp:nvSpPr>
      <dsp:spPr>
        <a:xfrm>
          <a:off x="3738373" y="203273"/>
          <a:ext cx="2522735" cy="133472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 мақсаттары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107819" y="398739"/>
        <a:ext cx="1783843" cy="943794"/>
      </dsp:txXfrm>
    </dsp:sp>
    <dsp:sp modelId="{D8270CC4-E1B6-4A4F-ABA7-6C72CC4428AE}">
      <dsp:nvSpPr>
        <dsp:cNvPr id="0" name=""/>
        <dsp:cNvSpPr/>
      </dsp:nvSpPr>
      <dsp:spPr>
        <a:xfrm rot="13277552">
          <a:off x="5853623" y="1467339"/>
          <a:ext cx="691891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035384" y="1675665"/>
        <a:ext cx="484324" cy="419516"/>
      </dsp:txXfrm>
    </dsp:sp>
    <dsp:sp modelId="{F40F8BD9-2557-4C05-BB71-55198C480AC7}">
      <dsp:nvSpPr>
        <dsp:cNvPr id="0" name=""/>
        <dsp:cNvSpPr/>
      </dsp:nvSpPr>
      <dsp:spPr>
        <a:xfrm>
          <a:off x="5594477" y="2177374"/>
          <a:ext cx="3795683" cy="131829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Кейіпкерлерді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өмірмен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салыстырып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Б/С2.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b="1" kern="1200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0342" y="2370434"/>
        <a:ext cx="2683953" cy="932177"/>
      </dsp:txXfrm>
    </dsp:sp>
    <dsp:sp modelId="{6299193F-DDE5-4E80-931D-8DC888B4D50E}">
      <dsp:nvSpPr>
        <dsp:cNvPr id="0" name=""/>
        <dsp:cNvSpPr/>
      </dsp:nvSpPr>
      <dsp:spPr>
        <a:xfrm rot="17461872">
          <a:off x="10701932" y="-349597"/>
          <a:ext cx="2377641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0769172" y="-111865"/>
        <a:ext cx="2167883" cy="419516"/>
      </dsp:txXfrm>
    </dsp:sp>
    <dsp:sp modelId="{4F709B05-3DB1-4F56-A5F4-62EA33F5F13D}">
      <dsp:nvSpPr>
        <dsp:cNvPr id="0" name=""/>
        <dsp:cNvSpPr/>
      </dsp:nvSpPr>
      <dsp:spPr>
        <a:xfrm>
          <a:off x="8863997" y="354449"/>
          <a:ext cx="2842438" cy="16831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мақсаты</a:t>
          </a:r>
        </a:p>
      </dsp:txBody>
      <dsp:txXfrm>
        <a:off x="9280262" y="600933"/>
        <a:ext cx="2009908" cy="1190133"/>
      </dsp:txXfrm>
    </dsp:sp>
    <dsp:sp modelId="{E0802939-41D9-4857-AD1F-E576A4E05CC0}">
      <dsp:nvSpPr>
        <dsp:cNvPr id="0" name=""/>
        <dsp:cNvSpPr/>
      </dsp:nvSpPr>
      <dsp:spPr>
        <a:xfrm rot="6773648">
          <a:off x="9274072" y="2379372"/>
          <a:ext cx="104949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9419752" y="2422594"/>
        <a:ext cx="839737" cy="419516"/>
      </dsp:txXfrm>
    </dsp:sp>
    <dsp:sp modelId="{D720C35C-3048-49F5-80B6-B516CFB5CD21}">
      <dsp:nvSpPr>
        <dsp:cNvPr id="0" name=""/>
        <dsp:cNvSpPr/>
      </dsp:nvSpPr>
      <dsp:spPr>
        <a:xfrm>
          <a:off x="5078156" y="3822025"/>
          <a:ext cx="7113843" cy="256302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Портреті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іс-әрекеті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образын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ашу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Кейіпкерлерді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өмірмен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салыстыра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Жырдан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алған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әсерін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сипаттап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хат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өлең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жаза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9954" y="4197372"/>
        <a:ext cx="5030247" cy="1812335"/>
      </dsp:txXfrm>
    </dsp:sp>
    <dsp:sp modelId="{E51C404E-64C7-467D-AE5F-21B6A76EBADE}">
      <dsp:nvSpPr>
        <dsp:cNvPr id="0" name=""/>
        <dsp:cNvSpPr/>
      </dsp:nvSpPr>
      <dsp:spPr>
        <a:xfrm rot="2690764">
          <a:off x="6912877" y="1131798"/>
          <a:ext cx="3046561" cy="37941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6929438" y="1167546"/>
        <a:ext cx="2932738" cy="227646"/>
      </dsp:txXfrm>
    </dsp:sp>
    <dsp:sp modelId="{14076C45-CBAA-4BD5-8993-06BB5E2E3D11}">
      <dsp:nvSpPr>
        <dsp:cNvPr id="0" name=""/>
        <dsp:cNvSpPr/>
      </dsp:nvSpPr>
      <dsp:spPr>
        <a:xfrm>
          <a:off x="804605" y="1753289"/>
          <a:ext cx="4183545" cy="2071687"/>
        </a:xfrm>
        <a:prstGeom prst="ellipse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Көркем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шығармадағы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портреті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іс-әрекеті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образын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ашу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Т/Ж3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b="1" kern="1200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7271" y="2056681"/>
        <a:ext cx="2958213" cy="1464903"/>
      </dsp:txXfrm>
    </dsp:sp>
    <dsp:sp modelId="{F4F6B95A-F81A-4215-8C52-F15FF6C78452}">
      <dsp:nvSpPr>
        <dsp:cNvPr id="0" name=""/>
        <dsp:cNvSpPr/>
      </dsp:nvSpPr>
      <dsp:spPr>
        <a:xfrm rot="19057906">
          <a:off x="3954106" y="1320222"/>
          <a:ext cx="33888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967382" y="1494317"/>
        <a:ext cx="237219" cy="419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33C3B-37D5-4852-B144-ADC7A27B1412}">
      <dsp:nvSpPr>
        <dsp:cNvPr id="0" name=""/>
        <dsp:cNvSpPr/>
      </dsp:nvSpPr>
      <dsp:spPr>
        <a:xfrm>
          <a:off x="2383629" y="4109996"/>
          <a:ext cx="423266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110E9-5FF2-40B4-AA23-D8792B44E89F}">
      <dsp:nvSpPr>
        <dsp:cNvPr id="0" name=""/>
        <dsp:cNvSpPr/>
      </dsp:nvSpPr>
      <dsp:spPr>
        <a:xfrm>
          <a:off x="2383629" y="1162459"/>
          <a:ext cx="423266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D3731-EA11-462B-940A-3ED487F9DA33}">
      <dsp:nvSpPr>
        <dsp:cNvPr id="0" name=""/>
        <dsp:cNvSpPr/>
      </dsp:nvSpPr>
      <dsp:spPr>
        <a:xfrm>
          <a:off x="-24249" y="746667"/>
          <a:ext cx="4815756" cy="334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AE03B-F782-4948-A52D-D5EF2CBAD057}">
      <dsp:nvSpPr>
        <dsp:cNvPr id="0" name=""/>
        <dsp:cNvSpPr/>
      </dsp:nvSpPr>
      <dsp:spPr>
        <a:xfrm>
          <a:off x="788197" y="1258388"/>
          <a:ext cx="3018278" cy="15562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 критерийлері</a:t>
          </a:r>
          <a:endParaRPr lang="ru-RU" sz="32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197" y="1258388"/>
        <a:ext cx="3018278" cy="1556299"/>
      </dsp:txXfrm>
    </dsp:sp>
    <dsp:sp modelId="{5A4206AE-8BE3-4EBB-B6ED-F10ACCFFAB0E}">
      <dsp:nvSpPr>
        <dsp:cNvPr id="0" name=""/>
        <dsp:cNvSpPr/>
      </dsp:nvSpPr>
      <dsp:spPr>
        <a:xfrm flipH="1" flipV="1">
          <a:off x="4649819" y="-127872"/>
          <a:ext cx="4634235" cy="2703893"/>
        </a:xfrm>
        <a:prstGeom prst="ellipse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A17A5-432D-4751-9AA1-54E7557D8D40}">
      <dsp:nvSpPr>
        <dsp:cNvPr id="0" name=""/>
        <dsp:cNvSpPr/>
      </dsp:nvSpPr>
      <dsp:spPr>
        <a:xfrm>
          <a:off x="6074787" y="320722"/>
          <a:ext cx="1955519" cy="171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1.Көркем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шығармадағы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портреті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іс-әрекеті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әйелдер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образын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ашады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4787" y="320722"/>
        <a:ext cx="1955519" cy="1710780"/>
      </dsp:txXfrm>
    </dsp:sp>
    <dsp:sp modelId="{4A06C6F1-D9E8-442B-BA43-37BB5CE4AF5F}">
      <dsp:nvSpPr>
        <dsp:cNvPr id="0" name=""/>
        <dsp:cNvSpPr/>
      </dsp:nvSpPr>
      <dsp:spPr>
        <a:xfrm>
          <a:off x="4207812" y="2728347"/>
          <a:ext cx="4844230" cy="246303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750C6-1F12-4E7F-9DD3-0DD068BBDA9C}">
      <dsp:nvSpPr>
        <dsp:cNvPr id="0" name=""/>
        <dsp:cNvSpPr/>
      </dsp:nvSpPr>
      <dsp:spPr>
        <a:xfrm>
          <a:off x="5765057" y="3075605"/>
          <a:ext cx="1955814" cy="1768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2.Жырдағы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әйелдер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бейнесін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өмірмен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салыстырып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5057" y="3075605"/>
        <a:ext cx="1955814" cy="1768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60E4-9DC9-45A4-93B0-7D2E4C080D5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6D7-A9D5-4764-AD70-45862E492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5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7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1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0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4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8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-history.kz/kz/library/read/2535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52764" y="-54591"/>
            <a:ext cx="3439236" cy="1746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 (Т1)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</a:p>
          <a:p>
            <a:pPr lvl="0"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Тілі: қазақ тілінде</a:t>
            </a:r>
          </a:p>
          <a:p>
            <a:pPr lvl="0"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бөлімнің 7 -сабағы</a:t>
            </a:r>
          </a:p>
          <a:p>
            <a:pPr lvl="0" algn="ctr"/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6507066"/>
              </p:ext>
            </p:extLst>
          </p:nvPr>
        </p:nvGraphicFramePr>
        <p:xfrm>
          <a:off x="1661994" y="382138"/>
          <a:ext cx="8128000" cy="647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7792873" y="3739486"/>
            <a:ext cx="1228298" cy="1842448"/>
          </a:xfrm>
          <a:prstGeom prst="curvedLef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214651" y="2074458"/>
            <a:ext cx="1201003" cy="1545611"/>
          </a:xfrm>
          <a:prstGeom prst="curved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9923737">
            <a:off x="6726717" y="188958"/>
            <a:ext cx="1933502" cy="981833"/>
          </a:xfrm>
          <a:prstGeom prst="curvedUp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-95534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356870" algn="l"/>
              </a:tabLst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08281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</a:p>
          <a:p>
            <a:pPr lvl="0">
              <a:spcAft>
                <a:spcPts val="100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3-тапсырма</a:t>
            </a:r>
          </a:p>
          <a:p>
            <a:pPr lvl="0">
              <a:spcAft>
                <a:spcPts val="100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Жырдан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  кейіпкердің портреті мен адамгершілік қасиеттері көрінетіндей іс-әрекеттері сипатталған тұсын тауып, кестенің тиісті бағандарына 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жазыңыз.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Іс-әрекеті бойынша адамгершілік қасиеттерін сипаттап, бүгінгі күндегі қазақ аруларының бойындағы қасиеттермен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салыстырып, өз пікіріңізді жазыңыз. </a:t>
            </a:r>
          </a:p>
          <a:p>
            <a:pPr lvl="0">
              <a:spcAft>
                <a:spcPts val="1000"/>
              </a:spcAft>
            </a:pPr>
            <a:endParaRPr lang="kk-KZ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kk-KZ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Білім алушы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Times New Roman"/>
              <a:buChar char="-"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Мәтіннен кейіпкерлердің портреті суреттелген үзіндіні табады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Times New Roman"/>
              <a:buChar char="-"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Іс-әрекеті  берілген тұстарын анықтайды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Times New Roman"/>
              <a:buChar char="-"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Іс-әрекетіне өзіндік сараптау жасап, адамгершілік қасиеттерін анықтайды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/>
              <a:buChar char="-"/>
            </a:pP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Кейіпкерлер бойындағы қасиеттерді қазіргі уақыттағы қыздардың бейнесімен салыстырып, өз пікірін жазады.</a:t>
            </a:r>
            <a:endParaRPr lang="ru-RU" b="1" i="1" dirty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3002"/>
              </p:ext>
            </p:extLst>
          </p:nvPr>
        </p:nvGraphicFramePr>
        <p:xfrm>
          <a:off x="204716" y="2790958"/>
          <a:ext cx="11646091" cy="1690688"/>
        </p:xfrm>
        <a:graphic>
          <a:graphicData uri="http://schemas.openxmlformats.org/drawingml/2006/table">
            <a:tbl>
              <a:tblPr firstRow="1" firstCol="1" bandRow="1"/>
              <a:tblGrid>
                <a:gridCol w="1554881"/>
                <a:gridCol w="2020014"/>
                <a:gridCol w="2471859"/>
                <a:gridCol w="2338964"/>
                <a:gridCol w="3260373"/>
              </a:tblGrid>
              <a:tr h="1142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Кейіпкер 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Портреті (жыр бойынша)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Іс-әрекеті (жыр бойынша)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Адамгершілік қасиеті </a:t>
                      </a:r>
                      <a:endParaRPr lang="kk-KZ" sz="2000" b="1" i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 пікірің)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ХХІғ қыздар.. (қазіргі өмірмен байланыстыр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2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-95534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97000"/>
              </a:lnSpc>
              <a:spcAft>
                <a:spcPts val="0"/>
              </a:spcAft>
              <a:buNone/>
              <a:tabLst>
                <a:tab pos="356870" algn="l"/>
              </a:tabLst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Өзіңді тексер</a:t>
            </a:r>
          </a:p>
          <a:p>
            <a:pPr marL="0" lvl="0" indent="0">
              <a:lnSpc>
                <a:spcPct val="97000"/>
              </a:lnSpc>
              <a:spcAft>
                <a:spcPts val="0"/>
              </a:spcAft>
              <a:buNone/>
              <a:tabLst>
                <a:tab pos="35687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3-тапсырма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80633"/>
              </p:ext>
            </p:extLst>
          </p:nvPr>
        </p:nvGraphicFramePr>
        <p:xfrm>
          <a:off x="-13648" y="1256922"/>
          <a:ext cx="11959989" cy="4492403"/>
        </p:xfrm>
        <a:graphic>
          <a:graphicData uri="http://schemas.openxmlformats.org/drawingml/2006/table">
            <a:tbl>
              <a:tblPr firstRow="1" firstCol="1" bandRow="1"/>
              <a:tblGrid>
                <a:gridCol w="1105471"/>
                <a:gridCol w="2988859"/>
                <a:gridCol w="3739487"/>
                <a:gridCol w="1924334"/>
                <a:gridCol w="2201838"/>
              </a:tblGrid>
              <a:tr h="1022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Кейіпкер 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Портреті (жыр бойынша)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Іс-әрекеті (жыр бойынша)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Адамгершілік қасиеті </a:t>
                      </a:r>
                      <a:endParaRPr lang="kk-KZ" sz="18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 пікірің)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ХХІғ қыздар.. (қазіргі өмірмен байланыстыр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Құртқа 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Бұл ақылың, қыз Құртқа,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Патшаға бітсе болмай ма?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Сөзің дұрыс, Құртқажан,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Тапсырдым сені Құдайға.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Бұлаңдаған, қыз Құртқа,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Әйел болдың, айла жоқ,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Егер еркек болғанда,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Болар ең тұтқа бір жұртқа!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Артық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туған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қыз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Құртқа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Қиын-ды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заман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баяғым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Кім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ұстамас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жылқының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Желдеп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шыққан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саяғын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Көптен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бері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жол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жүріп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Сағынган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жарың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мен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едім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Дұшпаннан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көріп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кемшілік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Сарғайған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жұптым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сен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едің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Арманым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жоқ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дүниеде</a:t>
                      </a:r>
                      <a:endParaRPr lang="ru-RU" sz="18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Есен-аман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қауыштым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Құдай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қосқан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қосағым</a:t>
                      </a:r>
                      <a:r>
                        <a:rPr lang="ru-RU" sz="18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!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-95534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356870" algn="l"/>
              </a:tabLst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082818" cy="341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lang="kk-KZ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95294"/>
              </p:ext>
            </p:extLst>
          </p:nvPr>
        </p:nvGraphicFramePr>
        <p:xfrm>
          <a:off x="232011" y="1052206"/>
          <a:ext cx="11959989" cy="3596028"/>
        </p:xfrm>
        <a:graphic>
          <a:graphicData uri="http://schemas.openxmlformats.org/drawingml/2006/table">
            <a:tbl>
              <a:tblPr firstRow="1" firstCol="1" bandRow="1"/>
              <a:tblGrid>
                <a:gridCol w="1255595"/>
                <a:gridCol w="3125337"/>
                <a:gridCol w="3084394"/>
                <a:gridCol w="1733266"/>
                <a:gridCol w="2761397"/>
              </a:tblGrid>
              <a:tr h="1142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Кейіпкер 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Портреті (жыр бойынша)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Іс-әрекеті (жыр бойынша)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Адамгершілік қасиеті </a:t>
                      </a:r>
                      <a:endParaRPr lang="kk-KZ" sz="2000" b="0" i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 пікірің)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ХХІғ қыздар.. (қазіргі өмірмен байланыстыр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Қарлыға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Қобаған мұрын, қой көзді,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Талма бетті, нұр жүзді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Қарлыға деген қызы бар.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«Оған қылар амалы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Кіндігінің тұсында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 соғылған төрт көзі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 соғарлық самалы.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Мерген болсаң, батырым,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Кіндікті байлап атпасаң,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Басыңа салар қараны».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орытынды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йелдер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аштың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Жырдағы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 бейнесін шынайы өмірмен салыстырып, баға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 білдің.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авторға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оқисыздар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://e-history.kz/kz/library/read/25352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 бейнесі» ойтолғау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7000"/>
              </a:lnSpc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kk-KZ" sz="3200" dirty="0" smtClean="0"/>
          </a:p>
        </p:txBody>
      </p:sp>
    </p:spTree>
    <p:extLst>
      <p:ext uri="{BB962C8B-B14F-4D97-AF65-F5344CB8AC3E}">
        <p14:creationId xmlns:p14="http://schemas.microsoft.com/office/powerpoint/2010/main" val="7606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806676"/>
              </p:ext>
            </p:extLst>
          </p:nvPr>
        </p:nvGraphicFramePr>
        <p:xfrm>
          <a:off x="0" y="-11277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Выгнутая вправо стрелка 8"/>
          <p:cNvSpPr/>
          <p:nvPr/>
        </p:nvSpPr>
        <p:spPr>
          <a:xfrm rot="19697615">
            <a:off x="6260514" y="20687"/>
            <a:ext cx="1306410" cy="205064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285849">
            <a:off x="1841694" y="59181"/>
            <a:ext cx="1426993" cy="159530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6400599" flipH="1" flipV="1">
            <a:off x="10377222" y="2581623"/>
            <a:ext cx="2191435" cy="9281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3207" y="4326340"/>
            <a:ext cx="4042510" cy="17742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авторға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хат, 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А/И4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 rot="1499955">
            <a:off x="3990413" y="1555452"/>
            <a:ext cx="1250608" cy="3521543"/>
          </a:xfrm>
          <a:prstGeom prst="curvedLeftArrow">
            <a:avLst>
              <a:gd name="adj1" fmla="val 25000"/>
              <a:gd name="adj2" fmla="val 50000"/>
              <a:gd name="adj3" fmla="val 217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9125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54485022"/>
              </p:ext>
            </p:extLst>
          </p:nvPr>
        </p:nvGraphicFramePr>
        <p:xfrm>
          <a:off x="1909170" y="880283"/>
          <a:ext cx="9432119" cy="515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Выгнутая вверх стрелка 10"/>
          <p:cNvSpPr/>
          <p:nvPr/>
        </p:nvSpPr>
        <p:spPr>
          <a:xfrm>
            <a:off x="4353636" y="464024"/>
            <a:ext cx="2756848" cy="106452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756825">
            <a:off x="3528937" y="5228668"/>
            <a:ext cx="3284608" cy="131529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2012" y="4380931"/>
            <a:ext cx="2866030" cy="22655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3.Алған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сипаттап,авторға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Выгнутая вверх стрелка 3"/>
          <p:cNvSpPr/>
          <p:nvPr/>
        </p:nvSpPr>
        <p:spPr>
          <a:xfrm rot="18429836" flipH="1">
            <a:off x="105445" y="3020213"/>
            <a:ext cx="1977693" cy="101918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660" y="122830"/>
            <a:ext cx="11750721" cy="21563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Батырлық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эпостарға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белгілердің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жары,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эпосында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қаһармандар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ерлерден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лмай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суреттеледі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бүтіндігіне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септесетін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800" dirty="0">
                <a:solidFill>
                  <a:srgbClr val="222222"/>
                </a:solidFill>
                <a:latin typeface="Verdana" panose="020B0604030504040204" pitchFamily="34" charset="0"/>
              </a:rPr>
              <a:t> </a:t>
            </a:r>
            <a:endParaRPr lang="ru-RU" sz="2800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306472" y="1978925"/>
            <a:ext cx="7451677" cy="4735774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шеберлікпен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сомдалады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көрінбегенімен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Құртқажан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неге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қамықтың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Жолбарысың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есенде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сапардан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қайтсам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басыңды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қылармын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суреттейді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ақылдылығына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4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49922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49922" y="122830"/>
            <a:ext cx="6646459" cy="48995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күллі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лемнің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шырағы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Нұрлы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жүзің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жұмақтың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Оймақ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ашылса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шекер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шашылар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жайқалып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ашылар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йелге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төгіп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төресі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сазгерлік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йелге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жандарға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йелдің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сұлулығын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</p:txBody>
      </p:sp>
    </p:spTree>
    <p:extLst>
      <p:ext uri="{BB962C8B-B14F-4D97-AF65-F5344CB8AC3E}">
        <p14:creationId xmlns:p14="http://schemas.microsoft.com/office/powerpoint/2010/main" val="33488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2000" cy="132383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бекіту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6537"/>
            <a:ext cx="12192000" cy="55614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1-тапсырма                          Венн диаграммасы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kk-K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Білім алушы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-екі кейіпкерді салыстырады;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-екі кейіпкердің айырмашылығын табады.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8394509" y="2153079"/>
            <a:ext cx="3383508" cy="243256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27545" y="2153079"/>
            <a:ext cx="3125338" cy="243256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10902" y="2821818"/>
            <a:ext cx="3425588" cy="2558667"/>
          </a:xfrm>
          <a:prstGeom prst="horizontalScroll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 қасиеті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Өзіңді тексер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1-тапсырма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3729" y="232012"/>
            <a:ext cx="3944202" cy="6277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 Құртқа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74" y="1897038"/>
            <a:ext cx="2724150" cy="369854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5660" y="859810"/>
            <a:ext cx="3944203" cy="12419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көңілдегідей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жары.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776" y="2552131"/>
            <a:ext cx="3921030" cy="1392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келешегін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ойлағандықтан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728" y="4749420"/>
            <a:ext cx="3753135" cy="15456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есі-ақылы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61797" y="859809"/>
            <a:ext cx="4085230" cy="12965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65410" y="2593075"/>
            <a:ext cx="4181618" cy="1351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жарастықты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екеуінің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65410" y="4749421"/>
            <a:ext cx="4181617" cy="15456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жары.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тартымды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3729" y="232012"/>
            <a:ext cx="3944202" cy="6277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74" y="1897038"/>
            <a:ext cx="2724150" cy="369854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5660" y="859810"/>
            <a:ext cx="3944203" cy="12419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сауытты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киінген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сүңгіні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тұлғасында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776" y="2552130"/>
            <a:ext cx="3921030" cy="18970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өжет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батыр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мінездерімен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сүйкімді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723" y="4645355"/>
            <a:ext cx="3753135" cy="19004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ел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тілегіне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еместігін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оны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намысы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61796" y="859809"/>
            <a:ext cx="4189863" cy="12965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Көбікті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рдемін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аямайды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65409" y="2593074"/>
            <a:ext cx="4362733" cy="19618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  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Көбіктіні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Быршымбайды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65408" y="4749420"/>
            <a:ext cx="4362733" cy="19140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секілді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батырға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қосылу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Осындай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алдына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қойған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Қарлыға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ойламаған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жерден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Қобыландыға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кездеседі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оны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бірден-ақ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ұнатады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тұтады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ғашық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болады.Қобыланды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жағына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шығады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2000" cy="103722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9935"/>
            <a:ext cx="12192000" cy="584806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endParaRPr lang="ru-RU" sz="9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kk-KZ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 </a:t>
            </a:r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</a:t>
            </a:r>
            <a:endParaRPr lang="kk-KZ" sz="9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Шығармадан </a:t>
            </a:r>
            <a:r>
              <a:rPr lang="kk-KZ" sz="9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алған әсерін </a:t>
            </a:r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авторға </a:t>
            </a:r>
            <a:r>
              <a:rPr lang="kk-KZ" sz="9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хат немесе өлең </a:t>
            </a:r>
            <a:r>
              <a:rPr lang="kk-KZ" sz="9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жазып көріңіз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8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 Білім алушы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-авторға хат немесе өлең жазады;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-сауатты жазады;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-өз көзқарасын білдіреді;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-жырдан дәлел келтіреді;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-хат көлемін сақтайды.</a:t>
            </a:r>
          </a:p>
        </p:txBody>
      </p:sp>
    </p:spTree>
    <p:extLst>
      <p:ext uri="{BB962C8B-B14F-4D97-AF65-F5344CB8AC3E}">
        <p14:creationId xmlns:p14="http://schemas.microsoft.com/office/powerpoint/2010/main" val="1866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11409</TotalTime>
  <Words>618</Words>
  <Application>Microsoft Office PowerPoint</Application>
  <PresentationFormat>Широкоэкранный</PresentationFormat>
  <Paragraphs>180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 бекіту</vt:lpstr>
      <vt:lpstr>Презентация PowerPoint</vt:lpstr>
      <vt:lpstr>Презентация PowerPoint</vt:lpstr>
      <vt:lpstr>Сабақты бекіту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Қорытынды  </vt:lpstr>
      <vt:lpstr>       Қосымша ресурстар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 бекіту:</dc:title>
  <dc:creator>User</dc:creator>
  <cp:lastModifiedBy>User</cp:lastModifiedBy>
  <cp:revision>146</cp:revision>
  <cp:lastPrinted>2020-03-22T06:39:47Z</cp:lastPrinted>
  <dcterms:created xsi:type="dcterms:W3CDTF">2020-03-21T16:12:39Z</dcterms:created>
  <dcterms:modified xsi:type="dcterms:W3CDTF">2020-09-13T10:46:51Z</dcterms:modified>
</cp:coreProperties>
</file>