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D62-EB34-48EA-B608-EC12DDB29781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AED5E-54F4-4D98-9ED6-38A28C8B7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11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D62-EB34-48EA-B608-EC12DDB29781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AED5E-54F4-4D98-9ED6-38A28C8B7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393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D62-EB34-48EA-B608-EC12DDB29781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AED5E-54F4-4D98-9ED6-38A28C8B7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02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D62-EB34-48EA-B608-EC12DDB29781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AED5E-54F4-4D98-9ED6-38A28C8B7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948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D62-EB34-48EA-B608-EC12DDB29781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AED5E-54F4-4D98-9ED6-38A28C8B7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789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D62-EB34-48EA-B608-EC12DDB29781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AED5E-54F4-4D98-9ED6-38A28C8B7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80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D62-EB34-48EA-B608-EC12DDB29781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AED5E-54F4-4D98-9ED6-38A28C8B7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68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D62-EB34-48EA-B608-EC12DDB29781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AED5E-54F4-4D98-9ED6-38A28C8B7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41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D62-EB34-48EA-B608-EC12DDB29781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AED5E-54F4-4D98-9ED6-38A28C8B7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301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D62-EB34-48EA-B608-EC12DDB29781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AED5E-54F4-4D98-9ED6-38A28C8B7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00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D62-EB34-48EA-B608-EC12DDB29781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AED5E-54F4-4D98-9ED6-38A28C8B7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96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27D62-EB34-48EA-B608-EC12DDB29781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AED5E-54F4-4D98-9ED6-38A28C8B7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5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r>
              <a:rPr lang="ru-RU" sz="2000" smtClean="0"/>
              <a:t> 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76672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Қызығушылықты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ояту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ОҚЫЛЫМ АЛДЫ.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шақыру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000"/>
            <a:ext cx="3614737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54000"/>
            <a:ext cx="3670300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293096"/>
            <a:ext cx="87108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суреттерде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бейнеленген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суреттердің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идеясы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болуы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Болжаймыз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біз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бүгін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Қазақстанның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әңгімелейміз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3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88"/>
    </mc:Choice>
    <mc:Fallback>
      <p:transition spd="slow" advTm="37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8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028343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3-тапсырма.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Мәтіндегі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төл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сөзді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төлеу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сөзге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айналдырыңыз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белгіге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аударамыз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Бурабай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даласының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ортасында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тамаша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әкем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Асылбек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ортаға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салып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Иә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Бурабай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өзінің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мінсіз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табиғатымен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таза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ауасы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мөлдір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көлдерімен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жұмбақ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шыңдары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мәңгі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жасыл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қылқан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жапырақты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ормандары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кез-келген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адамды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баурап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сөзді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төлеу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сөзге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айналдырады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қойылуына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7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02"/>
    </mc:Choice>
    <mc:Fallback>
      <p:transition spd="slow" advTm="38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-22804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692696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Өзіңді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тексер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Мәтіндегі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төл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сөзді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төлеу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сөзге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айналдырыңыз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белгіге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аударамыз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Әкем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Бурабайдың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даласының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ортасында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тамаша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екендігін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айтты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Осы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Асылбек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ойымен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бөлісе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Бурабайдың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таза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ауасы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мен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мөлдір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көлдерін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жұмбақ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шыңдары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қылқан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жапырақты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ормандары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кез-келген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адамды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баурап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алатындығын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айтты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00970"/>
            <a:ext cx="303530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7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66"/>
    </mc:Choice>
    <mc:Fallback>
      <p:transition spd="slow" advTm="29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80648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4-тапсырма.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Жарнама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Ғаламтор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материалдарын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демалушыларды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шақыру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өздерің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тұратын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жердегі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көрікті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мекенге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жарнама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жасаңдар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Жарнама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жасайды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71242"/>
            <a:ext cx="547528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8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40"/>
    </mc:Choice>
    <mc:Fallback>
      <p:transition spd="slow" advTm="1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412369"/>
            <a:ext cx="77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бекіту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сендерге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еліміздің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көрінісі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ұнады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Ондай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алған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білімімізді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INSERT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кестесі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жинақтайық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364760"/>
              </p:ext>
            </p:extLst>
          </p:nvPr>
        </p:nvGraphicFramePr>
        <p:xfrm>
          <a:off x="1115616" y="3140968"/>
          <a:ext cx="7056786" cy="2952328"/>
        </p:xfrm>
        <a:graphic>
          <a:graphicData uri="http://schemas.openxmlformats.org/drawingml/2006/table">
            <a:tbl>
              <a:tblPr firstRow="1" firstCol="1" bandRow="1"/>
              <a:tblGrid>
                <a:gridCol w="1603815"/>
                <a:gridCol w="1890397"/>
                <a:gridCol w="1781287"/>
                <a:gridCol w="1781287"/>
              </a:tblGrid>
              <a:tr h="18884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«мен білемін»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«мен үшін түсініксіз»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«мен үшін жаңа ақпарат»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«мені таң қалдырады»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</a:tr>
              <a:tr h="1063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5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59"/>
    </mc:Choice>
    <mc:Fallback>
      <p:transition spd="slow" advTm="2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166843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Табиғатым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тамаша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тақырыбында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эссе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жазамыз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Оқыған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ойларына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талдау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жасайды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*Проблема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қөзқарасына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рефлексия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жасайды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тұрғыдан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ойланады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*Эссе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сақтайды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Оқылым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тындалым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жазылым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дағдылары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6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25"/>
    </mc:Choice>
    <mc:Fallback>
      <p:transition spd="slow" advTm="25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764704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Осымен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сабағымызды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аяқтаймыз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Сау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болыңыздар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рақмет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068960"/>
            <a:ext cx="597535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7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4"/>
    </mc:Choice>
    <mc:Fallback>
      <p:transition spd="slow" advTm="9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7413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920620"/>
            <a:ext cx="813690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5-сынып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Бөлім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Саяхат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Қазақстанның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табиғаты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0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4"/>
    </mc:Choice>
    <mc:Fallback>
      <p:transition spd="slow" advTm="13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60648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Сабаққа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негізделген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мақсаттары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5.1.5.1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тыңдалған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негізінде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көтерілген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мәселе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5.4.5.5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төлеу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автор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сөзінің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белгілерін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645024"/>
            <a:ext cx="66602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критерийл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Мәтінге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қояды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Тақырыпқа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оқиғаны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Эссе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сақтайды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52"/>
    </mc:Choice>
    <mc:Fallback>
      <p:transition spd="slow" advTm="30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265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92696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Мағынаны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ОҚЫЛЫМ ТАПСЫРМАСЫ.  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Қазақстанның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1-тапсырма.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тоғай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іші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?!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енеміз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Тоғай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өтіп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өтіп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Тау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басына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жетеміз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Түске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тізбектелген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топ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кішкентай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тоғайға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келіп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кірді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Тоғай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іші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салқын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көлеңке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шөбі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кілемдей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ғажап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Биік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ағаштардың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жапырағы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сыбдырлап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бойыңды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балқытады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Мөлдір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бұлақтың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суына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қанып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майсаға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аунап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ойнады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Шамалы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демалып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тамақтанып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алған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тоғайдан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шығып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таудың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етегіне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жетті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-О- о-го-го-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бәрі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тауға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Таудың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етегі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жасыл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шөппен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қызыл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гүлмен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көмкерілген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Ал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ортасынан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төбесіне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жалпақ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жылтыр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тастар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жауып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жатыр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0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18"/>
    </mc:Choice>
    <mc:Fallback>
      <p:transition spd="slow" advTm="56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13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48680"/>
            <a:ext cx="8640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Та – ау!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саған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келдік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ау!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Үрпек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–Сен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сондай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әдемісің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Тақияң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аппақ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бұлттан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жейдең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қоңыр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тастан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етегің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ғажап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гүлден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жасалыпты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Үрпек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сен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тауып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айттың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Үлкендер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ойлайсың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өзінен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басқаны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мақтай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алмайтын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Мимидің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таңғала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мақтап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жіберді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Айнала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тегіс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көрінеді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өздері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алған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тоғай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көпірінен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әрең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өткен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ауылдары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Таудың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арғы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бетінде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айнадай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жарқырап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жатыр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сәнін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көрсетіп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мол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шуағын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төгіп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тұр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таңғала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тұр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Сенің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тауың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керемет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Үрпек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бәріміздің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тауымыз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Біздің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әлем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Жебе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беріңіз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Қазақстандағы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тауларды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білесіңдер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Тауға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саяхат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жасаудың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ерекшелігі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ойлайсыңдар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қауіпсіздік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ережелерін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сақтау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0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67"/>
    </mc:Choice>
    <mc:Fallback>
      <p:transition spd="slow" advTm="74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4667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Фоны для презентации - природа | учебные пре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2115" y="4046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Емен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ағашы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»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стратегиясы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052736"/>
            <a:ext cx="626745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7975" y="4149080"/>
            <a:ext cx="80084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ағашы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діңіне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мәтінге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қойыңыз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Еменнің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бұтақтарына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жазыңыз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оқып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қояды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4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06"/>
    </mc:Choice>
    <mc:Fallback>
      <p:transition spd="slow" advTm="17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64667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97346"/>
            <a:ext cx="87849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Өзіңді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береміз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Мәтінге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Тауға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саяхат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қоюға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тауларға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Қазақстанның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оңтүстігінде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Тянь-Шань, Алатау,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Қаратау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таулар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Шығыс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Алтай мен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Жоңғар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Алатауы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Орталық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Сары-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арқа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таулары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Батыс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Мұғалжар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таулары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саяхат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жасау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ерекшелігі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таза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салқын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керемет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көрінісінде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Тауға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шыққанда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қауіпсіздік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ережелерін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мықтап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ұстану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Үлкендермен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бірге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жүру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алыстап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кетпеу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Үшкір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заттармен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ойнамау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жаққан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кетер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өшіріп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кету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Жәндіктерден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білмейтін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жидектерді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жемеу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52175"/>
            <a:ext cx="303530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5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42"/>
    </mc:Choice>
    <mc:Fallback>
      <p:transition spd="slow" advTm="78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582341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2-тапсырма.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Мәтіндегі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қарамен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жазылған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сөздердің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синонимдерін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айтыңыз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Кішкентай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......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ғажап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.........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айнала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........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шуағын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.........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сөздерді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сөздердің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7"/>
            <a:ext cx="1412354" cy="132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2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87"/>
    </mc:Choice>
    <mc:Fallback>
      <p:transition spd="slow" advTm="21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48680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Өзіңді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тексер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Мәтіндегі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қарамен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жазылған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сөздердің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синонимдерін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айтыңыз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Кішкентай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......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ұсақ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кішігірім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бармақтай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титтей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ғажап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.........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тамаша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ерекше,керемет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айнала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........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маңай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төңірек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шуағын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.........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сәулесін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нұрын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жарығын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65852"/>
            <a:ext cx="303530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9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69"/>
    </mc:Choice>
    <mc:Fallback>
      <p:transition spd="slow" advTm="24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139</Words>
  <Application>Microsoft Office PowerPoint</Application>
  <PresentationFormat>Экран (4:3)</PresentationFormat>
  <Paragraphs>38</Paragraphs>
  <Slides>15</Slides>
  <Notes>0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7</cp:revision>
  <dcterms:created xsi:type="dcterms:W3CDTF">2021-05-04T19:25:36Z</dcterms:created>
  <dcterms:modified xsi:type="dcterms:W3CDTF">2021-05-10T19:39:07Z</dcterms:modified>
</cp:coreProperties>
</file>