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62" r:id="rId3"/>
    <p:sldId id="268" r:id="rId4"/>
    <p:sldId id="258" r:id="rId5"/>
    <p:sldId id="269" r:id="rId6"/>
    <p:sldId id="259" r:id="rId7"/>
    <p:sldId id="270" r:id="rId8"/>
    <p:sldId id="263" r:id="rId9"/>
    <p:sldId id="271" r:id="rId10"/>
    <p:sldId id="265" r:id="rId11"/>
    <p:sldId id="27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2" d="100"/>
          <a:sy n="122" d="100"/>
        </p:scale>
        <p:origin x="-13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05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0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819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446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25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6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66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9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0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51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3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4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1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02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1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6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FA9B-C404-482F-BEEB-8769978417A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C7C024-6DF1-4479-8045-57D4482EA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0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9AFAF230-A13E-4E68-B8D3-473DCEB6D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475703"/>
              </p:ext>
            </p:extLst>
          </p:nvPr>
        </p:nvGraphicFramePr>
        <p:xfrm>
          <a:off x="1216855" y="605700"/>
          <a:ext cx="8356991" cy="3456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56991">
                  <a:extLst>
                    <a:ext uri="{9D8B030D-6E8A-4147-A177-3AD203B41FA5}">
                      <a16:colId xmlns="" xmlns:a16="http://schemas.microsoft.com/office/drawing/2014/main" val="1052656091"/>
                    </a:ext>
                  </a:extLst>
                </a:gridCol>
              </a:tblGrid>
              <a:tr h="3320178">
                <a:tc>
                  <a:txBody>
                    <a:bodyPr/>
                    <a:lstStyle/>
                    <a:p>
                      <a:pPr algn="ctr"/>
                      <a:r>
                        <a:rPr lang="kk-KZ" sz="2400" i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БӨЛІМ</a:t>
                      </a:r>
                      <a:endParaRPr lang="kk-KZ" sz="24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kk-KZ" sz="3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Адамның сырт келбеті мен мінезі</a:t>
                      </a:r>
                      <a:r>
                        <a:rPr lang="kk-KZ" sz="32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endParaRPr lang="kk-KZ" sz="32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</a:t>
                      </a:r>
                    </a:p>
                    <a:p>
                      <a:pPr algn="ctr"/>
                      <a:endParaRPr lang="kk-KZ" sz="3200" b="1" i="0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3200" b="1" i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kk-KZ" sz="3200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Сабақтың </a:t>
                      </a:r>
                      <a:r>
                        <a:rPr lang="kk-KZ" sz="3200" i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тақырыбы</a:t>
                      </a:r>
                      <a:r>
                        <a:rPr lang="kk-KZ" sz="3200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200" i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3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Тазалық – денсаулық негізі</a:t>
                      </a:r>
                      <a:endParaRPr lang="kk-KZ" sz="320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093" marR="640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6191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5624C7-35A0-4A2C-8E0A-9FC0425F09A7}"/>
              </a:ext>
            </a:extLst>
          </p:cNvPr>
          <p:cNvSpPr txBox="1"/>
          <p:nvPr/>
        </p:nvSpPr>
        <p:spPr>
          <a:xfrm>
            <a:off x="7951305" y="5486400"/>
            <a:ext cx="1815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9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086">
        <p:split orient="vert"/>
      </p:transition>
    </mc:Choice>
    <mc:Fallback>
      <p:transition spd="slow" advTm="180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68639" y="1403779"/>
            <a:ext cx="1110266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4-тапсырма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Қаратпа, қыстырма, одағай сөздерді қатыстырып,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Тазалық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денсаулық негізі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тақырыбына диалог құрыңыз.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(өкінішке орай, бақытымызға қарай, меніңше, біріншіден, әрине, қап, т.б.)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75324" y="4717143"/>
            <a:ext cx="74221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Дескриптор:</a:t>
            </a: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Қаратпа, қыстырма, одағай сөздерді қатыстырып диалог құрайды</a:t>
            </a:r>
            <a:r>
              <a:rPr kumimoji="0" lang="kk-K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718">
        <p:fade/>
      </p:transition>
    </mc:Choice>
    <mc:Fallback>
      <p:transition spd="med" advTm="30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71232" y="508001"/>
            <a:ext cx="1110266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Өзіңді тексер</a:t>
            </a:r>
            <a:r>
              <a:rPr lang="kk-KZ" sz="2400" b="1" dirty="0" smtClean="0">
                <a:latin typeface="Times New Roman"/>
                <a:ea typeface="Calibri" pitchFamily="34" charset="0"/>
                <a:cs typeface="Times New Roman"/>
              </a:rPr>
              <a:t>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Calibri" pitchFamily="34" charset="0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400" b="1" dirty="0" smtClean="0">
              <a:latin typeface="Times New Roman"/>
              <a:ea typeface="Calibri" pitchFamily="34" charset="0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Сәлем, Айнұр</a:t>
            </a:r>
            <a:r>
              <a:rPr lang="kk-KZ" sz="2400" dirty="0" smtClean="0">
                <a:latin typeface="Times New Roman"/>
                <a:cs typeface="Times New Roman"/>
              </a:rPr>
              <a:t>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Сәлем, Диас! Қалың қалай?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Өкінішке орай,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жағдайым мәз емес.  Денсаулығым сыр берді.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Қап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не болып қалды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400" b="1" dirty="0" smtClean="0">
                <a:latin typeface="Times New Roman"/>
                <a:cs typeface="Times New Roman"/>
              </a:rPr>
              <a:t>Меніңше, </a:t>
            </a:r>
            <a:r>
              <a:rPr lang="kk-KZ" sz="2400" dirty="0" smtClean="0">
                <a:latin typeface="Times New Roman"/>
                <a:cs typeface="Times New Roman"/>
              </a:rPr>
              <a:t>ас ішердің алдында қолымды жумағандықтан, денсаулығым сыр берді</a:t>
            </a:r>
            <a:r>
              <a:rPr lang="kk-KZ" sz="2000" dirty="0" smtClean="0">
                <a:latin typeface="Times New Roman"/>
                <a:cs typeface="Times New Roman"/>
              </a:rPr>
              <a:t>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Әрине ,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ас ішердің алдында міндетті түрде қол жуу керек. Тазалық – денсаулық  негізі,- деп бекер айтпаған ғой.</a:t>
            </a:r>
            <a:endParaRPr lang="kk-KZ" sz="1400" dirty="0" smtClean="0">
              <a:latin typeface="Times New Roman"/>
              <a:cs typeface="Times New Roman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051">
        <p:fade/>
      </p:transition>
    </mc:Choice>
    <mc:Fallback>
      <p:transition spd="med" advTm="31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522A18C-E176-4517-9EA1-2545A22227D7}"/>
              </a:ext>
            </a:extLst>
          </p:cNvPr>
          <p:cNvSpPr txBox="1"/>
          <p:nvPr/>
        </p:nvSpPr>
        <p:spPr>
          <a:xfrm>
            <a:off x="569844" y="1272208"/>
            <a:ext cx="9448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kk-K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  тапсырма:</a:t>
            </a:r>
          </a:p>
          <a:p>
            <a:pPr lvl="0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50800" y="2093370"/>
            <a:ext cx="853470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«Тазалық» және «Денсаулық» сөздерін қатыстырып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диаманта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жазып келу.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Тазалық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Қандай? (2 сөз)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істейді? (3 сөз)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Сөйлем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kk-KZ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Денсаулық</a:t>
            </a:r>
            <a:endParaRPr lang="kk-KZ" sz="2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істейді? (3 сөз)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Қандай? (2 сөз)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Сөйлем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2" descr="https://image.jimcdn.com/app/cms/image/transf/dimension=1920x1024:format=png/path/sf315c24881d71853/image/i714fdf633e35141e/version/1516525888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76" y="969108"/>
            <a:ext cx="1657007" cy="87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63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874">
        <p:fade/>
      </p:transition>
    </mc:Choice>
    <mc:Fallback>
      <p:transition spd="med" advTm="40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D036AAA-8648-4C93-808C-069D32883EC5}"/>
              </a:ext>
            </a:extLst>
          </p:cNvPr>
          <p:cNvSpPr/>
          <p:nvPr/>
        </p:nvSpPr>
        <p:spPr>
          <a:xfrm>
            <a:off x="628458" y="541583"/>
            <a:ext cx="95471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мақсаттары: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5.1.6.1 коммуникативтік  жағдаятқа сай эмоционалды сөздерді, дауыс ырғақтары арқылы қыстырма, қаратпа, одағай сөздерді  еркін қолданып, диалогке даярлықсыз қатысу, өз пікірін білдіру;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5. ӘТН 3.көп мағыналы сөздерді көркемдік ерекшеліктеріне сай қолдану</a:t>
            </a:r>
            <a:r>
              <a:rPr lang="kk-KZ" sz="2000" dirty="0" smtClean="0"/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/>
          </a:p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  мақсаты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Коммуникативтік  жағдаятқа сай эмоционалды сөздерді, дауыс ырғақтары арқылы қыстырма, қаратпа, одағай сөздерді  еркін қолданып, диалогке даярлықсыз қатысады, өз пікірін білдіреді;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Көп мағыналы сөздерді көркемдік ерекшеліктеріне сай қолданады;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Жеке бас гигиенасын сақтаудың маңыздылығын айтады.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kk-KZ" sz="2000" dirty="0" smtClean="0"/>
          </a:p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критерийлері: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3441" y="52808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Тақырыпқа сай өз ойын білдіріп, өмірмен байланыстырады;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Тілдік бірліктерді көркемдік ерекшелігіне сай қолданады.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7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052">
        <p:fade/>
      </p:transition>
    </mc:Choice>
    <mc:Fallback>
      <p:transition spd="med" advTm="59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Бакыт\Pictures\Сканы\Скан_20170524 (2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31" y="1726603"/>
            <a:ext cx="6588369" cy="257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66337" y="416020"/>
            <a:ext cx="10421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Балалар, осы суреттерге қарап, бүгінгі сабағымыздың лексикалық тақырыбын анықтап көрейікші.</a:t>
            </a:r>
            <a:endParaRPr kumimoji="0" lang="kk-K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90681" y="4690968"/>
            <a:ext cx="51406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Дескриптор: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Берілген ақпарат арқылы сабақ тақырыбын анықтайды;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Бұрынғы білімін пайдаланады. </a:t>
            </a:r>
            <a:endParaRPr kumimoji="0" lang="kk-K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383">
        <p:fade/>
      </p:transition>
    </mc:Choice>
    <mc:Fallback>
      <p:transition spd="med" advTm="29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064266-A8E2-4376-87FB-B7EA67072FBD}"/>
              </a:ext>
            </a:extLst>
          </p:cNvPr>
          <p:cNvSpPr txBox="1"/>
          <p:nvPr/>
        </p:nvSpPr>
        <p:spPr>
          <a:xfrm>
            <a:off x="543340" y="34422"/>
            <a:ext cx="8666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0863B2-2B5B-458E-8F89-57382224A95E}"/>
              </a:ext>
            </a:extLst>
          </p:cNvPr>
          <p:cNvSpPr txBox="1"/>
          <p:nvPr/>
        </p:nvSpPr>
        <p:spPr>
          <a:xfrm>
            <a:off x="718103" y="472469"/>
            <a:ext cx="996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Сурет бойынша жеке бас гигиенасы және оны сақтаудың маңыздылығы туралы әңгімелеңіз.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kk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0" name="AutoShape 2" descr="http://greengu.ru/wp-content/uploads/2015/11/Gigiena-i-zdorove-chelove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http://ds04.infourok.ru/uploads/ex/0e1c/0001f663-b25338a0/img9.jpg"/>
          <p:cNvPicPr>
            <a:picLocks noChangeAspect="1" noChangeArrowheads="1"/>
          </p:cNvPicPr>
          <p:nvPr/>
        </p:nvPicPr>
        <p:blipFill>
          <a:blip r:embed="rId4"/>
          <a:srcRect t="16177"/>
          <a:stretch>
            <a:fillRect/>
          </a:stretch>
        </p:blipFill>
        <p:spPr bwMode="auto">
          <a:xfrm>
            <a:off x="1476102" y="1283808"/>
            <a:ext cx="7386543" cy="4007602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997389" y="5506498"/>
            <a:ext cx="6687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Дескриптор: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Қаратпа, қыстырма, одағай сөздерді қатыстырып мәтін  құрайды.</a:t>
            </a:r>
            <a:endParaRPr kumimoji="0" lang="kk-K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5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413">
        <p:fade/>
      </p:transition>
    </mc:Choice>
    <mc:Fallback>
      <p:transition spd="med" advTm="214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2038" y="1098731"/>
            <a:ext cx="80467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	</a:t>
            </a: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Өзіңді тексер.</a:t>
            </a:r>
          </a:p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бас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гигиенасын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сақтау деп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жүру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таңертең тұрып жаттығулар жасау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жүгіру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жуыну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Тырнақты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өсірмей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уақытында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алып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тұру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керек.Мектепте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үйде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тазалықты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сақтауымыз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Тісімізді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жуып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қолымызды сабындап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бөгде заттарды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ұстамау қажет.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Жеміс-жидектерді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жуып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жеу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тамақты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асықпай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шайнап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жеу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тамақ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үстінде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сөйлемеуіміз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Спортпен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айналысып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таза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жүру әрбір адам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өз денесін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шынықтырса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жуынып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жүрсе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аурудан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сақтайды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Адам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еңбекке қабілетті болып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өссе дене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құрылысы сымбатты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Үнемі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жүрсе денеңе жаман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жаралар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шықпайды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272">
        <p:fade/>
      </p:transition>
    </mc:Choice>
    <mc:Fallback>
      <p:transition spd="med" advTm="57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979D283-333D-4F66-8A22-1216F4DB06EF}"/>
              </a:ext>
            </a:extLst>
          </p:cNvPr>
          <p:cNvSpPr txBox="1"/>
          <p:nvPr/>
        </p:nvSpPr>
        <p:spPr>
          <a:xfrm>
            <a:off x="490330" y="428178"/>
            <a:ext cx="9793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strike="sngStrik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/>
              <a:t> </a:t>
            </a:r>
            <a:endParaRPr lang="ru-RU" dirty="0"/>
          </a:p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898768" y="1731892"/>
            <a:ext cx="1041127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2-тапсырма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Тақырыпқа сай  сөйлемдерді толықтырып жазыңыз.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Әр адамның жеке бас гигиенасына арналған өз заттары ________________, _________________, _________________ болуы керек.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Гигиена сақтау ________________________________ көмектеседі.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94151" y="4762900"/>
            <a:ext cx="56896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Дескриптор: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Сөздерді дұрыс қолданады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0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116">
        <p:fade/>
      </p:transition>
    </mc:Choice>
    <mc:Fallback>
      <p:transition spd="med" advTm="12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386" y="1794076"/>
            <a:ext cx="105142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Өзіңді тексер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2-тапсырма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Әр адамның жеке бас гигиенасына арналған өз заттары </a:t>
            </a:r>
            <a:r>
              <a:rPr lang="kk-KZ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тіс щеткасы, жеке орамалы, жеке ыдысы </a:t>
            </a:r>
            <a:r>
              <a:rPr lang="kk-KZ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болуы керек.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Гигиена сақтау  </a:t>
            </a:r>
            <a:r>
              <a:rPr lang="kk-KZ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денсаулықты нығайтуға </a:t>
            </a:r>
            <a:r>
              <a:rPr lang="kk-KZ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көмектеседі.</a:t>
            </a:r>
            <a:endParaRPr lang="kk-KZ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43">
        <p:fade/>
      </p:transition>
    </mc:Choice>
    <mc:Fallback>
      <p:transition spd="med" advTm="25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086338" y="1707268"/>
            <a:ext cx="94705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3-тапсырма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Бет, көз, тіс, ауыз, бас  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көп мағыналы сөздерін  қатыстырып, шағын мәтін жазыңыз.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422400" y="4818405"/>
            <a:ext cx="70357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Дескриптор: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көп мағыналы сөздерді дұрыс қолданады;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мағынасы өзара жүйелі байланысқан сөйлемдер құрастырады</a:t>
            </a:r>
            <a:r>
              <a:rPr kumimoji="0" lang="kk-K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323">
        <p:fade/>
      </p:transition>
    </mc:Choice>
    <mc:Fallback>
      <p:transition spd="med" advTm="21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786" y="1668084"/>
            <a:ext cx="91918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kk-KZ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Өзіңді тексер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kk-KZ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3-тапсырма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kk-KZ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kk-KZ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Жеке бас гигиенасын сақтау -адам денсаулығының мықты болуының кепілі. Ұйқыдан тұрған соң біз бетімізді жуып,  жеке орамалымызбен сүртінуіміз қажет.  Көзімізді кір қолымызбен ұстамауымыз керек.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Тісімізді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жуып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қолымызды сабындап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бөгде заттарды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ұстамау қажет.</a:t>
            </a:r>
            <a:endParaRPr lang="kk-KZ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367">
        <p:fade/>
      </p:transition>
    </mc:Choice>
    <mc:Fallback>
      <p:transition spd="med" advTm="32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7649</TotalTime>
  <Words>437</Words>
  <Application>Microsoft Office PowerPoint</Application>
  <PresentationFormat>Произвольный</PresentationFormat>
  <Paragraphs>83</Paragraphs>
  <Slides>12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balzhan</dc:creator>
  <cp:lastModifiedBy>user</cp:lastModifiedBy>
  <cp:revision>170</cp:revision>
  <dcterms:created xsi:type="dcterms:W3CDTF">2020-06-24T18:02:40Z</dcterms:created>
  <dcterms:modified xsi:type="dcterms:W3CDTF">2021-02-12T07:40:58Z</dcterms:modified>
</cp:coreProperties>
</file>