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62" r:id="rId6"/>
    <p:sldId id="263" r:id="rId7"/>
    <p:sldId id="261" r:id="rId8"/>
    <p:sldId id="264" r:id="rId9"/>
    <p:sldId id="265" r:id="rId10"/>
    <p:sldId id="266" r:id="rId11"/>
    <p:sldId id="267" r:id="rId12"/>
    <p:sldId id="268" r:id="rId13"/>
    <p:sldId id="269" r:id="rId14"/>
    <p:sldId id="270" r:id="rId15"/>
    <p:sldId id="274"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FE579F-D759-43A5-84B7-A2F7494731D8}" type="doc">
      <dgm:prSet loTypeId="urn:microsoft.com/office/officeart/2005/8/layout/arrow2" loCatId="process" qsTypeId="urn:microsoft.com/office/officeart/2005/8/quickstyle/3d1" qsCatId="3D" csTypeId="urn:microsoft.com/office/officeart/2005/8/colors/colorful5" csCatId="colorful" phldr="1"/>
      <dgm:spPr/>
    </dgm:pt>
    <dgm:pt modelId="{E20A27D7-F2DB-4001-BEF0-CC55AD89C022}">
      <dgm:prSet phldrT="[Текст]"/>
      <dgm:spPr/>
      <dgm:t>
        <a:bodyPr/>
        <a:lstStyle/>
        <a:p>
          <a:r>
            <a:rPr lang="kk-KZ" dirty="0" smtClean="0"/>
            <a:t>5.2.5.1 мәтін мазмұнын түсінуге, нақты ақпараттарды анықтауға бағытталған сұрақтар құрастыру;    </a:t>
          </a:r>
          <a:endParaRPr lang="ru-RU" dirty="0"/>
        </a:p>
      </dgm:t>
    </dgm:pt>
    <dgm:pt modelId="{26009DF1-EFBC-45E1-BE1F-CE13B5545387}" type="parTrans" cxnId="{7510AF27-34FE-4CC0-9607-10F36E8F91C5}">
      <dgm:prSet/>
      <dgm:spPr/>
      <dgm:t>
        <a:bodyPr/>
        <a:lstStyle/>
        <a:p>
          <a:endParaRPr lang="ru-RU"/>
        </a:p>
      </dgm:t>
    </dgm:pt>
    <dgm:pt modelId="{73B5B3B5-88F5-42A1-989F-B7C1844E15E6}" type="sibTrans" cxnId="{7510AF27-34FE-4CC0-9607-10F36E8F91C5}">
      <dgm:prSet/>
      <dgm:spPr/>
      <dgm:t>
        <a:bodyPr/>
        <a:lstStyle/>
        <a:p>
          <a:endParaRPr lang="ru-RU"/>
        </a:p>
      </dgm:t>
    </dgm:pt>
    <dgm:pt modelId="{FBCA4C6B-08F3-4596-986B-64C9FE4542BA}">
      <dgm:prSet phldrT="[Текст]"/>
      <dgm:spPr/>
      <dgm:t>
        <a:bodyPr/>
        <a:lstStyle/>
        <a:p>
          <a:r>
            <a:rPr lang="kk-KZ" dirty="0" smtClean="0"/>
            <a:t>5.4.2.2 зат есімдердің мағыналық түрлерін мәнмәтін аясында жалғаулар арқылы түрлендіріп қолдану (зат есімнің құрамына қарай бөлінуі) </a:t>
          </a:r>
          <a:endParaRPr lang="ru-RU" dirty="0"/>
        </a:p>
      </dgm:t>
    </dgm:pt>
    <dgm:pt modelId="{6E2FBE58-13A4-4CEF-98CE-1F441E27B0A3}" type="parTrans" cxnId="{797C805B-2B4B-4D77-8FD7-FE6379820D69}">
      <dgm:prSet/>
      <dgm:spPr/>
      <dgm:t>
        <a:bodyPr/>
        <a:lstStyle/>
        <a:p>
          <a:endParaRPr lang="ru-RU"/>
        </a:p>
      </dgm:t>
    </dgm:pt>
    <dgm:pt modelId="{7F3FDE0B-2898-4878-93EE-F6C3FE08B7FC}" type="sibTrans" cxnId="{797C805B-2B4B-4D77-8FD7-FE6379820D69}">
      <dgm:prSet/>
      <dgm:spPr/>
      <dgm:t>
        <a:bodyPr/>
        <a:lstStyle/>
        <a:p>
          <a:endParaRPr lang="ru-RU"/>
        </a:p>
      </dgm:t>
    </dgm:pt>
    <dgm:pt modelId="{A4EA30EC-3144-4111-BADE-CB581C24D1F3}" type="pres">
      <dgm:prSet presAssocID="{4AFE579F-D759-43A5-84B7-A2F7494731D8}" presName="arrowDiagram" presStyleCnt="0">
        <dgm:presLayoutVars>
          <dgm:chMax val="5"/>
          <dgm:dir/>
          <dgm:resizeHandles val="exact"/>
        </dgm:presLayoutVars>
      </dgm:prSet>
      <dgm:spPr/>
    </dgm:pt>
    <dgm:pt modelId="{3B388528-CCAC-4662-B1E5-3D746BA7F100}" type="pres">
      <dgm:prSet presAssocID="{4AFE579F-D759-43A5-84B7-A2F7494731D8}" presName="arrow" presStyleLbl="bgShp" presStyleIdx="0" presStyleCnt="1"/>
      <dgm:spPr/>
    </dgm:pt>
    <dgm:pt modelId="{A07D3140-B2A9-4C10-B71E-C045B0719C3E}" type="pres">
      <dgm:prSet presAssocID="{4AFE579F-D759-43A5-84B7-A2F7494731D8}" presName="arrowDiagram2" presStyleCnt="0"/>
      <dgm:spPr/>
    </dgm:pt>
    <dgm:pt modelId="{A5DF8828-02B6-488D-9D4C-1CE27AD9DFF4}" type="pres">
      <dgm:prSet presAssocID="{E20A27D7-F2DB-4001-BEF0-CC55AD89C022}" presName="bullet2a" presStyleLbl="node1" presStyleIdx="0" presStyleCnt="2"/>
      <dgm:spPr/>
    </dgm:pt>
    <dgm:pt modelId="{5A88D02B-048B-47E6-B6C7-76D9AC7E4F00}" type="pres">
      <dgm:prSet presAssocID="{E20A27D7-F2DB-4001-BEF0-CC55AD89C022}" presName="textBox2a" presStyleLbl="revTx" presStyleIdx="0" presStyleCnt="2">
        <dgm:presLayoutVars>
          <dgm:bulletEnabled val="1"/>
        </dgm:presLayoutVars>
      </dgm:prSet>
      <dgm:spPr/>
      <dgm:t>
        <a:bodyPr/>
        <a:lstStyle/>
        <a:p>
          <a:endParaRPr lang="ru-RU"/>
        </a:p>
      </dgm:t>
    </dgm:pt>
    <dgm:pt modelId="{AFD0C70E-2398-4503-81EB-037556F3123F}" type="pres">
      <dgm:prSet presAssocID="{FBCA4C6B-08F3-4596-986B-64C9FE4542BA}" presName="bullet2b" presStyleLbl="node1" presStyleIdx="1" presStyleCnt="2"/>
      <dgm:spPr/>
    </dgm:pt>
    <dgm:pt modelId="{837A7C5B-9063-4354-B7BF-77F1F1E14A13}" type="pres">
      <dgm:prSet presAssocID="{FBCA4C6B-08F3-4596-986B-64C9FE4542BA}" presName="textBox2b" presStyleLbl="revTx" presStyleIdx="1" presStyleCnt="2">
        <dgm:presLayoutVars>
          <dgm:bulletEnabled val="1"/>
        </dgm:presLayoutVars>
      </dgm:prSet>
      <dgm:spPr/>
      <dgm:t>
        <a:bodyPr/>
        <a:lstStyle/>
        <a:p>
          <a:endParaRPr lang="ru-RU"/>
        </a:p>
      </dgm:t>
    </dgm:pt>
  </dgm:ptLst>
  <dgm:cxnLst>
    <dgm:cxn modelId="{D2BB11C3-6625-4607-8D3A-AAF5354F01E4}" type="presOf" srcId="{E20A27D7-F2DB-4001-BEF0-CC55AD89C022}" destId="{5A88D02B-048B-47E6-B6C7-76D9AC7E4F00}" srcOrd="0" destOrd="0" presId="urn:microsoft.com/office/officeart/2005/8/layout/arrow2"/>
    <dgm:cxn modelId="{F95E723B-44B4-4646-BFA8-5D161D12019F}" type="presOf" srcId="{4AFE579F-D759-43A5-84B7-A2F7494731D8}" destId="{A4EA30EC-3144-4111-BADE-CB581C24D1F3}" srcOrd="0" destOrd="0" presId="urn:microsoft.com/office/officeart/2005/8/layout/arrow2"/>
    <dgm:cxn modelId="{7510AF27-34FE-4CC0-9607-10F36E8F91C5}" srcId="{4AFE579F-D759-43A5-84B7-A2F7494731D8}" destId="{E20A27D7-F2DB-4001-BEF0-CC55AD89C022}" srcOrd="0" destOrd="0" parTransId="{26009DF1-EFBC-45E1-BE1F-CE13B5545387}" sibTransId="{73B5B3B5-88F5-42A1-989F-B7C1844E15E6}"/>
    <dgm:cxn modelId="{797C805B-2B4B-4D77-8FD7-FE6379820D69}" srcId="{4AFE579F-D759-43A5-84B7-A2F7494731D8}" destId="{FBCA4C6B-08F3-4596-986B-64C9FE4542BA}" srcOrd="1" destOrd="0" parTransId="{6E2FBE58-13A4-4CEF-98CE-1F441E27B0A3}" sibTransId="{7F3FDE0B-2898-4878-93EE-F6C3FE08B7FC}"/>
    <dgm:cxn modelId="{156BE1FA-66E1-4E4E-A636-2EA53703E7FF}" type="presOf" srcId="{FBCA4C6B-08F3-4596-986B-64C9FE4542BA}" destId="{837A7C5B-9063-4354-B7BF-77F1F1E14A13}" srcOrd="0" destOrd="0" presId="urn:microsoft.com/office/officeart/2005/8/layout/arrow2"/>
    <dgm:cxn modelId="{2C094D5A-4FBD-40B3-AEB2-E8DF2CD030D3}" type="presParOf" srcId="{A4EA30EC-3144-4111-BADE-CB581C24D1F3}" destId="{3B388528-CCAC-4662-B1E5-3D746BA7F100}" srcOrd="0" destOrd="0" presId="urn:microsoft.com/office/officeart/2005/8/layout/arrow2"/>
    <dgm:cxn modelId="{AE6E4A81-F6BF-4307-800C-96841CBF93B3}" type="presParOf" srcId="{A4EA30EC-3144-4111-BADE-CB581C24D1F3}" destId="{A07D3140-B2A9-4C10-B71E-C045B0719C3E}" srcOrd="1" destOrd="0" presId="urn:microsoft.com/office/officeart/2005/8/layout/arrow2"/>
    <dgm:cxn modelId="{22DE8277-F152-43E7-BD7B-AC1659F5457F}" type="presParOf" srcId="{A07D3140-B2A9-4C10-B71E-C045B0719C3E}" destId="{A5DF8828-02B6-488D-9D4C-1CE27AD9DFF4}" srcOrd="0" destOrd="0" presId="urn:microsoft.com/office/officeart/2005/8/layout/arrow2"/>
    <dgm:cxn modelId="{EA34759C-D817-48A4-8630-B77E40734C0F}" type="presParOf" srcId="{A07D3140-B2A9-4C10-B71E-C045B0719C3E}" destId="{5A88D02B-048B-47E6-B6C7-76D9AC7E4F00}" srcOrd="1" destOrd="0" presId="urn:microsoft.com/office/officeart/2005/8/layout/arrow2"/>
    <dgm:cxn modelId="{4C3A0021-1844-4499-AEFB-95EE86EE544C}" type="presParOf" srcId="{A07D3140-B2A9-4C10-B71E-C045B0719C3E}" destId="{AFD0C70E-2398-4503-81EB-037556F3123F}" srcOrd="2" destOrd="0" presId="urn:microsoft.com/office/officeart/2005/8/layout/arrow2"/>
    <dgm:cxn modelId="{F1872366-9655-4AC6-89AF-44651D94FCB4}" type="presParOf" srcId="{A07D3140-B2A9-4C10-B71E-C045B0719C3E}" destId="{837A7C5B-9063-4354-B7BF-77F1F1E14A13}" srcOrd="3"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940A69-0A3C-4FA4-ADE1-9ED149F2BCAD}" type="doc">
      <dgm:prSet loTypeId="urn:microsoft.com/office/officeart/2009/3/layout/StepUpProcess" loCatId="process" qsTypeId="urn:microsoft.com/office/officeart/2005/8/quickstyle/simple5" qsCatId="simple" csTypeId="urn:microsoft.com/office/officeart/2005/8/colors/colorful1" csCatId="colorful" phldr="1"/>
      <dgm:spPr/>
      <dgm:t>
        <a:bodyPr/>
        <a:lstStyle/>
        <a:p>
          <a:endParaRPr lang="ru-RU"/>
        </a:p>
      </dgm:t>
    </dgm:pt>
    <dgm:pt modelId="{7DDCBBE0-F1B6-4A3E-A96B-8D14D76D86CA}">
      <dgm:prSet phldrT="[Текст]"/>
      <dgm:spPr/>
      <dgm:t>
        <a:bodyPr/>
        <a:lstStyle/>
        <a:p>
          <a:r>
            <a:rPr lang="kk-KZ" dirty="0" smtClean="0"/>
            <a:t>Барлығы: мәтінмен жұмыс жасайды,сұрақтарға жауап береді.</a:t>
          </a:r>
          <a:endParaRPr lang="ru-RU" dirty="0"/>
        </a:p>
      </dgm:t>
    </dgm:pt>
    <dgm:pt modelId="{079E8A7F-A1F8-48B8-8E52-4A52085AC3D2}" type="parTrans" cxnId="{6B43C4EC-2610-466E-ADCD-B3A501C9D520}">
      <dgm:prSet/>
      <dgm:spPr/>
      <dgm:t>
        <a:bodyPr/>
        <a:lstStyle/>
        <a:p>
          <a:endParaRPr lang="ru-RU"/>
        </a:p>
      </dgm:t>
    </dgm:pt>
    <dgm:pt modelId="{D88FF958-B37B-4EBC-A79F-FC03E5BBD187}" type="sibTrans" cxnId="{6B43C4EC-2610-466E-ADCD-B3A501C9D520}">
      <dgm:prSet/>
      <dgm:spPr/>
      <dgm:t>
        <a:bodyPr/>
        <a:lstStyle/>
        <a:p>
          <a:endParaRPr lang="ru-RU"/>
        </a:p>
      </dgm:t>
    </dgm:pt>
    <dgm:pt modelId="{8C0E96BA-4801-44FD-8E3D-2EE309EDFC67}">
      <dgm:prSet phldrT="[Текст]"/>
      <dgm:spPr/>
      <dgm:t>
        <a:bodyPr/>
        <a:lstStyle/>
        <a:p>
          <a:r>
            <a:rPr lang="kk-KZ" dirty="0" smtClean="0"/>
            <a:t>Көбі: мәтін  мазмұнын  түсініп, ақпараттарды анықтауға сұрақтар құрастырады. </a:t>
          </a:r>
          <a:endParaRPr lang="ru-RU" dirty="0"/>
        </a:p>
      </dgm:t>
    </dgm:pt>
    <dgm:pt modelId="{F8ED15EE-CB67-42F4-8D93-377C85F5EB43}" type="parTrans" cxnId="{F00B3635-CA09-4B52-856A-1D6D9732EC95}">
      <dgm:prSet/>
      <dgm:spPr/>
      <dgm:t>
        <a:bodyPr/>
        <a:lstStyle/>
        <a:p>
          <a:endParaRPr lang="ru-RU"/>
        </a:p>
      </dgm:t>
    </dgm:pt>
    <dgm:pt modelId="{5F697081-1B3A-46D7-8BA7-0CA87FDF5C14}" type="sibTrans" cxnId="{F00B3635-CA09-4B52-856A-1D6D9732EC95}">
      <dgm:prSet/>
      <dgm:spPr/>
      <dgm:t>
        <a:bodyPr/>
        <a:lstStyle/>
        <a:p>
          <a:endParaRPr lang="ru-RU"/>
        </a:p>
      </dgm:t>
    </dgm:pt>
    <dgm:pt modelId="{597BA8FF-55C6-45EB-9932-B22F397A27BB}">
      <dgm:prSet phldrT="[Текст]"/>
      <dgm:spPr/>
      <dgm:t>
        <a:bodyPr/>
        <a:lstStyle/>
        <a:p>
          <a:r>
            <a:rPr lang="kk-KZ" dirty="0" smtClean="0"/>
            <a:t>Кейбірі: зат есім түрлерін (құрамына қарай) мәнмәтін аясында жалғаулар арқылы түрлендіріп қолданады. </a:t>
          </a:r>
          <a:endParaRPr lang="ru-RU" dirty="0"/>
        </a:p>
      </dgm:t>
    </dgm:pt>
    <dgm:pt modelId="{C7A6093C-12CA-48D2-9E64-D2176F480E3E}" type="parTrans" cxnId="{089C06C3-6FB6-477F-AB9D-846C32B96C40}">
      <dgm:prSet/>
      <dgm:spPr/>
      <dgm:t>
        <a:bodyPr/>
        <a:lstStyle/>
        <a:p>
          <a:endParaRPr lang="ru-RU"/>
        </a:p>
      </dgm:t>
    </dgm:pt>
    <dgm:pt modelId="{77713986-976B-40AF-AD98-5585E6BF31B5}" type="sibTrans" cxnId="{089C06C3-6FB6-477F-AB9D-846C32B96C40}">
      <dgm:prSet/>
      <dgm:spPr/>
      <dgm:t>
        <a:bodyPr/>
        <a:lstStyle/>
        <a:p>
          <a:endParaRPr lang="ru-RU"/>
        </a:p>
      </dgm:t>
    </dgm:pt>
    <dgm:pt modelId="{41750925-5F19-4C6F-AE4B-C4446A005710}" type="pres">
      <dgm:prSet presAssocID="{7D940A69-0A3C-4FA4-ADE1-9ED149F2BCAD}" presName="rootnode" presStyleCnt="0">
        <dgm:presLayoutVars>
          <dgm:chMax/>
          <dgm:chPref/>
          <dgm:dir/>
          <dgm:animLvl val="lvl"/>
        </dgm:presLayoutVars>
      </dgm:prSet>
      <dgm:spPr/>
      <dgm:t>
        <a:bodyPr/>
        <a:lstStyle/>
        <a:p>
          <a:endParaRPr lang="ru-RU"/>
        </a:p>
      </dgm:t>
    </dgm:pt>
    <dgm:pt modelId="{BD272055-DBFB-4F6A-9C05-79ED0B637E77}" type="pres">
      <dgm:prSet presAssocID="{7DDCBBE0-F1B6-4A3E-A96B-8D14D76D86CA}" presName="composite" presStyleCnt="0"/>
      <dgm:spPr/>
    </dgm:pt>
    <dgm:pt modelId="{C05CAB58-764B-428A-8BC7-6FDB108D63FB}" type="pres">
      <dgm:prSet presAssocID="{7DDCBBE0-F1B6-4A3E-A96B-8D14D76D86CA}" presName="LShape" presStyleLbl="alignNode1" presStyleIdx="0" presStyleCnt="5"/>
      <dgm:spPr/>
    </dgm:pt>
    <dgm:pt modelId="{CBC5A444-4B7B-4146-BEC8-BBC25D7520A2}" type="pres">
      <dgm:prSet presAssocID="{7DDCBBE0-F1B6-4A3E-A96B-8D14D76D86CA}" presName="ParentText" presStyleLbl="revTx" presStyleIdx="0" presStyleCnt="3">
        <dgm:presLayoutVars>
          <dgm:chMax val="0"/>
          <dgm:chPref val="0"/>
          <dgm:bulletEnabled val="1"/>
        </dgm:presLayoutVars>
      </dgm:prSet>
      <dgm:spPr/>
      <dgm:t>
        <a:bodyPr/>
        <a:lstStyle/>
        <a:p>
          <a:endParaRPr lang="ru-RU"/>
        </a:p>
      </dgm:t>
    </dgm:pt>
    <dgm:pt modelId="{B9E17B45-A65A-4D1A-8FA1-4B09C8748691}" type="pres">
      <dgm:prSet presAssocID="{7DDCBBE0-F1B6-4A3E-A96B-8D14D76D86CA}" presName="Triangle" presStyleLbl="alignNode1" presStyleIdx="1" presStyleCnt="5"/>
      <dgm:spPr/>
    </dgm:pt>
    <dgm:pt modelId="{62D972C5-86F0-4ABD-9A6B-96CB9A0F3DD0}" type="pres">
      <dgm:prSet presAssocID="{D88FF958-B37B-4EBC-A79F-FC03E5BBD187}" presName="sibTrans" presStyleCnt="0"/>
      <dgm:spPr/>
    </dgm:pt>
    <dgm:pt modelId="{799E8413-A09E-4AAD-85F2-4FCD1C77DFC3}" type="pres">
      <dgm:prSet presAssocID="{D88FF958-B37B-4EBC-A79F-FC03E5BBD187}" presName="space" presStyleCnt="0"/>
      <dgm:spPr/>
    </dgm:pt>
    <dgm:pt modelId="{8B54956E-F0FF-4E25-B216-A0FEA5E7A346}" type="pres">
      <dgm:prSet presAssocID="{8C0E96BA-4801-44FD-8E3D-2EE309EDFC67}" presName="composite" presStyleCnt="0"/>
      <dgm:spPr/>
    </dgm:pt>
    <dgm:pt modelId="{1D810BEA-9FC0-4A0A-AF54-E1420B1B2836}" type="pres">
      <dgm:prSet presAssocID="{8C0E96BA-4801-44FD-8E3D-2EE309EDFC67}" presName="LShape" presStyleLbl="alignNode1" presStyleIdx="2" presStyleCnt="5"/>
      <dgm:spPr/>
    </dgm:pt>
    <dgm:pt modelId="{9B27B3C5-5AB8-42E6-A838-A2F390BEAF27}" type="pres">
      <dgm:prSet presAssocID="{8C0E96BA-4801-44FD-8E3D-2EE309EDFC67}" presName="ParentText" presStyleLbl="revTx" presStyleIdx="1" presStyleCnt="3">
        <dgm:presLayoutVars>
          <dgm:chMax val="0"/>
          <dgm:chPref val="0"/>
          <dgm:bulletEnabled val="1"/>
        </dgm:presLayoutVars>
      </dgm:prSet>
      <dgm:spPr/>
      <dgm:t>
        <a:bodyPr/>
        <a:lstStyle/>
        <a:p>
          <a:endParaRPr lang="ru-RU"/>
        </a:p>
      </dgm:t>
    </dgm:pt>
    <dgm:pt modelId="{9773D785-7223-4FAE-90AD-51CF01F3EE3D}" type="pres">
      <dgm:prSet presAssocID="{8C0E96BA-4801-44FD-8E3D-2EE309EDFC67}" presName="Triangle" presStyleLbl="alignNode1" presStyleIdx="3" presStyleCnt="5"/>
      <dgm:spPr/>
    </dgm:pt>
    <dgm:pt modelId="{803E332E-EE26-495D-B6F1-6E7FA0A8017E}" type="pres">
      <dgm:prSet presAssocID="{5F697081-1B3A-46D7-8BA7-0CA87FDF5C14}" presName="sibTrans" presStyleCnt="0"/>
      <dgm:spPr/>
    </dgm:pt>
    <dgm:pt modelId="{1DA09E5F-8167-42A9-8CB8-AF89E60250D1}" type="pres">
      <dgm:prSet presAssocID="{5F697081-1B3A-46D7-8BA7-0CA87FDF5C14}" presName="space" presStyleCnt="0"/>
      <dgm:spPr/>
    </dgm:pt>
    <dgm:pt modelId="{DE7583C6-77DE-4946-8CB3-9679FF5703BD}" type="pres">
      <dgm:prSet presAssocID="{597BA8FF-55C6-45EB-9932-B22F397A27BB}" presName="composite" presStyleCnt="0"/>
      <dgm:spPr/>
    </dgm:pt>
    <dgm:pt modelId="{488A20BD-73FE-45D2-B348-58F6264BE97F}" type="pres">
      <dgm:prSet presAssocID="{597BA8FF-55C6-45EB-9932-B22F397A27BB}" presName="LShape" presStyleLbl="alignNode1" presStyleIdx="4" presStyleCnt="5"/>
      <dgm:spPr/>
    </dgm:pt>
    <dgm:pt modelId="{02966325-2105-4EE4-8046-BF0DDC047526}" type="pres">
      <dgm:prSet presAssocID="{597BA8FF-55C6-45EB-9932-B22F397A27BB}" presName="ParentText" presStyleLbl="revTx" presStyleIdx="2" presStyleCnt="3">
        <dgm:presLayoutVars>
          <dgm:chMax val="0"/>
          <dgm:chPref val="0"/>
          <dgm:bulletEnabled val="1"/>
        </dgm:presLayoutVars>
      </dgm:prSet>
      <dgm:spPr/>
      <dgm:t>
        <a:bodyPr/>
        <a:lstStyle/>
        <a:p>
          <a:endParaRPr lang="ru-RU"/>
        </a:p>
      </dgm:t>
    </dgm:pt>
  </dgm:ptLst>
  <dgm:cxnLst>
    <dgm:cxn modelId="{F00B3635-CA09-4B52-856A-1D6D9732EC95}" srcId="{7D940A69-0A3C-4FA4-ADE1-9ED149F2BCAD}" destId="{8C0E96BA-4801-44FD-8E3D-2EE309EDFC67}" srcOrd="1" destOrd="0" parTransId="{F8ED15EE-CB67-42F4-8D93-377C85F5EB43}" sibTransId="{5F697081-1B3A-46D7-8BA7-0CA87FDF5C14}"/>
    <dgm:cxn modelId="{50E6BEED-E83E-4457-9E89-CF3CC45480EE}" type="presOf" srcId="{7D940A69-0A3C-4FA4-ADE1-9ED149F2BCAD}" destId="{41750925-5F19-4C6F-AE4B-C4446A005710}" srcOrd="0" destOrd="0" presId="urn:microsoft.com/office/officeart/2009/3/layout/StepUpProcess"/>
    <dgm:cxn modelId="{089C06C3-6FB6-477F-AB9D-846C32B96C40}" srcId="{7D940A69-0A3C-4FA4-ADE1-9ED149F2BCAD}" destId="{597BA8FF-55C6-45EB-9932-B22F397A27BB}" srcOrd="2" destOrd="0" parTransId="{C7A6093C-12CA-48D2-9E64-D2176F480E3E}" sibTransId="{77713986-976B-40AF-AD98-5585E6BF31B5}"/>
    <dgm:cxn modelId="{501D61AC-B19C-4E98-B08B-83F3A70275E8}" type="presOf" srcId="{7DDCBBE0-F1B6-4A3E-A96B-8D14D76D86CA}" destId="{CBC5A444-4B7B-4146-BEC8-BBC25D7520A2}" srcOrd="0" destOrd="0" presId="urn:microsoft.com/office/officeart/2009/3/layout/StepUpProcess"/>
    <dgm:cxn modelId="{79E452F4-2F06-45B8-B165-2D8F9233932D}" type="presOf" srcId="{8C0E96BA-4801-44FD-8E3D-2EE309EDFC67}" destId="{9B27B3C5-5AB8-42E6-A838-A2F390BEAF27}" srcOrd="0" destOrd="0" presId="urn:microsoft.com/office/officeart/2009/3/layout/StepUpProcess"/>
    <dgm:cxn modelId="{85BAA0C1-8522-4287-9CEB-5A42F3F94B3F}" type="presOf" srcId="{597BA8FF-55C6-45EB-9932-B22F397A27BB}" destId="{02966325-2105-4EE4-8046-BF0DDC047526}" srcOrd="0" destOrd="0" presId="urn:microsoft.com/office/officeart/2009/3/layout/StepUpProcess"/>
    <dgm:cxn modelId="{6B43C4EC-2610-466E-ADCD-B3A501C9D520}" srcId="{7D940A69-0A3C-4FA4-ADE1-9ED149F2BCAD}" destId="{7DDCBBE0-F1B6-4A3E-A96B-8D14D76D86CA}" srcOrd="0" destOrd="0" parTransId="{079E8A7F-A1F8-48B8-8E52-4A52085AC3D2}" sibTransId="{D88FF958-B37B-4EBC-A79F-FC03E5BBD187}"/>
    <dgm:cxn modelId="{4956A440-F302-4655-84AF-0BC912895D9B}" type="presParOf" srcId="{41750925-5F19-4C6F-AE4B-C4446A005710}" destId="{BD272055-DBFB-4F6A-9C05-79ED0B637E77}" srcOrd="0" destOrd="0" presId="urn:microsoft.com/office/officeart/2009/3/layout/StepUpProcess"/>
    <dgm:cxn modelId="{7CDC80C8-C71D-4678-BB60-D0A777E88174}" type="presParOf" srcId="{BD272055-DBFB-4F6A-9C05-79ED0B637E77}" destId="{C05CAB58-764B-428A-8BC7-6FDB108D63FB}" srcOrd="0" destOrd="0" presId="urn:microsoft.com/office/officeart/2009/3/layout/StepUpProcess"/>
    <dgm:cxn modelId="{E901A166-2D0F-4EF1-99DB-D7EA2C326F00}" type="presParOf" srcId="{BD272055-DBFB-4F6A-9C05-79ED0B637E77}" destId="{CBC5A444-4B7B-4146-BEC8-BBC25D7520A2}" srcOrd="1" destOrd="0" presId="urn:microsoft.com/office/officeart/2009/3/layout/StepUpProcess"/>
    <dgm:cxn modelId="{9B16A51E-80FA-42ED-9D83-8E85875D4631}" type="presParOf" srcId="{BD272055-DBFB-4F6A-9C05-79ED0B637E77}" destId="{B9E17B45-A65A-4D1A-8FA1-4B09C8748691}" srcOrd="2" destOrd="0" presId="urn:microsoft.com/office/officeart/2009/3/layout/StepUpProcess"/>
    <dgm:cxn modelId="{D882B182-94B9-45C0-A08E-525976162012}" type="presParOf" srcId="{41750925-5F19-4C6F-AE4B-C4446A005710}" destId="{62D972C5-86F0-4ABD-9A6B-96CB9A0F3DD0}" srcOrd="1" destOrd="0" presId="urn:microsoft.com/office/officeart/2009/3/layout/StepUpProcess"/>
    <dgm:cxn modelId="{E39A8386-D170-4AC4-9CD4-D32F7DFDD6E1}" type="presParOf" srcId="{62D972C5-86F0-4ABD-9A6B-96CB9A0F3DD0}" destId="{799E8413-A09E-4AAD-85F2-4FCD1C77DFC3}" srcOrd="0" destOrd="0" presId="urn:microsoft.com/office/officeart/2009/3/layout/StepUpProcess"/>
    <dgm:cxn modelId="{EFEB6BCF-CDFB-4707-8241-B559266037B1}" type="presParOf" srcId="{41750925-5F19-4C6F-AE4B-C4446A005710}" destId="{8B54956E-F0FF-4E25-B216-A0FEA5E7A346}" srcOrd="2" destOrd="0" presId="urn:microsoft.com/office/officeart/2009/3/layout/StepUpProcess"/>
    <dgm:cxn modelId="{F000AC14-F09E-440C-9A86-C676FD276AEF}" type="presParOf" srcId="{8B54956E-F0FF-4E25-B216-A0FEA5E7A346}" destId="{1D810BEA-9FC0-4A0A-AF54-E1420B1B2836}" srcOrd="0" destOrd="0" presId="urn:microsoft.com/office/officeart/2009/3/layout/StepUpProcess"/>
    <dgm:cxn modelId="{65121224-0A78-40D2-BC41-284A88A67758}" type="presParOf" srcId="{8B54956E-F0FF-4E25-B216-A0FEA5E7A346}" destId="{9B27B3C5-5AB8-42E6-A838-A2F390BEAF27}" srcOrd="1" destOrd="0" presId="urn:microsoft.com/office/officeart/2009/3/layout/StepUpProcess"/>
    <dgm:cxn modelId="{86F9A7A6-AF21-4C42-BF4B-4CB6009F6120}" type="presParOf" srcId="{8B54956E-F0FF-4E25-B216-A0FEA5E7A346}" destId="{9773D785-7223-4FAE-90AD-51CF01F3EE3D}" srcOrd="2" destOrd="0" presId="urn:microsoft.com/office/officeart/2009/3/layout/StepUpProcess"/>
    <dgm:cxn modelId="{E519C5F5-A27D-4935-9C89-9E77CC580534}" type="presParOf" srcId="{41750925-5F19-4C6F-AE4B-C4446A005710}" destId="{803E332E-EE26-495D-B6F1-6E7FA0A8017E}" srcOrd="3" destOrd="0" presId="urn:microsoft.com/office/officeart/2009/3/layout/StepUpProcess"/>
    <dgm:cxn modelId="{6CCEAFCF-9716-4013-A55A-0B30B6F3C136}" type="presParOf" srcId="{803E332E-EE26-495D-B6F1-6E7FA0A8017E}" destId="{1DA09E5F-8167-42A9-8CB8-AF89E60250D1}" srcOrd="0" destOrd="0" presId="urn:microsoft.com/office/officeart/2009/3/layout/StepUpProcess"/>
    <dgm:cxn modelId="{C441B323-0B03-403A-9759-A48D06909A02}" type="presParOf" srcId="{41750925-5F19-4C6F-AE4B-C4446A005710}" destId="{DE7583C6-77DE-4946-8CB3-9679FF5703BD}" srcOrd="4" destOrd="0" presId="urn:microsoft.com/office/officeart/2009/3/layout/StepUpProcess"/>
    <dgm:cxn modelId="{C306970E-D051-4C9B-AB89-901921702053}" type="presParOf" srcId="{DE7583C6-77DE-4946-8CB3-9679FF5703BD}" destId="{488A20BD-73FE-45D2-B348-58F6264BE97F}" srcOrd="0" destOrd="0" presId="urn:microsoft.com/office/officeart/2009/3/layout/StepUpProcess"/>
    <dgm:cxn modelId="{3B7F5C04-CD63-413A-A0AC-C377F0E32162}" type="presParOf" srcId="{DE7583C6-77DE-4946-8CB3-9679FF5703BD}" destId="{02966325-2105-4EE4-8046-BF0DDC04752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20FE74-FB13-4405-9723-9A1BD7F45734}"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ru-RU"/>
        </a:p>
      </dgm:t>
    </dgm:pt>
    <dgm:pt modelId="{0FD9E518-E264-4A82-83DC-F0E4250FF3A5}">
      <dgm:prSet phldrT="[Текст]"/>
      <dgm:spPr/>
      <dgm:t>
        <a:bodyPr/>
        <a:lstStyle/>
        <a:p>
          <a:r>
            <a:rPr lang="kk-KZ" dirty="0" smtClean="0"/>
            <a:t>берілген мәтінді оқып, сұрақтарға жауап береді;</a:t>
          </a:r>
          <a:endParaRPr lang="ru-RU" dirty="0"/>
        </a:p>
      </dgm:t>
    </dgm:pt>
    <dgm:pt modelId="{4F5DCA9A-0F2B-4698-9621-577F1DB9689E}" type="parTrans" cxnId="{51F9D971-414B-4B14-8A74-B4576E3B7824}">
      <dgm:prSet/>
      <dgm:spPr/>
      <dgm:t>
        <a:bodyPr/>
        <a:lstStyle/>
        <a:p>
          <a:endParaRPr lang="ru-RU"/>
        </a:p>
      </dgm:t>
    </dgm:pt>
    <dgm:pt modelId="{62E920AB-8FE7-45DB-BCC8-E4D835912699}" type="sibTrans" cxnId="{51F9D971-414B-4B14-8A74-B4576E3B7824}">
      <dgm:prSet/>
      <dgm:spPr/>
      <dgm:t>
        <a:bodyPr/>
        <a:lstStyle/>
        <a:p>
          <a:endParaRPr lang="ru-RU"/>
        </a:p>
      </dgm:t>
    </dgm:pt>
    <dgm:pt modelId="{07AAEABF-CC41-48AA-9DF7-955B3977BB3E}">
      <dgm:prSet phldrT="[Текст]"/>
      <dgm:spPr/>
      <dgm:t>
        <a:bodyPr/>
        <a:lstStyle/>
        <a:p>
          <a:r>
            <a:rPr lang="kk-KZ" dirty="0" smtClean="0"/>
            <a:t>мәтіннен нақты ақпаратты анықтауға сұрақтар құрастырады;</a:t>
          </a:r>
          <a:endParaRPr lang="ru-RU" dirty="0"/>
        </a:p>
      </dgm:t>
    </dgm:pt>
    <dgm:pt modelId="{87306B68-FD13-44AE-847A-F1E6B541F314}" type="parTrans" cxnId="{587257B5-6071-4034-A0CD-E46931D1CE56}">
      <dgm:prSet/>
      <dgm:spPr/>
      <dgm:t>
        <a:bodyPr/>
        <a:lstStyle/>
        <a:p>
          <a:endParaRPr lang="ru-RU"/>
        </a:p>
      </dgm:t>
    </dgm:pt>
    <dgm:pt modelId="{66BA82F5-52F8-46D0-9C57-E3D0970410B0}" type="sibTrans" cxnId="{587257B5-6071-4034-A0CD-E46931D1CE56}">
      <dgm:prSet/>
      <dgm:spPr/>
      <dgm:t>
        <a:bodyPr/>
        <a:lstStyle/>
        <a:p>
          <a:endParaRPr lang="ru-RU"/>
        </a:p>
      </dgm:t>
    </dgm:pt>
    <dgm:pt modelId="{6C685409-DD64-4AC8-9930-46B23D0E54F8}">
      <dgm:prSet phldrT="[Текст]"/>
      <dgm:spPr/>
      <dgm:t>
        <a:bodyPr/>
        <a:lstStyle/>
        <a:p>
          <a:r>
            <a:rPr lang="kk-KZ" dirty="0" smtClean="0"/>
            <a:t>зат есім түрлерін(құрамына қарай) жалғаулар арқылы түрлендіреді. </a:t>
          </a:r>
          <a:endParaRPr lang="ru-RU" dirty="0"/>
        </a:p>
      </dgm:t>
    </dgm:pt>
    <dgm:pt modelId="{20347182-1E41-4DAE-B1B3-7C38EBB17B56}" type="parTrans" cxnId="{04D47235-984D-45FD-A63A-437D5855E079}">
      <dgm:prSet/>
      <dgm:spPr/>
      <dgm:t>
        <a:bodyPr/>
        <a:lstStyle/>
        <a:p>
          <a:endParaRPr lang="ru-RU"/>
        </a:p>
      </dgm:t>
    </dgm:pt>
    <dgm:pt modelId="{2D8C848F-E061-4DA4-96F3-0FDF874F4E5C}" type="sibTrans" cxnId="{04D47235-984D-45FD-A63A-437D5855E079}">
      <dgm:prSet/>
      <dgm:spPr/>
      <dgm:t>
        <a:bodyPr/>
        <a:lstStyle/>
        <a:p>
          <a:endParaRPr lang="ru-RU"/>
        </a:p>
      </dgm:t>
    </dgm:pt>
    <dgm:pt modelId="{061A22EB-888D-4683-BF09-6DFCE14F45AF}" type="pres">
      <dgm:prSet presAssocID="{4820FE74-FB13-4405-9723-9A1BD7F45734}" presName="Name0" presStyleCnt="0">
        <dgm:presLayoutVars>
          <dgm:chMax val="7"/>
          <dgm:chPref val="7"/>
          <dgm:dir/>
        </dgm:presLayoutVars>
      </dgm:prSet>
      <dgm:spPr/>
      <dgm:t>
        <a:bodyPr/>
        <a:lstStyle/>
        <a:p>
          <a:endParaRPr lang="ru-RU"/>
        </a:p>
      </dgm:t>
    </dgm:pt>
    <dgm:pt modelId="{4F2C01DC-A6C5-413B-98AC-6BE0C9EAC131}" type="pres">
      <dgm:prSet presAssocID="{4820FE74-FB13-4405-9723-9A1BD7F45734}" presName="Name1" presStyleCnt="0"/>
      <dgm:spPr/>
    </dgm:pt>
    <dgm:pt modelId="{4846646D-155D-4807-9CB0-8B741707543A}" type="pres">
      <dgm:prSet presAssocID="{4820FE74-FB13-4405-9723-9A1BD7F45734}" presName="cycle" presStyleCnt="0"/>
      <dgm:spPr/>
    </dgm:pt>
    <dgm:pt modelId="{A40F5909-4179-4192-A61C-85CA7FED9527}" type="pres">
      <dgm:prSet presAssocID="{4820FE74-FB13-4405-9723-9A1BD7F45734}" presName="srcNode" presStyleLbl="node1" presStyleIdx="0" presStyleCnt="3"/>
      <dgm:spPr/>
    </dgm:pt>
    <dgm:pt modelId="{99A8D8AA-BE28-4DC5-B6BB-5A1DEC86FF91}" type="pres">
      <dgm:prSet presAssocID="{4820FE74-FB13-4405-9723-9A1BD7F45734}" presName="conn" presStyleLbl="parChTrans1D2" presStyleIdx="0" presStyleCnt="1"/>
      <dgm:spPr/>
      <dgm:t>
        <a:bodyPr/>
        <a:lstStyle/>
        <a:p>
          <a:endParaRPr lang="ru-RU"/>
        </a:p>
      </dgm:t>
    </dgm:pt>
    <dgm:pt modelId="{3406BAF8-5F9B-4D67-B894-E606D48F29F7}" type="pres">
      <dgm:prSet presAssocID="{4820FE74-FB13-4405-9723-9A1BD7F45734}" presName="extraNode" presStyleLbl="node1" presStyleIdx="0" presStyleCnt="3"/>
      <dgm:spPr/>
    </dgm:pt>
    <dgm:pt modelId="{95478F51-F9B8-4DFB-B002-24AC30AAD7DB}" type="pres">
      <dgm:prSet presAssocID="{4820FE74-FB13-4405-9723-9A1BD7F45734}" presName="dstNode" presStyleLbl="node1" presStyleIdx="0" presStyleCnt="3"/>
      <dgm:spPr/>
    </dgm:pt>
    <dgm:pt modelId="{BCB511DB-73DC-4764-8521-814749123333}" type="pres">
      <dgm:prSet presAssocID="{0FD9E518-E264-4A82-83DC-F0E4250FF3A5}" presName="text_1" presStyleLbl="node1" presStyleIdx="0" presStyleCnt="3">
        <dgm:presLayoutVars>
          <dgm:bulletEnabled val="1"/>
        </dgm:presLayoutVars>
      </dgm:prSet>
      <dgm:spPr/>
      <dgm:t>
        <a:bodyPr/>
        <a:lstStyle/>
        <a:p>
          <a:endParaRPr lang="ru-RU"/>
        </a:p>
      </dgm:t>
    </dgm:pt>
    <dgm:pt modelId="{034C6B3F-7455-4DFC-B90D-604315C0F9F5}" type="pres">
      <dgm:prSet presAssocID="{0FD9E518-E264-4A82-83DC-F0E4250FF3A5}" presName="accent_1" presStyleCnt="0"/>
      <dgm:spPr/>
    </dgm:pt>
    <dgm:pt modelId="{FC6229EC-5446-40DE-B4FA-711D95237724}" type="pres">
      <dgm:prSet presAssocID="{0FD9E518-E264-4A82-83DC-F0E4250FF3A5}" presName="accentRepeatNode" presStyleLbl="solidFgAcc1" presStyleIdx="0" presStyleCnt="3"/>
      <dgm:spPr/>
    </dgm:pt>
    <dgm:pt modelId="{C4C9B707-BA51-4928-98E5-3DB47E650977}" type="pres">
      <dgm:prSet presAssocID="{07AAEABF-CC41-48AA-9DF7-955B3977BB3E}" presName="text_2" presStyleLbl="node1" presStyleIdx="1" presStyleCnt="3">
        <dgm:presLayoutVars>
          <dgm:bulletEnabled val="1"/>
        </dgm:presLayoutVars>
      </dgm:prSet>
      <dgm:spPr/>
      <dgm:t>
        <a:bodyPr/>
        <a:lstStyle/>
        <a:p>
          <a:endParaRPr lang="ru-RU"/>
        </a:p>
      </dgm:t>
    </dgm:pt>
    <dgm:pt modelId="{7ED9095A-18E2-41BD-873F-04E56C26719C}" type="pres">
      <dgm:prSet presAssocID="{07AAEABF-CC41-48AA-9DF7-955B3977BB3E}" presName="accent_2" presStyleCnt="0"/>
      <dgm:spPr/>
    </dgm:pt>
    <dgm:pt modelId="{C508F05A-658B-402E-AFD3-36A47068741B}" type="pres">
      <dgm:prSet presAssocID="{07AAEABF-CC41-48AA-9DF7-955B3977BB3E}" presName="accentRepeatNode" presStyleLbl="solidFgAcc1" presStyleIdx="1" presStyleCnt="3"/>
      <dgm:spPr/>
    </dgm:pt>
    <dgm:pt modelId="{94184087-96BB-4D16-B328-D33CCFFB83EF}" type="pres">
      <dgm:prSet presAssocID="{6C685409-DD64-4AC8-9930-46B23D0E54F8}" presName="text_3" presStyleLbl="node1" presStyleIdx="2" presStyleCnt="3">
        <dgm:presLayoutVars>
          <dgm:bulletEnabled val="1"/>
        </dgm:presLayoutVars>
      </dgm:prSet>
      <dgm:spPr/>
      <dgm:t>
        <a:bodyPr/>
        <a:lstStyle/>
        <a:p>
          <a:endParaRPr lang="ru-RU"/>
        </a:p>
      </dgm:t>
    </dgm:pt>
    <dgm:pt modelId="{2334ACFF-F48B-4EC9-9376-CB379D819D28}" type="pres">
      <dgm:prSet presAssocID="{6C685409-DD64-4AC8-9930-46B23D0E54F8}" presName="accent_3" presStyleCnt="0"/>
      <dgm:spPr/>
    </dgm:pt>
    <dgm:pt modelId="{30EEC1B2-EDC6-472C-B6AA-F80020FD6E5B}" type="pres">
      <dgm:prSet presAssocID="{6C685409-DD64-4AC8-9930-46B23D0E54F8}" presName="accentRepeatNode" presStyleLbl="solidFgAcc1" presStyleIdx="2" presStyleCnt="3"/>
      <dgm:spPr/>
    </dgm:pt>
  </dgm:ptLst>
  <dgm:cxnLst>
    <dgm:cxn modelId="{D56A64BE-EB95-4BC5-9FC1-C3869097593A}" type="presOf" srcId="{07AAEABF-CC41-48AA-9DF7-955B3977BB3E}" destId="{C4C9B707-BA51-4928-98E5-3DB47E650977}" srcOrd="0" destOrd="0" presId="urn:microsoft.com/office/officeart/2008/layout/VerticalCurvedList"/>
    <dgm:cxn modelId="{CE36AD99-712B-4E49-9C84-908FE5C45838}" type="presOf" srcId="{4820FE74-FB13-4405-9723-9A1BD7F45734}" destId="{061A22EB-888D-4683-BF09-6DFCE14F45AF}" srcOrd="0" destOrd="0" presId="urn:microsoft.com/office/officeart/2008/layout/VerticalCurvedList"/>
    <dgm:cxn modelId="{6EAECA27-290A-45EB-8FF8-D9813DF954FD}" type="presOf" srcId="{6C685409-DD64-4AC8-9930-46B23D0E54F8}" destId="{94184087-96BB-4D16-B328-D33CCFFB83EF}" srcOrd="0" destOrd="0" presId="urn:microsoft.com/office/officeart/2008/layout/VerticalCurvedList"/>
    <dgm:cxn modelId="{587257B5-6071-4034-A0CD-E46931D1CE56}" srcId="{4820FE74-FB13-4405-9723-9A1BD7F45734}" destId="{07AAEABF-CC41-48AA-9DF7-955B3977BB3E}" srcOrd="1" destOrd="0" parTransId="{87306B68-FD13-44AE-847A-F1E6B541F314}" sibTransId="{66BA82F5-52F8-46D0-9C57-E3D0970410B0}"/>
    <dgm:cxn modelId="{ACA58998-A858-4204-8310-02122F1AD466}" type="presOf" srcId="{0FD9E518-E264-4A82-83DC-F0E4250FF3A5}" destId="{BCB511DB-73DC-4764-8521-814749123333}" srcOrd="0" destOrd="0" presId="urn:microsoft.com/office/officeart/2008/layout/VerticalCurvedList"/>
    <dgm:cxn modelId="{EF58007A-97E3-497F-9021-B80BE0ED9F5B}" type="presOf" srcId="{62E920AB-8FE7-45DB-BCC8-E4D835912699}" destId="{99A8D8AA-BE28-4DC5-B6BB-5A1DEC86FF91}" srcOrd="0" destOrd="0" presId="urn:microsoft.com/office/officeart/2008/layout/VerticalCurvedList"/>
    <dgm:cxn modelId="{51F9D971-414B-4B14-8A74-B4576E3B7824}" srcId="{4820FE74-FB13-4405-9723-9A1BD7F45734}" destId="{0FD9E518-E264-4A82-83DC-F0E4250FF3A5}" srcOrd="0" destOrd="0" parTransId="{4F5DCA9A-0F2B-4698-9621-577F1DB9689E}" sibTransId="{62E920AB-8FE7-45DB-BCC8-E4D835912699}"/>
    <dgm:cxn modelId="{04D47235-984D-45FD-A63A-437D5855E079}" srcId="{4820FE74-FB13-4405-9723-9A1BD7F45734}" destId="{6C685409-DD64-4AC8-9930-46B23D0E54F8}" srcOrd="2" destOrd="0" parTransId="{20347182-1E41-4DAE-B1B3-7C38EBB17B56}" sibTransId="{2D8C848F-E061-4DA4-96F3-0FDF874F4E5C}"/>
    <dgm:cxn modelId="{C2F553C1-CB83-4671-9562-3B9A5260A646}" type="presParOf" srcId="{061A22EB-888D-4683-BF09-6DFCE14F45AF}" destId="{4F2C01DC-A6C5-413B-98AC-6BE0C9EAC131}" srcOrd="0" destOrd="0" presId="urn:microsoft.com/office/officeart/2008/layout/VerticalCurvedList"/>
    <dgm:cxn modelId="{FDBAABBB-BC51-4EF0-A1CF-CAC1BA00C28D}" type="presParOf" srcId="{4F2C01DC-A6C5-413B-98AC-6BE0C9EAC131}" destId="{4846646D-155D-4807-9CB0-8B741707543A}" srcOrd="0" destOrd="0" presId="urn:microsoft.com/office/officeart/2008/layout/VerticalCurvedList"/>
    <dgm:cxn modelId="{F859070D-BF64-431D-92BA-59C1DE1190BA}" type="presParOf" srcId="{4846646D-155D-4807-9CB0-8B741707543A}" destId="{A40F5909-4179-4192-A61C-85CA7FED9527}" srcOrd="0" destOrd="0" presId="urn:microsoft.com/office/officeart/2008/layout/VerticalCurvedList"/>
    <dgm:cxn modelId="{E0C00CBD-CCF2-4706-9750-27F650021383}" type="presParOf" srcId="{4846646D-155D-4807-9CB0-8B741707543A}" destId="{99A8D8AA-BE28-4DC5-B6BB-5A1DEC86FF91}" srcOrd="1" destOrd="0" presId="urn:microsoft.com/office/officeart/2008/layout/VerticalCurvedList"/>
    <dgm:cxn modelId="{6B23530E-23FF-447D-A85C-81941E9FF41B}" type="presParOf" srcId="{4846646D-155D-4807-9CB0-8B741707543A}" destId="{3406BAF8-5F9B-4D67-B894-E606D48F29F7}" srcOrd="2" destOrd="0" presId="urn:microsoft.com/office/officeart/2008/layout/VerticalCurvedList"/>
    <dgm:cxn modelId="{56C91865-4E54-4153-A5C7-46AD895246AF}" type="presParOf" srcId="{4846646D-155D-4807-9CB0-8B741707543A}" destId="{95478F51-F9B8-4DFB-B002-24AC30AAD7DB}" srcOrd="3" destOrd="0" presId="urn:microsoft.com/office/officeart/2008/layout/VerticalCurvedList"/>
    <dgm:cxn modelId="{66843676-A92B-4A63-BA36-E38F994BBBC9}" type="presParOf" srcId="{4F2C01DC-A6C5-413B-98AC-6BE0C9EAC131}" destId="{BCB511DB-73DC-4764-8521-814749123333}" srcOrd="1" destOrd="0" presId="urn:microsoft.com/office/officeart/2008/layout/VerticalCurvedList"/>
    <dgm:cxn modelId="{563D855C-8F7A-46FF-939B-EF81FF10EC8A}" type="presParOf" srcId="{4F2C01DC-A6C5-413B-98AC-6BE0C9EAC131}" destId="{034C6B3F-7455-4DFC-B90D-604315C0F9F5}" srcOrd="2" destOrd="0" presId="urn:microsoft.com/office/officeart/2008/layout/VerticalCurvedList"/>
    <dgm:cxn modelId="{46C08E42-D5B7-46F5-8AB6-F0E1DAF112E9}" type="presParOf" srcId="{034C6B3F-7455-4DFC-B90D-604315C0F9F5}" destId="{FC6229EC-5446-40DE-B4FA-711D95237724}" srcOrd="0" destOrd="0" presId="urn:microsoft.com/office/officeart/2008/layout/VerticalCurvedList"/>
    <dgm:cxn modelId="{6F81E290-962A-4687-9EDA-337E3BC4F7F3}" type="presParOf" srcId="{4F2C01DC-A6C5-413B-98AC-6BE0C9EAC131}" destId="{C4C9B707-BA51-4928-98E5-3DB47E650977}" srcOrd="3" destOrd="0" presId="urn:microsoft.com/office/officeart/2008/layout/VerticalCurvedList"/>
    <dgm:cxn modelId="{B5C26BAF-7227-4FD2-B453-004B986B061E}" type="presParOf" srcId="{4F2C01DC-A6C5-413B-98AC-6BE0C9EAC131}" destId="{7ED9095A-18E2-41BD-873F-04E56C26719C}" srcOrd="4" destOrd="0" presId="urn:microsoft.com/office/officeart/2008/layout/VerticalCurvedList"/>
    <dgm:cxn modelId="{99436277-3CFF-42BD-A455-E1B519F94CDC}" type="presParOf" srcId="{7ED9095A-18E2-41BD-873F-04E56C26719C}" destId="{C508F05A-658B-402E-AFD3-36A47068741B}" srcOrd="0" destOrd="0" presId="urn:microsoft.com/office/officeart/2008/layout/VerticalCurvedList"/>
    <dgm:cxn modelId="{080F7E86-1511-4F0F-837C-24D76507343E}" type="presParOf" srcId="{4F2C01DC-A6C5-413B-98AC-6BE0C9EAC131}" destId="{94184087-96BB-4D16-B328-D33CCFFB83EF}" srcOrd="5" destOrd="0" presId="urn:microsoft.com/office/officeart/2008/layout/VerticalCurvedList"/>
    <dgm:cxn modelId="{5AD12519-13BF-4D72-9F62-7B8BC9B6570E}" type="presParOf" srcId="{4F2C01DC-A6C5-413B-98AC-6BE0C9EAC131}" destId="{2334ACFF-F48B-4EC9-9376-CB379D819D28}" srcOrd="6" destOrd="0" presId="urn:microsoft.com/office/officeart/2008/layout/VerticalCurvedList"/>
    <dgm:cxn modelId="{FF7157C9-2105-4839-9407-130EB23E1567}" type="presParOf" srcId="{2334ACFF-F48B-4EC9-9376-CB379D819D28}" destId="{30EEC1B2-EDC6-472C-B6AA-F80020FD6E5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D096B2-D793-445B-90CD-3A900BD19A0E}" type="doc">
      <dgm:prSet loTypeId="urn:microsoft.com/office/officeart/2005/8/layout/pyramid2" loCatId="list" qsTypeId="urn:microsoft.com/office/officeart/2005/8/quickstyle/3d1" qsCatId="3D" csTypeId="urn:microsoft.com/office/officeart/2005/8/colors/accent1_2" csCatId="accent1" phldr="1"/>
      <dgm:spPr/>
    </dgm:pt>
    <dgm:pt modelId="{A4D3241C-58B2-4A0F-A331-DEFE30A7781F}">
      <dgm:prSet phldrT="[Текст]"/>
      <dgm:spPr/>
      <dgm:t>
        <a:bodyPr/>
        <a:lstStyle/>
        <a:p>
          <a:r>
            <a:rPr lang="kk-KZ" dirty="0" smtClean="0"/>
            <a:t>Хәрридің сәби шағы (оқушы жауабы ескеріледі)</a:t>
          </a:r>
          <a:endParaRPr lang="ru-RU" dirty="0"/>
        </a:p>
      </dgm:t>
    </dgm:pt>
    <dgm:pt modelId="{97AE8F03-77AE-453D-8ADB-9EEC53610E3B}" type="parTrans" cxnId="{BC33D1EB-6F04-4639-885C-DB7D234D67CA}">
      <dgm:prSet/>
      <dgm:spPr/>
      <dgm:t>
        <a:bodyPr/>
        <a:lstStyle/>
        <a:p>
          <a:endParaRPr lang="ru-RU"/>
        </a:p>
      </dgm:t>
    </dgm:pt>
    <dgm:pt modelId="{B1973141-B643-4AAA-AF98-0FCB57D4A7F7}" type="sibTrans" cxnId="{BC33D1EB-6F04-4639-885C-DB7D234D67CA}">
      <dgm:prSet/>
      <dgm:spPr/>
      <dgm:t>
        <a:bodyPr/>
        <a:lstStyle/>
        <a:p>
          <a:endParaRPr lang="ru-RU"/>
        </a:p>
      </dgm:t>
    </dgm:pt>
    <dgm:pt modelId="{E17BD12A-9734-448F-9855-75E7C0A9914C}">
      <dgm:prSet phldrT="[Текст]"/>
      <dgm:spPr/>
      <dgm:t>
        <a:bodyPr/>
        <a:lstStyle/>
        <a:p>
          <a:r>
            <a:rPr lang="kk-KZ" dirty="0" smtClean="0"/>
            <a:t>Тұрақты сөз тіркесі: үш ұйықтаса түсіне кірмеу </a:t>
          </a:r>
          <a:endParaRPr lang="ru-RU" dirty="0"/>
        </a:p>
      </dgm:t>
    </dgm:pt>
    <dgm:pt modelId="{1D7F222A-9C9E-4C0B-B430-04A0AAA0D2E0}" type="parTrans" cxnId="{578510B5-D87B-462D-B490-DC1AAE9B0853}">
      <dgm:prSet/>
      <dgm:spPr/>
      <dgm:t>
        <a:bodyPr/>
        <a:lstStyle/>
        <a:p>
          <a:endParaRPr lang="ru-RU"/>
        </a:p>
      </dgm:t>
    </dgm:pt>
    <dgm:pt modelId="{378D2B70-E778-4DD2-917D-3D6CD4973E04}" type="sibTrans" cxnId="{578510B5-D87B-462D-B490-DC1AAE9B0853}">
      <dgm:prSet/>
      <dgm:spPr/>
      <dgm:t>
        <a:bodyPr/>
        <a:lstStyle/>
        <a:p>
          <a:endParaRPr lang="ru-RU"/>
        </a:p>
      </dgm:t>
    </dgm:pt>
    <dgm:pt modelId="{3C51DA94-C4E6-4553-A2F3-626F4B27AA43}">
      <dgm:prSet phldrT="[Текст]"/>
      <dgm:spPr/>
      <dgm:t>
        <a:bodyPr/>
        <a:lstStyle/>
        <a:p>
          <a:r>
            <a:rPr lang="kk-KZ" dirty="0" smtClean="0"/>
            <a:t>Хәрридің жөргектегі кезі</a:t>
          </a:r>
          <a:endParaRPr lang="ru-RU" dirty="0"/>
        </a:p>
      </dgm:t>
    </dgm:pt>
    <dgm:pt modelId="{85FAA1E9-ECA8-4D84-B054-480F0236093E}" type="parTrans" cxnId="{014E4950-0582-4938-A825-B5D61D28CA7D}">
      <dgm:prSet/>
      <dgm:spPr/>
      <dgm:t>
        <a:bodyPr/>
        <a:lstStyle/>
        <a:p>
          <a:endParaRPr lang="ru-RU"/>
        </a:p>
      </dgm:t>
    </dgm:pt>
    <dgm:pt modelId="{FBC7A328-D0FF-42FF-906B-A740C2C71B39}" type="sibTrans" cxnId="{014E4950-0582-4938-A825-B5D61D28CA7D}">
      <dgm:prSet/>
      <dgm:spPr/>
      <dgm:t>
        <a:bodyPr/>
        <a:lstStyle/>
        <a:p>
          <a:endParaRPr lang="ru-RU"/>
        </a:p>
      </dgm:t>
    </dgm:pt>
    <dgm:pt modelId="{D734CD9E-57B6-46EE-B87A-CC089CD14D94}" type="pres">
      <dgm:prSet presAssocID="{C4D096B2-D793-445B-90CD-3A900BD19A0E}" presName="compositeShape" presStyleCnt="0">
        <dgm:presLayoutVars>
          <dgm:dir/>
          <dgm:resizeHandles/>
        </dgm:presLayoutVars>
      </dgm:prSet>
      <dgm:spPr/>
    </dgm:pt>
    <dgm:pt modelId="{EB368890-8ED9-4127-AAE5-E87F708ED3F9}" type="pres">
      <dgm:prSet presAssocID="{C4D096B2-D793-445B-90CD-3A900BD19A0E}" presName="pyramid" presStyleLbl="node1" presStyleIdx="0" presStyleCnt="1" custLinFactNeighborX="62023" custLinFactNeighborY="40612"/>
      <dgm:spPr/>
    </dgm:pt>
    <dgm:pt modelId="{5452693F-EA23-47AE-AA7B-B55596F445EE}" type="pres">
      <dgm:prSet presAssocID="{C4D096B2-D793-445B-90CD-3A900BD19A0E}" presName="theList" presStyleCnt="0"/>
      <dgm:spPr/>
    </dgm:pt>
    <dgm:pt modelId="{C2DDE336-0E98-431F-A0B6-F1F83769BAF3}" type="pres">
      <dgm:prSet presAssocID="{A4D3241C-58B2-4A0F-A331-DEFE30A7781F}" presName="aNode" presStyleLbl="fgAcc1" presStyleIdx="0" presStyleCnt="3">
        <dgm:presLayoutVars>
          <dgm:bulletEnabled val="1"/>
        </dgm:presLayoutVars>
      </dgm:prSet>
      <dgm:spPr/>
      <dgm:t>
        <a:bodyPr/>
        <a:lstStyle/>
        <a:p>
          <a:endParaRPr lang="ru-RU"/>
        </a:p>
      </dgm:t>
    </dgm:pt>
    <dgm:pt modelId="{FEAAAA3A-E253-439D-AB3F-8073834FA615}" type="pres">
      <dgm:prSet presAssocID="{A4D3241C-58B2-4A0F-A331-DEFE30A7781F}" presName="aSpace" presStyleCnt="0"/>
      <dgm:spPr/>
    </dgm:pt>
    <dgm:pt modelId="{2DC5EE5D-4F0D-4732-B5DE-04D754922D44}" type="pres">
      <dgm:prSet presAssocID="{E17BD12A-9734-448F-9855-75E7C0A9914C}" presName="aNode" presStyleLbl="fgAcc1" presStyleIdx="1" presStyleCnt="3">
        <dgm:presLayoutVars>
          <dgm:bulletEnabled val="1"/>
        </dgm:presLayoutVars>
      </dgm:prSet>
      <dgm:spPr/>
      <dgm:t>
        <a:bodyPr/>
        <a:lstStyle/>
        <a:p>
          <a:endParaRPr lang="ru-RU"/>
        </a:p>
      </dgm:t>
    </dgm:pt>
    <dgm:pt modelId="{51A9500E-8120-4881-9166-D45819780D23}" type="pres">
      <dgm:prSet presAssocID="{E17BD12A-9734-448F-9855-75E7C0A9914C}" presName="aSpace" presStyleCnt="0"/>
      <dgm:spPr/>
    </dgm:pt>
    <dgm:pt modelId="{B94DAD21-15ED-42AD-B126-0A3E6796BCDD}" type="pres">
      <dgm:prSet presAssocID="{3C51DA94-C4E6-4553-A2F3-626F4B27AA43}" presName="aNode" presStyleLbl="fgAcc1" presStyleIdx="2" presStyleCnt="3">
        <dgm:presLayoutVars>
          <dgm:bulletEnabled val="1"/>
        </dgm:presLayoutVars>
      </dgm:prSet>
      <dgm:spPr/>
      <dgm:t>
        <a:bodyPr/>
        <a:lstStyle/>
        <a:p>
          <a:endParaRPr lang="ru-RU"/>
        </a:p>
      </dgm:t>
    </dgm:pt>
    <dgm:pt modelId="{20A76918-0C0A-4E3F-98E0-C5AC373F7B15}" type="pres">
      <dgm:prSet presAssocID="{3C51DA94-C4E6-4553-A2F3-626F4B27AA43}" presName="aSpace" presStyleCnt="0"/>
      <dgm:spPr/>
    </dgm:pt>
  </dgm:ptLst>
  <dgm:cxnLst>
    <dgm:cxn modelId="{A9DDF144-E69D-432B-AAD1-BA3EEADCD29E}" type="presOf" srcId="{C4D096B2-D793-445B-90CD-3A900BD19A0E}" destId="{D734CD9E-57B6-46EE-B87A-CC089CD14D94}" srcOrd="0" destOrd="0" presId="urn:microsoft.com/office/officeart/2005/8/layout/pyramid2"/>
    <dgm:cxn modelId="{BC33D1EB-6F04-4639-885C-DB7D234D67CA}" srcId="{C4D096B2-D793-445B-90CD-3A900BD19A0E}" destId="{A4D3241C-58B2-4A0F-A331-DEFE30A7781F}" srcOrd="0" destOrd="0" parTransId="{97AE8F03-77AE-453D-8ADB-9EEC53610E3B}" sibTransId="{B1973141-B643-4AAA-AF98-0FCB57D4A7F7}"/>
    <dgm:cxn modelId="{014E4950-0582-4938-A825-B5D61D28CA7D}" srcId="{C4D096B2-D793-445B-90CD-3A900BD19A0E}" destId="{3C51DA94-C4E6-4553-A2F3-626F4B27AA43}" srcOrd="2" destOrd="0" parTransId="{85FAA1E9-ECA8-4D84-B054-480F0236093E}" sibTransId="{FBC7A328-D0FF-42FF-906B-A740C2C71B39}"/>
    <dgm:cxn modelId="{578510B5-D87B-462D-B490-DC1AAE9B0853}" srcId="{C4D096B2-D793-445B-90CD-3A900BD19A0E}" destId="{E17BD12A-9734-448F-9855-75E7C0A9914C}" srcOrd="1" destOrd="0" parTransId="{1D7F222A-9C9E-4C0B-B430-04A0AAA0D2E0}" sibTransId="{378D2B70-E778-4DD2-917D-3D6CD4973E04}"/>
    <dgm:cxn modelId="{CAB68037-BDA7-457C-A11D-4A8143424DE5}" type="presOf" srcId="{E17BD12A-9734-448F-9855-75E7C0A9914C}" destId="{2DC5EE5D-4F0D-4732-B5DE-04D754922D44}" srcOrd="0" destOrd="0" presId="urn:microsoft.com/office/officeart/2005/8/layout/pyramid2"/>
    <dgm:cxn modelId="{93C1349E-1383-4F26-836F-9AD3F4895EF1}" type="presOf" srcId="{3C51DA94-C4E6-4553-A2F3-626F4B27AA43}" destId="{B94DAD21-15ED-42AD-B126-0A3E6796BCDD}" srcOrd="0" destOrd="0" presId="urn:microsoft.com/office/officeart/2005/8/layout/pyramid2"/>
    <dgm:cxn modelId="{7A8699B8-EE31-4941-9618-716CD2B46449}" type="presOf" srcId="{A4D3241C-58B2-4A0F-A331-DEFE30A7781F}" destId="{C2DDE336-0E98-431F-A0B6-F1F83769BAF3}" srcOrd="0" destOrd="0" presId="urn:microsoft.com/office/officeart/2005/8/layout/pyramid2"/>
    <dgm:cxn modelId="{0A1980C1-4B12-4E06-ABA1-FF242F37EBCE}" type="presParOf" srcId="{D734CD9E-57B6-46EE-B87A-CC089CD14D94}" destId="{EB368890-8ED9-4127-AAE5-E87F708ED3F9}" srcOrd="0" destOrd="0" presId="urn:microsoft.com/office/officeart/2005/8/layout/pyramid2"/>
    <dgm:cxn modelId="{228E56B1-DEC8-4BF2-858F-F1F0EA94A2A1}" type="presParOf" srcId="{D734CD9E-57B6-46EE-B87A-CC089CD14D94}" destId="{5452693F-EA23-47AE-AA7B-B55596F445EE}" srcOrd="1" destOrd="0" presId="urn:microsoft.com/office/officeart/2005/8/layout/pyramid2"/>
    <dgm:cxn modelId="{7DB60400-B3C3-43A8-9866-4EDD5D3F8DB7}" type="presParOf" srcId="{5452693F-EA23-47AE-AA7B-B55596F445EE}" destId="{C2DDE336-0E98-431F-A0B6-F1F83769BAF3}" srcOrd="0" destOrd="0" presId="urn:microsoft.com/office/officeart/2005/8/layout/pyramid2"/>
    <dgm:cxn modelId="{46CE447B-4FA9-4BA5-AE84-C25A4BC991C2}" type="presParOf" srcId="{5452693F-EA23-47AE-AA7B-B55596F445EE}" destId="{FEAAAA3A-E253-439D-AB3F-8073834FA615}" srcOrd="1" destOrd="0" presId="urn:microsoft.com/office/officeart/2005/8/layout/pyramid2"/>
    <dgm:cxn modelId="{4A880BDA-520C-4FB5-93EB-5EC8B2552EEF}" type="presParOf" srcId="{5452693F-EA23-47AE-AA7B-B55596F445EE}" destId="{2DC5EE5D-4F0D-4732-B5DE-04D754922D44}" srcOrd="2" destOrd="0" presId="urn:microsoft.com/office/officeart/2005/8/layout/pyramid2"/>
    <dgm:cxn modelId="{26D13C70-053A-43DA-89FC-1456A857BD24}" type="presParOf" srcId="{5452693F-EA23-47AE-AA7B-B55596F445EE}" destId="{51A9500E-8120-4881-9166-D45819780D23}" srcOrd="3" destOrd="0" presId="urn:microsoft.com/office/officeart/2005/8/layout/pyramid2"/>
    <dgm:cxn modelId="{CA869B7D-0F0B-4E82-B188-D064D8E07CA8}" type="presParOf" srcId="{5452693F-EA23-47AE-AA7B-B55596F445EE}" destId="{B94DAD21-15ED-42AD-B126-0A3E6796BCDD}" srcOrd="4" destOrd="0" presId="urn:microsoft.com/office/officeart/2005/8/layout/pyramid2"/>
    <dgm:cxn modelId="{B6ACB913-0415-49AF-854B-DE619AC9DE0A}" type="presParOf" srcId="{5452693F-EA23-47AE-AA7B-B55596F445EE}" destId="{20A76918-0C0A-4E3F-98E0-C5AC373F7B15}"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88528-CCAC-4662-B1E5-3D746BA7F100}">
      <dsp:nvSpPr>
        <dsp:cNvPr id="0" name=""/>
        <dsp:cNvSpPr/>
      </dsp:nvSpPr>
      <dsp:spPr>
        <a:xfrm>
          <a:off x="0" y="250052"/>
          <a:ext cx="9144000" cy="5715000"/>
        </a:xfrm>
        <a:prstGeom prst="swooshArrow">
          <a:avLst>
            <a:gd name="adj1" fmla="val 25000"/>
            <a:gd name="adj2" fmla="val 25000"/>
          </a:avLst>
        </a:prstGeom>
        <a:gradFill rotWithShape="0">
          <a:gsLst>
            <a:gs pos="0">
              <a:schemeClr val="accent5">
                <a:tint val="40000"/>
                <a:hueOff val="0"/>
                <a:satOff val="0"/>
                <a:lumOff val="0"/>
                <a:alphaOff val="0"/>
                <a:lumMod val="95000"/>
              </a:schemeClr>
            </a:gs>
            <a:gs pos="100000">
              <a:schemeClr val="accent5">
                <a:tint val="40000"/>
                <a:hueOff val="0"/>
                <a:satOff val="0"/>
                <a:lumOff val="0"/>
                <a:alphaOff val="0"/>
                <a:shade val="82000"/>
                <a:satMod val="125000"/>
                <a:lumMod val="7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5DF8828-02B6-488D-9D4C-1CE27AD9DFF4}">
      <dsp:nvSpPr>
        <dsp:cNvPr id="0" name=""/>
        <dsp:cNvSpPr/>
      </dsp:nvSpPr>
      <dsp:spPr>
        <a:xfrm>
          <a:off x="2125980" y="3364727"/>
          <a:ext cx="320040" cy="320040"/>
        </a:xfrm>
        <a:prstGeom prst="ellipse">
          <a:avLst/>
        </a:prstGeom>
        <a:gradFill rotWithShape="0">
          <a:gsLst>
            <a:gs pos="0">
              <a:schemeClr val="accent5">
                <a:hueOff val="0"/>
                <a:satOff val="0"/>
                <a:lumOff val="0"/>
                <a:alphaOff val="0"/>
                <a:lumMod val="95000"/>
              </a:schemeClr>
            </a:gs>
            <a:gs pos="100000">
              <a:schemeClr val="accent5">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A88D02B-048B-47E6-B6C7-76D9AC7E4F00}">
      <dsp:nvSpPr>
        <dsp:cNvPr id="0" name=""/>
        <dsp:cNvSpPr/>
      </dsp:nvSpPr>
      <dsp:spPr>
        <a:xfrm>
          <a:off x="2286000" y="3524747"/>
          <a:ext cx="2971800" cy="2440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583" tIns="0" rIns="0" bIns="0" numCol="1" spcCol="1270" anchor="t" anchorCtr="0">
          <a:noAutofit/>
        </a:bodyPr>
        <a:lstStyle/>
        <a:p>
          <a:pPr lvl="0" algn="l" defTabSz="1022350">
            <a:lnSpc>
              <a:spcPct val="90000"/>
            </a:lnSpc>
            <a:spcBef>
              <a:spcPct val="0"/>
            </a:spcBef>
            <a:spcAft>
              <a:spcPct val="35000"/>
            </a:spcAft>
          </a:pPr>
          <a:r>
            <a:rPr lang="kk-KZ" sz="2300" kern="1200" dirty="0" smtClean="0"/>
            <a:t>5.2.5.1 мәтін мазмұнын түсінуге, нақты ақпараттарды анықтауға бағытталған сұрақтар құрастыру;    </a:t>
          </a:r>
          <a:endParaRPr lang="ru-RU" sz="2300" kern="1200" dirty="0"/>
        </a:p>
      </dsp:txBody>
      <dsp:txXfrm>
        <a:off x="2286000" y="3524747"/>
        <a:ext cx="2971800" cy="2440305"/>
      </dsp:txXfrm>
    </dsp:sp>
    <dsp:sp modelId="{AFD0C70E-2398-4503-81EB-037556F3123F}">
      <dsp:nvSpPr>
        <dsp:cNvPr id="0" name=""/>
        <dsp:cNvSpPr/>
      </dsp:nvSpPr>
      <dsp:spPr>
        <a:xfrm>
          <a:off x="5074920" y="1907402"/>
          <a:ext cx="548640" cy="548640"/>
        </a:xfrm>
        <a:prstGeom prst="ellipse">
          <a:avLst/>
        </a:prstGeom>
        <a:gradFill rotWithShape="0">
          <a:gsLst>
            <a:gs pos="0">
              <a:schemeClr val="accent5">
                <a:hueOff val="-1031223"/>
                <a:satOff val="-12017"/>
                <a:lumOff val="-2158"/>
                <a:alphaOff val="0"/>
                <a:lumMod val="95000"/>
              </a:schemeClr>
            </a:gs>
            <a:gs pos="100000">
              <a:schemeClr val="accent5">
                <a:hueOff val="-1031223"/>
                <a:satOff val="-12017"/>
                <a:lumOff val="-2158"/>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37A7C5B-9063-4354-B7BF-77F1F1E14A13}">
      <dsp:nvSpPr>
        <dsp:cNvPr id="0" name=""/>
        <dsp:cNvSpPr/>
      </dsp:nvSpPr>
      <dsp:spPr>
        <a:xfrm>
          <a:off x="5349240" y="2181722"/>
          <a:ext cx="2971800" cy="378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713" tIns="0" rIns="0" bIns="0" numCol="1" spcCol="1270" anchor="t" anchorCtr="0">
          <a:noAutofit/>
        </a:bodyPr>
        <a:lstStyle/>
        <a:p>
          <a:pPr lvl="0" algn="l" defTabSz="1022350">
            <a:lnSpc>
              <a:spcPct val="90000"/>
            </a:lnSpc>
            <a:spcBef>
              <a:spcPct val="0"/>
            </a:spcBef>
            <a:spcAft>
              <a:spcPct val="35000"/>
            </a:spcAft>
          </a:pPr>
          <a:r>
            <a:rPr lang="kk-KZ" sz="2300" kern="1200" dirty="0" smtClean="0"/>
            <a:t>5.4.2.2 зат есімдердің мағыналық түрлерін мәнмәтін аясында жалғаулар арқылы түрлендіріп қолдану (зат есімнің құрамына қарай бөлінуі) </a:t>
          </a:r>
          <a:endParaRPr lang="ru-RU" sz="2300" kern="1200" dirty="0"/>
        </a:p>
      </dsp:txBody>
      <dsp:txXfrm>
        <a:off x="5349240" y="2181722"/>
        <a:ext cx="2971800" cy="3783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CAB58-764B-428A-8BC7-6FDB108D63FB}">
      <dsp:nvSpPr>
        <dsp:cNvPr id="0" name=""/>
        <dsp:cNvSpPr/>
      </dsp:nvSpPr>
      <dsp:spPr>
        <a:xfrm rot="5400000">
          <a:off x="548007" y="2090967"/>
          <a:ext cx="1627058" cy="2707388"/>
        </a:xfrm>
        <a:prstGeom prst="corner">
          <a:avLst>
            <a:gd name="adj1" fmla="val 16120"/>
            <a:gd name="adj2" fmla="val 1611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w="9525" cap="flat" cmpd="sng" algn="ctr">
          <a:solidFill>
            <a:schemeClr val="accent2">
              <a:hueOff val="0"/>
              <a:satOff val="0"/>
              <a:lumOff val="0"/>
              <a:alphaOff val="0"/>
            </a:schemeClr>
          </a:solidFill>
          <a:prstDash val="solid"/>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1">
          <a:scrgbClr r="0" g="0" b="0"/>
        </a:lnRef>
        <a:fillRef idx="3">
          <a:scrgbClr r="0" g="0" b="0"/>
        </a:fillRef>
        <a:effectRef idx="3">
          <a:scrgbClr r="0" g="0" b="0"/>
        </a:effectRef>
        <a:fontRef idx="minor">
          <a:schemeClr val="lt1"/>
        </a:fontRef>
      </dsp:style>
    </dsp:sp>
    <dsp:sp modelId="{CBC5A444-4B7B-4146-BEC8-BBC25D7520A2}">
      <dsp:nvSpPr>
        <dsp:cNvPr id="0" name=""/>
        <dsp:cNvSpPr/>
      </dsp:nvSpPr>
      <dsp:spPr>
        <a:xfrm>
          <a:off x="276410" y="2899893"/>
          <a:ext cx="2444245" cy="214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kk-KZ" sz="1900" kern="1200" dirty="0" smtClean="0"/>
            <a:t>Барлығы: мәтінмен жұмыс жасайды,сұрақтарға жауап береді.</a:t>
          </a:r>
          <a:endParaRPr lang="ru-RU" sz="1900" kern="1200" dirty="0"/>
        </a:p>
      </dsp:txBody>
      <dsp:txXfrm>
        <a:off x="276410" y="2899893"/>
        <a:ext cx="2444245" cy="2142524"/>
      </dsp:txXfrm>
    </dsp:sp>
    <dsp:sp modelId="{B9E17B45-A65A-4D1A-8FA1-4B09C8748691}">
      <dsp:nvSpPr>
        <dsp:cNvPr id="0" name=""/>
        <dsp:cNvSpPr/>
      </dsp:nvSpPr>
      <dsp:spPr>
        <a:xfrm>
          <a:off x="2259478" y="1891646"/>
          <a:ext cx="461178" cy="461178"/>
        </a:xfrm>
        <a:prstGeom prst="triangle">
          <a:avLst>
            <a:gd name="adj" fmla="val 100000"/>
          </a:avLst>
        </a:prstGeom>
        <a:gradFill rotWithShape="0">
          <a:gsLst>
            <a:gs pos="0">
              <a:schemeClr val="accent3">
                <a:hueOff val="0"/>
                <a:satOff val="0"/>
                <a:lumOff val="0"/>
                <a:alphaOff val="0"/>
                <a:lumMod val="95000"/>
              </a:schemeClr>
            </a:gs>
            <a:gs pos="100000">
              <a:schemeClr val="accent3">
                <a:hueOff val="0"/>
                <a:satOff val="0"/>
                <a:lumOff val="0"/>
                <a:alphaOff val="0"/>
                <a:shade val="82000"/>
                <a:satMod val="125000"/>
                <a:lumMod val="74000"/>
              </a:schemeClr>
            </a:gs>
          </a:gsLst>
          <a:lin ang="5400000" scaled="0"/>
        </a:gradFill>
        <a:ln w="9525" cap="flat" cmpd="sng" algn="ctr">
          <a:solidFill>
            <a:schemeClr val="accent3">
              <a:hueOff val="0"/>
              <a:satOff val="0"/>
              <a:lumOff val="0"/>
              <a:alphaOff val="0"/>
            </a:schemeClr>
          </a:solidFill>
          <a:prstDash val="solid"/>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hueOff val="0"/>
              <a:satOff val="0"/>
              <a:lumOff val="0"/>
              <a:alphaOff val="0"/>
              <a:shade val="30000"/>
              <a:satMod val="120000"/>
            </a:schemeClr>
          </a:contourClr>
        </a:sp3d>
      </dsp:spPr>
      <dsp:style>
        <a:lnRef idx="1">
          <a:scrgbClr r="0" g="0" b="0"/>
        </a:lnRef>
        <a:fillRef idx="3">
          <a:scrgbClr r="0" g="0" b="0"/>
        </a:fillRef>
        <a:effectRef idx="3">
          <a:scrgbClr r="0" g="0" b="0"/>
        </a:effectRef>
        <a:fontRef idx="minor">
          <a:schemeClr val="lt1"/>
        </a:fontRef>
      </dsp:style>
    </dsp:sp>
    <dsp:sp modelId="{1D810BEA-9FC0-4A0A-AF54-E1420B1B2836}">
      <dsp:nvSpPr>
        <dsp:cNvPr id="0" name=""/>
        <dsp:cNvSpPr/>
      </dsp:nvSpPr>
      <dsp:spPr>
        <a:xfrm rot="5400000">
          <a:off x="3540241" y="1350535"/>
          <a:ext cx="1627058" cy="2707388"/>
        </a:xfrm>
        <a:prstGeom prst="corner">
          <a:avLst>
            <a:gd name="adj1" fmla="val 16120"/>
            <a:gd name="adj2" fmla="val 16110"/>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w="9525" cap="flat" cmpd="sng" algn="ctr">
          <a:solidFill>
            <a:schemeClr val="accent4">
              <a:hueOff val="0"/>
              <a:satOff val="0"/>
              <a:lumOff val="0"/>
              <a:alphaOff val="0"/>
            </a:schemeClr>
          </a:solidFill>
          <a:prstDash val="solid"/>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hueOff val="0"/>
              <a:satOff val="0"/>
              <a:lumOff val="0"/>
              <a:alphaOff val="0"/>
              <a:shade val="30000"/>
              <a:satMod val="120000"/>
            </a:schemeClr>
          </a:contourClr>
        </a:sp3d>
      </dsp:spPr>
      <dsp:style>
        <a:lnRef idx="1">
          <a:scrgbClr r="0" g="0" b="0"/>
        </a:lnRef>
        <a:fillRef idx="3">
          <a:scrgbClr r="0" g="0" b="0"/>
        </a:fillRef>
        <a:effectRef idx="3">
          <a:scrgbClr r="0" g="0" b="0"/>
        </a:effectRef>
        <a:fontRef idx="minor">
          <a:schemeClr val="lt1"/>
        </a:fontRef>
      </dsp:style>
    </dsp:sp>
    <dsp:sp modelId="{9B27B3C5-5AB8-42E6-A838-A2F390BEAF27}">
      <dsp:nvSpPr>
        <dsp:cNvPr id="0" name=""/>
        <dsp:cNvSpPr/>
      </dsp:nvSpPr>
      <dsp:spPr>
        <a:xfrm>
          <a:off x="3268645" y="2159461"/>
          <a:ext cx="2444245" cy="214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kk-KZ" sz="1900" kern="1200" dirty="0" smtClean="0"/>
            <a:t>Көбі: мәтін  мазмұнын  түсініп, ақпараттарды анықтауға сұрақтар құрастырады. </a:t>
          </a:r>
          <a:endParaRPr lang="ru-RU" sz="1900" kern="1200" dirty="0"/>
        </a:p>
      </dsp:txBody>
      <dsp:txXfrm>
        <a:off x="3268645" y="2159461"/>
        <a:ext cx="2444245" cy="2142524"/>
      </dsp:txXfrm>
    </dsp:sp>
    <dsp:sp modelId="{9773D785-7223-4FAE-90AD-51CF01F3EE3D}">
      <dsp:nvSpPr>
        <dsp:cNvPr id="0" name=""/>
        <dsp:cNvSpPr/>
      </dsp:nvSpPr>
      <dsp:spPr>
        <a:xfrm>
          <a:off x="5251712" y="1151214"/>
          <a:ext cx="461178" cy="461178"/>
        </a:xfrm>
        <a:prstGeom prst="triangle">
          <a:avLst>
            <a:gd name="adj" fmla="val 100000"/>
          </a:avLst>
        </a:prstGeom>
        <a:gradFill rotWithShape="0">
          <a:gsLst>
            <a:gs pos="0">
              <a:schemeClr val="accent5">
                <a:hueOff val="0"/>
                <a:satOff val="0"/>
                <a:lumOff val="0"/>
                <a:alphaOff val="0"/>
                <a:lumMod val="95000"/>
              </a:schemeClr>
            </a:gs>
            <a:gs pos="100000">
              <a:schemeClr val="accent5">
                <a:hueOff val="0"/>
                <a:satOff val="0"/>
                <a:lumOff val="0"/>
                <a:alphaOff val="0"/>
                <a:shade val="82000"/>
                <a:satMod val="125000"/>
                <a:lumMod val="74000"/>
              </a:schemeClr>
            </a:gs>
          </a:gsLst>
          <a:lin ang="5400000" scaled="0"/>
        </a:gradFill>
        <a:ln w="9525" cap="flat" cmpd="sng" algn="ctr">
          <a:solidFill>
            <a:schemeClr val="accent5">
              <a:hueOff val="0"/>
              <a:satOff val="0"/>
              <a:lumOff val="0"/>
              <a:alphaOff val="0"/>
            </a:schemeClr>
          </a:solidFill>
          <a:prstDash val="solid"/>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5">
              <a:hueOff val="0"/>
              <a:satOff val="0"/>
              <a:lumOff val="0"/>
              <a:alphaOff val="0"/>
              <a:shade val="30000"/>
              <a:satMod val="120000"/>
            </a:schemeClr>
          </a:contourClr>
        </a:sp3d>
      </dsp:spPr>
      <dsp:style>
        <a:lnRef idx="1">
          <a:scrgbClr r="0" g="0" b="0"/>
        </a:lnRef>
        <a:fillRef idx="3">
          <a:scrgbClr r="0" g="0" b="0"/>
        </a:fillRef>
        <a:effectRef idx="3">
          <a:scrgbClr r="0" g="0" b="0"/>
        </a:effectRef>
        <a:fontRef idx="minor">
          <a:schemeClr val="lt1"/>
        </a:fontRef>
      </dsp:style>
    </dsp:sp>
    <dsp:sp modelId="{488A20BD-73FE-45D2-B348-58F6264BE97F}">
      <dsp:nvSpPr>
        <dsp:cNvPr id="0" name=""/>
        <dsp:cNvSpPr/>
      </dsp:nvSpPr>
      <dsp:spPr>
        <a:xfrm rot="5400000">
          <a:off x="6532476" y="610104"/>
          <a:ext cx="1627058" cy="2707388"/>
        </a:xfrm>
        <a:prstGeom prst="corner">
          <a:avLst>
            <a:gd name="adj1" fmla="val 16120"/>
            <a:gd name="adj2" fmla="val 16110"/>
          </a:avLst>
        </a:prstGeom>
        <a:gradFill rotWithShape="0">
          <a:gsLst>
            <a:gs pos="0">
              <a:schemeClr val="accent6">
                <a:hueOff val="0"/>
                <a:satOff val="0"/>
                <a:lumOff val="0"/>
                <a:alphaOff val="0"/>
                <a:lumMod val="95000"/>
              </a:schemeClr>
            </a:gs>
            <a:gs pos="100000">
              <a:schemeClr val="accent6">
                <a:hueOff val="0"/>
                <a:satOff val="0"/>
                <a:lumOff val="0"/>
                <a:alphaOff val="0"/>
                <a:shade val="82000"/>
                <a:satMod val="125000"/>
                <a:lumMod val="74000"/>
              </a:schemeClr>
            </a:gs>
          </a:gsLst>
          <a:lin ang="5400000" scaled="0"/>
        </a:gradFill>
        <a:ln w="9525" cap="flat" cmpd="sng" algn="ctr">
          <a:solidFill>
            <a:schemeClr val="accent6">
              <a:hueOff val="0"/>
              <a:satOff val="0"/>
              <a:lumOff val="0"/>
              <a:alphaOff val="0"/>
            </a:schemeClr>
          </a:solidFill>
          <a:prstDash val="solid"/>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6">
              <a:hueOff val="0"/>
              <a:satOff val="0"/>
              <a:lumOff val="0"/>
              <a:alphaOff val="0"/>
              <a:shade val="30000"/>
              <a:satMod val="120000"/>
            </a:schemeClr>
          </a:contourClr>
        </a:sp3d>
      </dsp:spPr>
      <dsp:style>
        <a:lnRef idx="1">
          <a:scrgbClr r="0" g="0" b="0"/>
        </a:lnRef>
        <a:fillRef idx="3">
          <a:scrgbClr r="0" g="0" b="0"/>
        </a:fillRef>
        <a:effectRef idx="3">
          <a:scrgbClr r="0" g="0" b="0"/>
        </a:effectRef>
        <a:fontRef idx="minor">
          <a:schemeClr val="lt1"/>
        </a:fontRef>
      </dsp:style>
    </dsp:sp>
    <dsp:sp modelId="{02966325-2105-4EE4-8046-BF0DDC047526}">
      <dsp:nvSpPr>
        <dsp:cNvPr id="0" name=""/>
        <dsp:cNvSpPr/>
      </dsp:nvSpPr>
      <dsp:spPr>
        <a:xfrm>
          <a:off x="6260879" y="1419030"/>
          <a:ext cx="2444245" cy="214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kk-KZ" sz="1900" kern="1200" dirty="0" smtClean="0"/>
            <a:t>Кейбірі: зат есім түрлерін (құрамына қарай) мәнмәтін аясында жалғаулар арқылы түрлендіріп қолданады. </a:t>
          </a:r>
          <a:endParaRPr lang="ru-RU" sz="1900" kern="1200" dirty="0"/>
        </a:p>
      </dsp:txBody>
      <dsp:txXfrm>
        <a:off x="6260879" y="1419030"/>
        <a:ext cx="2444245" cy="21425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8D8AA-BE28-4DC5-B6BB-5A1DEC86FF91}">
      <dsp:nvSpPr>
        <dsp:cNvPr id="0" name=""/>
        <dsp:cNvSpPr/>
      </dsp:nvSpPr>
      <dsp:spPr>
        <a:xfrm>
          <a:off x="-5291522" y="-810449"/>
          <a:ext cx="6301418" cy="6301418"/>
        </a:xfrm>
        <a:prstGeom prst="blockArc">
          <a:avLst>
            <a:gd name="adj1" fmla="val 18900000"/>
            <a:gd name="adj2" fmla="val 2700000"/>
            <a:gd name="adj3" fmla="val 343"/>
          </a:avLst>
        </a:prstGeom>
        <a:noFill/>
        <a:ln w="15875" cap="flat" cmpd="sng" algn="ctr">
          <a:solidFill>
            <a:schemeClr val="accent5">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BCB511DB-73DC-4764-8521-814749123333}">
      <dsp:nvSpPr>
        <dsp:cNvPr id="0" name=""/>
        <dsp:cNvSpPr/>
      </dsp:nvSpPr>
      <dsp:spPr>
        <a:xfrm>
          <a:off x="649656" y="468052"/>
          <a:ext cx="7782696" cy="936104"/>
        </a:xfrm>
        <a:prstGeom prst="rect">
          <a:avLst/>
        </a:prstGeom>
        <a:solidFill>
          <a:schemeClr val="accent4">
            <a:hueOff val="0"/>
            <a:satOff val="0"/>
            <a:lumOff val="0"/>
            <a:alphaOff val="0"/>
          </a:schemeClr>
        </a:solidFill>
        <a:ln>
          <a:noFill/>
        </a:ln>
        <a:effectLst>
          <a:outerShdw blurRad="63500" dist="50800" dir="5400000" sx="98000" sy="98000" rotWithShape="0">
            <a:srgbClr val="000000">
              <a:alpha val="2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43033" tIns="73660" rIns="73660" bIns="73660" numCol="1" spcCol="1270" anchor="ctr" anchorCtr="0">
          <a:noAutofit/>
        </a:bodyPr>
        <a:lstStyle/>
        <a:p>
          <a:pPr lvl="0" algn="l" defTabSz="1289050">
            <a:lnSpc>
              <a:spcPct val="90000"/>
            </a:lnSpc>
            <a:spcBef>
              <a:spcPct val="0"/>
            </a:spcBef>
            <a:spcAft>
              <a:spcPct val="35000"/>
            </a:spcAft>
          </a:pPr>
          <a:r>
            <a:rPr lang="kk-KZ" sz="2900" kern="1200" dirty="0" smtClean="0"/>
            <a:t>берілген мәтінді оқып, сұрақтарға жауап береді;</a:t>
          </a:r>
          <a:endParaRPr lang="ru-RU" sz="2900" kern="1200" dirty="0"/>
        </a:p>
      </dsp:txBody>
      <dsp:txXfrm>
        <a:off x="649656" y="468052"/>
        <a:ext cx="7782696" cy="936104"/>
      </dsp:txXfrm>
    </dsp:sp>
    <dsp:sp modelId="{FC6229EC-5446-40DE-B4FA-711D95237724}">
      <dsp:nvSpPr>
        <dsp:cNvPr id="0" name=""/>
        <dsp:cNvSpPr/>
      </dsp:nvSpPr>
      <dsp:spPr>
        <a:xfrm>
          <a:off x="64591" y="351039"/>
          <a:ext cx="1170130" cy="1170130"/>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C4C9B707-BA51-4928-98E5-3DB47E650977}">
      <dsp:nvSpPr>
        <dsp:cNvPr id="0" name=""/>
        <dsp:cNvSpPr/>
      </dsp:nvSpPr>
      <dsp:spPr>
        <a:xfrm>
          <a:off x="989929" y="1872208"/>
          <a:ext cx="7442422" cy="936104"/>
        </a:xfrm>
        <a:prstGeom prst="rect">
          <a:avLst/>
        </a:prstGeom>
        <a:solidFill>
          <a:schemeClr val="accent4">
            <a:hueOff val="-4135930"/>
            <a:satOff val="23223"/>
            <a:lumOff val="-1078"/>
            <a:alphaOff val="0"/>
          </a:schemeClr>
        </a:solidFill>
        <a:ln>
          <a:noFill/>
        </a:ln>
        <a:effectLst>
          <a:outerShdw blurRad="63500" dist="50800" dir="5400000" sx="98000" sy="98000" rotWithShape="0">
            <a:srgbClr val="000000">
              <a:alpha val="2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43033" tIns="73660" rIns="73660" bIns="73660" numCol="1" spcCol="1270" anchor="ctr" anchorCtr="0">
          <a:noAutofit/>
        </a:bodyPr>
        <a:lstStyle/>
        <a:p>
          <a:pPr lvl="0" algn="l" defTabSz="1289050">
            <a:lnSpc>
              <a:spcPct val="90000"/>
            </a:lnSpc>
            <a:spcBef>
              <a:spcPct val="0"/>
            </a:spcBef>
            <a:spcAft>
              <a:spcPct val="35000"/>
            </a:spcAft>
          </a:pPr>
          <a:r>
            <a:rPr lang="kk-KZ" sz="2900" kern="1200" dirty="0" smtClean="0"/>
            <a:t>мәтіннен нақты ақпаратты анықтауға сұрақтар құрастырады;</a:t>
          </a:r>
          <a:endParaRPr lang="ru-RU" sz="2900" kern="1200" dirty="0"/>
        </a:p>
      </dsp:txBody>
      <dsp:txXfrm>
        <a:off x="989929" y="1872208"/>
        <a:ext cx="7442422" cy="936104"/>
      </dsp:txXfrm>
    </dsp:sp>
    <dsp:sp modelId="{C508F05A-658B-402E-AFD3-36A47068741B}">
      <dsp:nvSpPr>
        <dsp:cNvPr id="0" name=""/>
        <dsp:cNvSpPr/>
      </dsp:nvSpPr>
      <dsp:spPr>
        <a:xfrm>
          <a:off x="404864" y="1755195"/>
          <a:ext cx="1170130" cy="1170130"/>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94184087-96BB-4D16-B328-D33CCFFB83EF}">
      <dsp:nvSpPr>
        <dsp:cNvPr id="0" name=""/>
        <dsp:cNvSpPr/>
      </dsp:nvSpPr>
      <dsp:spPr>
        <a:xfrm>
          <a:off x="649656" y="3276364"/>
          <a:ext cx="7782696" cy="936104"/>
        </a:xfrm>
        <a:prstGeom prst="rect">
          <a:avLst/>
        </a:prstGeom>
        <a:solidFill>
          <a:schemeClr val="accent4">
            <a:hueOff val="-8271860"/>
            <a:satOff val="46445"/>
            <a:lumOff val="-2156"/>
            <a:alphaOff val="0"/>
          </a:schemeClr>
        </a:solidFill>
        <a:ln>
          <a:noFill/>
        </a:ln>
        <a:effectLst>
          <a:outerShdw blurRad="63500" dist="50800" dir="5400000" sx="98000" sy="98000" rotWithShape="0">
            <a:srgbClr val="000000">
              <a:alpha val="2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43033" tIns="73660" rIns="73660" bIns="73660" numCol="1" spcCol="1270" anchor="ctr" anchorCtr="0">
          <a:noAutofit/>
        </a:bodyPr>
        <a:lstStyle/>
        <a:p>
          <a:pPr lvl="0" algn="l" defTabSz="1289050">
            <a:lnSpc>
              <a:spcPct val="90000"/>
            </a:lnSpc>
            <a:spcBef>
              <a:spcPct val="0"/>
            </a:spcBef>
            <a:spcAft>
              <a:spcPct val="35000"/>
            </a:spcAft>
          </a:pPr>
          <a:r>
            <a:rPr lang="kk-KZ" sz="2900" kern="1200" dirty="0" smtClean="0"/>
            <a:t>зат есім түрлерін(құрамына қарай) жалғаулар арқылы түрлендіреді. </a:t>
          </a:r>
          <a:endParaRPr lang="ru-RU" sz="2900" kern="1200" dirty="0"/>
        </a:p>
      </dsp:txBody>
      <dsp:txXfrm>
        <a:off x="649656" y="3276364"/>
        <a:ext cx="7782696" cy="936104"/>
      </dsp:txXfrm>
    </dsp:sp>
    <dsp:sp modelId="{30EEC1B2-EDC6-472C-B6AA-F80020FD6E5B}">
      <dsp:nvSpPr>
        <dsp:cNvPr id="0" name=""/>
        <dsp:cNvSpPr/>
      </dsp:nvSpPr>
      <dsp:spPr>
        <a:xfrm>
          <a:off x="64591" y="3159351"/>
          <a:ext cx="1170130" cy="1170130"/>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68890-8ED9-4127-AAE5-E87F708ED3F9}">
      <dsp:nvSpPr>
        <dsp:cNvPr id="0" name=""/>
        <dsp:cNvSpPr/>
      </dsp:nvSpPr>
      <dsp:spPr>
        <a:xfrm>
          <a:off x="1042950" y="0"/>
          <a:ext cx="5357850" cy="5357850"/>
        </a:xfrm>
        <a:prstGeom prst="triangle">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2DDE336-0E98-431F-A0B6-F1F83769BAF3}">
      <dsp:nvSpPr>
        <dsp:cNvPr id="0" name=""/>
        <dsp:cNvSpPr/>
      </dsp:nvSpPr>
      <dsp:spPr>
        <a:xfrm>
          <a:off x="2798561" y="538662"/>
          <a:ext cx="3482602" cy="126830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kern="1200" dirty="0" smtClean="0"/>
            <a:t>Хәрридің сәби шағы (оқушы жауабы ескеріледі)</a:t>
          </a:r>
          <a:endParaRPr lang="ru-RU" sz="2400" kern="1200" dirty="0"/>
        </a:p>
      </dsp:txBody>
      <dsp:txXfrm>
        <a:off x="2860474" y="600575"/>
        <a:ext cx="3358776" cy="1144477"/>
      </dsp:txXfrm>
    </dsp:sp>
    <dsp:sp modelId="{2DC5EE5D-4F0D-4732-B5DE-04D754922D44}">
      <dsp:nvSpPr>
        <dsp:cNvPr id="0" name=""/>
        <dsp:cNvSpPr/>
      </dsp:nvSpPr>
      <dsp:spPr>
        <a:xfrm>
          <a:off x="2798561" y="1965504"/>
          <a:ext cx="3482602" cy="126830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kern="1200" dirty="0" smtClean="0"/>
            <a:t>Тұрақты сөз тіркесі: үш ұйықтаса түсіне кірмеу </a:t>
          </a:r>
          <a:endParaRPr lang="ru-RU" sz="2400" kern="1200" dirty="0"/>
        </a:p>
      </dsp:txBody>
      <dsp:txXfrm>
        <a:off x="2860474" y="2027417"/>
        <a:ext cx="3358776" cy="1144477"/>
      </dsp:txXfrm>
    </dsp:sp>
    <dsp:sp modelId="{B94DAD21-15ED-42AD-B126-0A3E6796BCDD}">
      <dsp:nvSpPr>
        <dsp:cNvPr id="0" name=""/>
        <dsp:cNvSpPr/>
      </dsp:nvSpPr>
      <dsp:spPr>
        <a:xfrm>
          <a:off x="2798561" y="3392345"/>
          <a:ext cx="3482602" cy="126830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kern="1200" dirty="0" smtClean="0"/>
            <a:t>Хәрридің жөргектегі кезі</a:t>
          </a:r>
          <a:endParaRPr lang="ru-RU" sz="2400" kern="1200" dirty="0"/>
        </a:p>
      </dsp:txBody>
      <dsp:txXfrm>
        <a:off x="2860474" y="3454258"/>
        <a:ext cx="3358776" cy="114447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13.01.2021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13.01.2021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aribar.kz/120641/harri-potter-men-palsapa-tas-birinshi-tara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endParaRPr lang="ru-RU" dirty="0"/>
          </a:p>
        </p:txBody>
      </p:sp>
      <p:sp>
        <p:nvSpPr>
          <p:cNvPr id="4" name="Заголовок 1"/>
          <p:cNvSpPr txBox="1">
            <a:spLocks/>
          </p:cNvSpPr>
          <p:nvPr/>
        </p:nvSpPr>
        <p:spPr>
          <a:xfrm>
            <a:off x="251520" y="620688"/>
            <a:ext cx="8458200" cy="54006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chorCtr="0">
            <a:normAutofit fontScale="97500"/>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kk-KZ" dirty="0" smtClean="0">
                <a:latin typeface="Times New Roman" panose="02020603050405020304" pitchFamily="18" charset="0"/>
                <a:cs typeface="Times New Roman" panose="02020603050405020304" pitchFamily="18" charset="0"/>
              </a:rPr>
              <a:t>Бөлім тақырыбы: </a:t>
            </a:r>
          </a:p>
          <a:p>
            <a:pPr marL="182880" indent="0" algn="ctr">
              <a:buNone/>
            </a:pPr>
            <a:r>
              <a:rPr lang="kk-KZ" dirty="0">
                <a:effectLst/>
                <a:latin typeface="Times New Roman" panose="02020603050405020304" pitchFamily="18" charset="0"/>
                <a:cs typeface="Times New Roman" panose="02020603050405020304" pitchFamily="18" charset="0"/>
              </a:rPr>
              <a:t>Қ</a:t>
            </a:r>
            <a:r>
              <a:rPr lang="kk-KZ" dirty="0" smtClean="0">
                <a:effectLst/>
                <a:latin typeface="Times New Roman" panose="02020603050405020304" pitchFamily="18" charset="0"/>
                <a:cs typeface="Times New Roman" panose="02020603050405020304" pitchFamily="18" charset="0"/>
              </a:rPr>
              <a:t>иял </a:t>
            </a:r>
            <a:r>
              <a:rPr lang="kk-KZ" dirty="0" smtClean="0">
                <a:effectLst/>
                <a:latin typeface="Times New Roman" panose="02020603050405020304" pitchFamily="18" charset="0"/>
                <a:cs typeface="Times New Roman" panose="02020603050405020304" pitchFamily="18" charset="0"/>
              </a:rPr>
              <a:t>әлемі</a:t>
            </a:r>
            <a:br>
              <a:rPr lang="kk-KZ" dirty="0" smtClean="0">
                <a:effectLst/>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
            </a:r>
            <a:br>
              <a:rPr lang="kk-KZ" dirty="0" smtClean="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Сабақ тақырыбы: </a:t>
            </a:r>
            <a:r>
              <a:rPr lang="kk-KZ" dirty="0">
                <a:effectLst/>
                <a:latin typeface="Times New Roman" panose="02020603050405020304" pitchFamily="18" charset="0"/>
                <a:cs typeface="Times New Roman" panose="02020603050405020304" pitchFamily="18" charset="0"/>
              </a:rPr>
              <a:t>С</a:t>
            </a:r>
            <a:r>
              <a:rPr lang="kk-KZ" dirty="0" smtClean="0">
                <a:effectLst/>
                <a:latin typeface="Times New Roman" panose="02020603050405020304" pitchFamily="18" charset="0"/>
                <a:cs typeface="Times New Roman" panose="02020603050405020304" pitchFamily="18" charset="0"/>
              </a:rPr>
              <a:t>иқыршылар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803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13"/>
          </p:nvPr>
        </p:nvSpPr>
        <p:spPr>
          <a:xfrm>
            <a:off x="428596" y="285728"/>
            <a:ext cx="8429684" cy="6286544"/>
          </a:xfrm>
        </p:spPr>
        <p:txBody>
          <a:bodyPr>
            <a:normAutofit fontScale="85000" lnSpcReduction="10000"/>
          </a:bodyPr>
          <a:lstStyle/>
          <a:p>
            <a:r>
              <a:rPr lang="kk-KZ" b="1" dirty="0" smtClean="0">
                <a:latin typeface="Times New Roman" pitchFamily="18" charset="0"/>
                <a:cs typeface="Times New Roman" pitchFamily="18" charset="0"/>
              </a:rPr>
              <a:t>Тапсырма №2. </a:t>
            </a:r>
            <a:endParaRPr lang="ru-RU"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Мәтіндегі нақты ақпараттарды анықтауға бағытталған 2 сұрақ дайындаңыз. </a:t>
            </a:r>
          </a:p>
          <a:p>
            <a:pPr>
              <a:buNone/>
            </a:pP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А.П.Чехов «Үйде» деген әңгімесінде аса ұтымды эпизод енгізген. Шылым шегіп әдеттенген жеті жасар балаға ешбір сөз әсер етпей қойған. Бірде әкесі оның қиялына әсер етуді ойлайды. Ол баласына мынадай әңгіме айтады: Кәрі патшаның патшалыққа мұрагер болатын жалғыз ғана ұлы болыпты. Өзі дәл сен сияқты  кішкентай бала екен. Өзі жақсы бала екен. Еш уақытта өкпелемейді, ерте жатады, үстелдегі нәрселерге тимейді екен...Өзі ақылды болыпты...Оның бір ғана кемшілігі: шылым тартады екен. Патшаның баласы шылымнан көкірек ауру болып жиырма жасында өліпті. Қаусаған ауру шал ешбір қолғанатсыз қалыпты. Мемлекетті басқарып, сарайды қорғайтын ешкім болмапты. Жау келіп, шалды өлтіріп, сарайды қиратып тастапты, сонымен, енді бақша да, шие де, құстар да, қоңыраулар да қалмаған...». Эмоциялы әсерге толы осы әрекеттің күшті әсер еткендігі сонша, бала «қараңғы терезеге </a:t>
            </a:r>
            <a:r>
              <a:rPr lang="kk-KZ" dirty="0" smtClean="0">
                <a:latin typeface="Times New Roman" pitchFamily="18" charset="0"/>
                <a:cs typeface="Times New Roman" pitchFamily="18" charset="0"/>
              </a:rPr>
              <a:t>ойланып </a:t>
            </a:r>
            <a:r>
              <a:rPr lang="kk-KZ" dirty="0" smtClean="0">
                <a:latin typeface="Times New Roman" pitchFamily="18" charset="0"/>
                <a:cs typeface="Times New Roman" pitchFamily="18" charset="0"/>
              </a:rPr>
              <a:t>сәл қарап отырып, селк етті де, мұңайған дауыспен: -Мен енді шылым тартпаймын... – деді». </a:t>
            </a:r>
            <a:endParaRPr lang="ru-RU" dirty="0" smtClean="0">
              <a:latin typeface="Times New Roman" pitchFamily="18" charset="0"/>
              <a:cs typeface="Times New Roman" pitchFamily="18" charset="0"/>
            </a:endParaRPr>
          </a:p>
          <a:p>
            <a:pPr>
              <a:buNone/>
            </a:pPr>
            <a:endParaRPr lang="kk-KZ"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Дескрипторы: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Мәтіндегі ақпараттарды анықтауға бағытталған сұрақтар құрастырады.</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p:txBody>
          <a:bodyPr/>
          <a:lstStyle/>
          <a:p>
            <a:r>
              <a:rPr lang="kk-KZ" dirty="0" smtClean="0"/>
              <a:t>Өзіңді тексер!	(Ықтимал жауап)</a:t>
            </a:r>
            <a:endParaRPr lang="ru-RU" dirty="0" smtClean="0"/>
          </a:p>
          <a:p>
            <a:pPr>
              <a:buNone/>
            </a:pPr>
            <a:r>
              <a:rPr lang="kk-KZ" dirty="0" smtClean="0"/>
              <a:t> </a:t>
            </a:r>
            <a:endParaRPr lang="ru-RU" dirty="0" smtClean="0"/>
          </a:p>
          <a:p>
            <a:endParaRPr lang="ru-RU" dirty="0"/>
          </a:p>
        </p:txBody>
      </p:sp>
      <p:graphicFrame>
        <p:nvGraphicFramePr>
          <p:cNvPr id="4" name="Содержимое 3"/>
          <p:cNvGraphicFramePr>
            <a:graphicFrameLocks/>
          </p:cNvGraphicFramePr>
          <p:nvPr>
            <p:extLst>
              <p:ext uri="{D42A27DB-BD31-4B8C-83A1-F6EECF244321}">
                <p14:modId xmlns:p14="http://schemas.microsoft.com/office/powerpoint/2010/main" val="1673469209"/>
              </p:ext>
            </p:extLst>
          </p:nvPr>
        </p:nvGraphicFramePr>
        <p:xfrm>
          <a:off x="1142976" y="1643050"/>
          <a:ext cx="6400800" cy="2571768"/>
        </p:xfrm>
        <a:graphic>
          <a:graphicData uri="http://schemas.openxmlformats.org/drawingml/2006/table">
            <a:tbl>
              <a:tblPr firstRow="1" bandRow="1">
                <a:tableStyleId>{08FB837D-C827-4EFA-A057-4D05807E0F7C}</a:tableStyleId>
              </a:tblPr>
              <a:tblGrid>
                <a:gridCol w="3200400"/>
                <a:gridCol w="3200400"/>
              </a:tblGrid>
              <a:tr h="742052">
                <a:tc>
                  <a:txBody>
                    <a:bodyPr/>
                    <a:lstStyle/>
                    <a:p>
                      <a:r>
                        <a:rPr lang="kk-KZ" dirty="0" smtClean="0"/>
                        <a:t>1 сұрақ</a:t>
                      </a:r>
                      <a:endParaRPr lang="ru-RU" dirty="0"/>
                    </a:p>
                  </a:txBody>
                  <a:tcPr/>
                </a:tc>
                <a:tc>
                  <a:txBody>
                    <a:bodyPr/>
                    <a:lstStyle/>
                    <a:p>
                      <a:r>
                        <a:rPr lang="kk-KZ" dirty="0" smtClean="0"/>
                        <a:t>2 сұрақ</a:t>
                      </a:r>
                      <a:endParaRPr lang="ru-RU" dirty="0"/>
                    </a:p>
                  </a:txBody>
                  <a:tcPr/>
                </a:tc>
              </a:tr>
              <a:tr h="1829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Бала қанша жасында шылым шегіп әдеттенген?</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Балаға  </a:t>
                      </a:r>
                      <a:r>
                        <a:rPr lang="kk-KZ" dirty="0" smtClean="0"/>
                        <a:t>әсер еткен әкесінің қай сөзі деп ойлайсыз? </a:t>
                      </a:r>
                      <a:endParaRPr lang="ru-RU" dirty="0" smtClean="0"/>
                    </a:p>
                    <a:p>
                      <a:endParaRPr lang="ru-RU"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143000" y="731520"/>
            <a:ext cx="6643710" cy="5412124"/>
          </a:xfrm>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r>
              <a:rPr lang="kk-KZ" dirty="0" smtClean="0"/>
              <a:t>3-тапсырма</a:t>
            </a:r>
            <a:endParaRPr lang="ru-RU" dirty="0" smtClean="0"/>
          </a:p>
          <a:p>
            <a:r>
              <a:rPr lang="kk-KZ" dirty="0" smtClean="0"/>
              <a:t>Берілген зат есімдерді дара және күрделі зат есімдер деп екі бағанға топтастырып, жалғаулар арқылы түрлендіріңіз. </a:t>
            </a:r>
            <a:endParaRPr lang="ru-RU" dirty="0" smtClean="0"/>
          </a:p>
          <a:p>
            <a:r>
              <a:rPr lang="kk-KZ" dirty="0" smtClean="0">
                <a:solidFill>
                  <a:srgbClr val="FF0000"/>
                </a:solidFill>
              </a:rPr>
              <a:t>Оқушы, ағаш, ата-ана,  жұлдыз, кемпірқосақ, көбелек, аспан, бала-шаға, белбеу, қолқанат, гүл.  </a:t>
            </a:r>
            <a:endParaRPr lang="ru-RU" dirty="0" smtClean="0">
              <a:solidFill>
                <a:srgbClr val="FF0000"/>
              </a:solidFill>
            </a:endParaRPr>
          </a:p>
          <a:p>
            <a:endParaRPr lang="kk-KZ" dirty="0" smtClean="0"/>
          </a:p>
          <a:p>
            <a:r>
              <a:rPr lang="kk-KZ" dirty="0" smtClean="0"/>
              <a:t>Дара зат есімдер:</a:t>
            </a:r>
            <a:endParaRPr lang="ru-RU" dirty="0" smtClean="0"/>
          </a:p>
          <a:p>
            <a:r>
              <a:rPr lang="kk-KZ" dirty="0" smtClean="0"/>
              <a:t>                                  Күрделі зат есімдер:</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b="1" dirty="0" smtClean="0"/>
              <a:t>Дискрипторы:</a:t>
            </a:r>
            <a:r>
              <a:rPr lang="kk-KZ" dirty="0" smtClean="0"/>
              <a:t> берілген  зат есімдерді дара және күрделі зат есімге топтастырып, жалғаулар арқылы түрлендіреді.</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Өзіңді тексер!</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3"/>
          </p:nvPr>
        </p:nvGraphicFramePr>
        <p:xfrm>
          <a:off x="1143000" y="731838"/>
          <a:ext cx="6400800" cy="3482980"/>
        </p:xfrm>
        <a:graphic>
          <a:graphicData uri="http://schemas.openxmlformats.org/drawingml/2006/table">
            <a:tbl>
              <a:tblPr firstRow="1" bandRow="1">
                <a:tableStyleId>{93296810-A885-4BE3-A3E7-6D5BEEA58F35}</a:tableStyleId>
              </a:tblPr>
              <a:tblGrid>
                <a:gridCol w="3200400"/>
                <a:gridCol w="3200400"/>
              </a:tblGrid>
              <a:tr h="1081642">
                <a:tc>
                  <a:txBody>
                    <a:bodyPr/>
                    <a:lstStyle/>
                    <a:p>
                      <a:r>
                        <a:rPr lang="kk-KZ" dirty="0" smtClean="0"/>
                        <a:t>Дара зат есімдер</a:t>
                      </a:r>
                      <a:endParaRPr lang="ru-RU" dirty="0"/>
                    </a:p>
                  </a:txBody>
                  <a:tcPr/>
                </a:tc>
                <a:tc>
                  <a:txBody>
                    <a:bodyPr/>
                    <a:lstStyle/>
                    <a:p>
                      <a:r>
                        <a:rPr lang="kk-KZ" dirty="0" smtClean="0"/>
                        <a:t>Күрделі зат</a:t>
                      </a:r>
                      <a:r>
                        <a:rPr lang="kk-KZ" baseline="0" dirty="0" smtClean="0"/>
                        <a:t> есімдер</a:t>
                      </a:r>
                      <a:endParaRPr lang="ru-RU" dirty="0"/>
                    </a:p>
                  </a:txBody>
                  <a:tcPr/>
                </a:tc>
              </a:tr>
              <a:tr h="2401338">
                <a:tc>
                  <a:txBody>
                    <a:bodyPr/>
                    <a:lstStyle/>
                    <a:p>
                      <a:r>
                        <a:rPr lang="kk-KZ" sz="1800" kern="1200" dirty="0" smtClean="0">
                          <a:solidFill>
                            <a:schemeClr val="dk1"/>
                          </a:solidFill>
                          <a:latin typeface="+mn-lt"/>
                          <a:ea typeface="+mn-ea"/>
                          <a:cs typeface="+mn-cs"/>
                        </a:rPr>
                        <a:t>Оқушы+ға, ағаш+ты, жұлдыз+ды, көбелек+пен, аспан+ға, гүл+ді.</a:t>
                      </a:r>
                      <a:endParaRPr lang="ru-RU" dirty="0"/>
                    </a:p>
                  </a:txBody>
                  <a:tcPr/>
                </a:tc>
                <a:tc>
                  <a:txBody>
                    <a:bodyPr/>
                    <a:lstStyle/>
                    <a:p>
                      <a:r>
                        <a:rPr lang="kk-KZ" sz="1800" kern="1200" dirty="0" smtClean="0">
                          <a:solidFill>
                            <a:schemeClr val="dk1"/>
                          </a:solidFill>
                          <a:latin typeface="+mn-lt"/>
                          <a:ea typeface="+mn-ea"/>
                          <a:cs typeface="+mn-cs"/>
                        </a:rPr>
                        <a:t>Ата-ана+лар, кемпірқосақ+тың, бала-шаға+мен, белбеу+ді, қолқанат+қа.</a:t>
                      </a:r>
                      <a:endParaRPr lang="ru-RU"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Сабақты бекіту</a:t>
            </a:r>
            <a:r>
              <a:rPr lang="ru-RU" dirty="0" smtClean="0"/>
              <a:t/>
            </a:r>
            <a:br>
              <a:rPr lang="ru-RU" dirty="0" smtClean="0"/>
            </a:br>
            <a:endParaRPr lang="ru-RU" dirty="0"/>
          </a:p>
        </p:txBody>
      </p:sp>
      <p:sp>
        <p:nvSpPr>
          <p:cNvPr id="3" name="Содержимое 2"/>
          <p:cNvSpPr>
            <a:spLocks noGrp="1"/>
          </p:cNvSpPr>
          <p:nvPr>
            <p:ph sz="quarter" idx="13"/>
          </p:nvPr>
        </p:nvSpPr>
        <p:spPr/>
        <p:style>
          <a:lnRef idx="0">
            <a:schemeClr val="accent5"/>
          </a:lnRef>
          <a:fillRef idx="3">
            <a:schemeClr val="accent5"/>
          </a:fillRef>
          <a:effectRef idx="3">
            <a:schemeClr val="accent5"/>
          </a:effectRef>
          <a:fontRef idx="minor">
            <a:schemeClr val="lt1"/>
          </a:fontRef>
        </p:style>
        <p:txBody>
          <a:bodyPr/>
          <a:lstStyle/>
          <a:p>
            <a:pPr lvl="0"/>
            <a:r>
              <a:rPr lang="kk-KZ" dirty="0" smtClean="0"/>
              <a:t>берілген мәтінді оқып, сұрақтарға жауап </a:t>
            </a:r>
            <a:r>
              <a:rPr lang="kk-KZ" dirty="0" smtClean="0"/>
              <a:t>бердіңіздер;</a:t>
            </a:r>
            <a:endParaRPr lang="ru-RU" dirty="0" smtClean="0"/>
          </a:p>
          <a:p>
            <a:pPr lvl="0"/>
            <a:r>
              <a:rPr lang="kk-KZ" dirty="0" smtClean="0"/>
              <a:t>мәтіннен нақты ақпараттарды анықтау үшін сұрақтар </a:t>
            </a:r>
            <a:r>
              <a:rPr lang="kk-KZ" dirty="0" smtClean="0"/>
              <a:t>құрастырдыңыздар;</a:t>
            </a:r>
            <a:endParaRPr lang="ru-RU" dirty="0" smtClean="0"/>
          </a:p>
          <a:p>
            <a:r>
              <a:rPr lang="kk-KZ" dirty="0" smtClean="0"/>
              <a:t>зат есім түрлерін (құрамына қарай) жалғаулар арқылы </a:t>
            </a:r>
            <a:r>
              <a:rPr lang="kk-KZ" dirty="0" smtClean="0"/>
              <a:t>түрлендірдіңіздер.</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Қосымша тапсырма</a:t>
            </a:r>
            <a:r>
              <a:rPr lang="ru-RU" dirty="0"/>
              <a:t/>
            </a:r>
            <a:br>
              <a:rPr lang="ru-RU" dirty="0"/>
            </a:br>
            <a:endParaRPr lang="ru-RU" dirty="0"/>
          </a:p>
        </p:txBody>
      </p:sp>
      <p:sp>
        <p:nvSpPr>
          <p:cNvPr id="3" name="Объект 2"/>
          <p:cNvSpPr>
            <a:spLocks noGrp="1"/>
          </p:cNvSpPr>
          <p:nvPr>
            <p:ph sz="quarter" idx="13"/>
          </p:nvPr>
        </p:nvSpPr>
        <p:spPr/>
        <p:txBody>
          <a:bodyPr/>
          <a:lstStyle/>
          <a:p>
            <a:r>
              <a:rPr lang="kk-KZ" dirty="0" smtClean="0"/>
              <a:t>Сиқыршылар </a:t>
            </a:r>
            <a:r>
              <a:rPr lang="kk-KZ" dirty="0"/>
              <a:t>туралы ертегі  құрастырып келіңіздер. </a:t>
            </a:r>
            <a:endParaRPr lang="ru-RU" dirty="0"/>
          </a:p>
        </p:txBody>
      </p:sp>
      <p:pic>
        <p:nvPicPr>
          <p:cNvPr id="4" name="Объект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3525" y="1412776"/>
            <a:ext cx="4153329" cy="3114997"/>
          </a:xfrm>
          <a:prstGeom prst="ellipse">
            <a:avLst/>
          </a:prstGeom>
          <a:ln>
            <a:noFill/>
          </a:ln>
          <a:effectLst>
            <a:softEdge rad="112500"/>
          </a:effectLst>
        </p:spPr>
      </p:pic>
    </p:spTree>
    <p:extLst>
      <p:ext uri="{BB962C8B-B14F-4D97-AF65-F5344CB8AC3E}">
        <p14:creationId xmlns:p14="http://schemas.microsoft.com/office/powerpoint/2010/main" val="347170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3"/>
          </p:nvPr>
        </p:nvGraphicFramePr>
        <p:xfrm>
          <a:off x="0" y="214290"/>
          <a:ext cx="9144000"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txBox="1">
            <a:spLocks/>
          </p:cNvSpPr>
          <p:nvPr/>
        </p:nvSpPr>
        <p:spPr>
          <a:xfrm>
            <a:off x="0" y="214290"/>
            <a:ext cx="6512511" cy="1143000"/>
          </a:xfrm>
          <a:prstGeom prst="rect">
            <a:avLst/>
          </a:prstGeom>
          <a:effectLst/>
        </p:spPr>
        <p:txBody>
          <a:bodyPr vert="horz" lIns="91440" tIns="45720" rIns="91440" bIns="45720" rtlCol="0" anchor="t" anchorCtr="0">
            <a:normAutofit fontScale="90000" lnSpcReduction="2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k-KZ" dirty="0" smtClean="0"/>
              <a:t>Оқу мақсаттары:</a:t>
            </a:r>
            <a:br>
              <a:rPr lang="kk-KZ"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080435782"/>
              </p:ext>
            </p:extLst>
          </p:nvPr>
        </p:nvGraphicFramePr>
        <p:xfrm>
          <a:off x="107504" y="116632"/>
          <a:ext cx="8712968"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a:spLocks noGrp="1"/>
          </p:cNvSpPr>
          <p:nvPr>
            <p:ph type="title"/>
          </p:nvPr>
        </p:nvSpPr>
        <p:spPr>
          <a:xfrm>
            <a:off x="1763688" y="5085184"/>
            <a:ext cx="6512511" cy="1143000"/>
          </a:xfrm>
        </p:spPr>
        <p:txBody>
          <a:bodyPr/>
          <a:lstStyle/>
          <a:p>
            <a:r>
              <a:rPr lang="kk-KZ" dirty="0" smtClean="0"/>
              <a:t>Сабақ мақсаты:</a:t>
            </a:r>
            <a:endParaRPr lang="ru-RU" dirty="0"/>
          </a:p>
        </p:txBody>
      </p:sp>
    </p:spTree>
    <p:extLst>
      <p:ext uri="{BB962C8B-B14F-4D97-AF65-F5344CB8AC3E}">
        <p14:creationId xmlns:p14="http://schemas.microsoft.com/office/powerpoint/2010/main" val="324174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sz="quarter" idx="13"/>
            <p:extLst>
              <p:ext uri="{D42A27DB-BD31-4B8C-83A1-F6EECF244321}">
                <p14:modId xmlns:p14="http://schemas.microsoft.com/office/powerpoint/2010/main" val="989981449"/>
              </p:ext>
            </p:extLst>
          </p:nvPr>
        </p:nvGraphicFramePr>
        <p:xfrm>
          <a:off x="251520" y="260648"/>
          <a:ext cx="84969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Заголовок 1"/>
          <p:cNvSpPr>
            <a:spLocks noGrp="1"/>
          </p:cNvSpPr>
          <p:nvPr>
            <p:ph type="title"/>
          </p:nvPr>
        </p:nvSpPr>
        <p:spPr>
          <a:xfrm>
            <a:off x="1793289" y="4797152"/>
            <a:ext cx="6512511" cy="1008112"/>
          </a:xfrm>
        </p:spPr>
        <p:txBody>
          <a:bodyPr/>
          <a:lstStyle/>
          <a:p>
            <a:r>
              <a:rPr lang="kk-KZ" dirty="0" smtClean="0"/>
              <a:t>Бағалау критерийлері:</a:t>
            </a:r>
            <a:endParaRPr lang="ru-RU" dirty="0"/>
          </a:p>
        </p:txBody>
      </p:sp>
    </p:spTree>
    <p:extLst>
      <p:ext uri="{BB962C8B-B14F-4D97-AF65-F5344CB8AC3E}">
        <p14:creationId xmlns:p14="http://schemas.microsoft.com/office/powerpoint/2010/main" val="115019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505104"/>
          </a:xfrm>
        </p:spPr>
        <p:txBody>
          <a:bodyPr>
            <a:prstTxWarp prst="textArchDown">
              <a:avLst/>
            </a:prstTxWarp>
          </a:bodyPr>
          <a:lstStyle/>
          <a:p>
            <a:r>
              <a:rPr lang="kk-KZ" dirty="0" smtClean="0"/>
              <a:t>Суретте кім бейнеленген?</a:t>
            </a:r>
            <a:endParaRPr lang="ru-RU" dirty="0"/>
          </a:p>
        </p:txBody>
      </p:sp>
      <p:pic>
        <p:nvPicPr>
          <p:cNvPr id="6" name="Объект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611560" y="620688"/>
            <a:ext cx="3654154" cy="34750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Объект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548680"/>
            <a:ext cx="3841294" cy="34750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986968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вал 8"/>
          <p:cNvSpPr/>
          <p:nvPr/>
        </p:nvSpPr>
        <p:spPr>
          <a:xfrm>
            <a:off x="2483768" y="2087456"/>
            <a:ext cx="2664296" cy="14184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rPr>
              <a:t>Сенің меңгеретінің:</a:t>
            </a:r>
            <a:endParaRPr lang="ru-RU" sz="2000" dirty="0">
              <a:solidFill>
                <a:schemeClr val="tx1"/>
              </a:solidFill>
            </a:endParaRPr>
          </a:p>
        </p:txBody>
      </p:sp>
      <p:sp>
        <p:nvSpPr>
          <p:cNvPr id="10" name="Равнобедренный треугольник 9"/>
          <p:cNvSpPr/>
          <p:nvPr/>
        </p:nvSpPr>
        <p:spPr>
          <a:xfrm rot="20987000">
            <a:off x="3006563" y="1086237"/>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Равнобедренный треугольник 11"/>
          <p:cNvSpPr/>
          <p:nvPr/>
        </p:nvSpPr>
        <p:spPr>
          <a:xfrm rot="18330808">
            <a:off x="2852192" y="3299795"/>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Равнобедренный треугольник 12"/>
          <p:cNvSpPr/>
          <p:nvPr/>
        </p:nvSpPr>
        <p:spPr>
          <a:xfrm rot="21007532">
            <a:off x="1718803" y="2643944"/>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Равнобедренный треугольник 13"/>
          <p:cNvSpPr/>
          <p:nvPr/>
        </p:nvSpPr>
        <p:spPr>
          <a:xfrm rot="19568073">
            <a:off x="1784900" y="1511572"/>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Равнобедренный треугольник 14"/>
          <p:cNvSpPr/>
          <p:nvPr/>
        </p:nvSpPr>
        <p:spPr>
          <a:xfrm rot="1061112">
            <a:off x="4253779" y="1219200"/>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Равнобедренный треугольник 15"/>
          <p:cNvSpPr/>
          <p:nvPr/>
        </p:nvSpPr>
        <p:spPr>
          <a:xfrm rot="5400000">
            <a:off x="5173703" y="2518360"/>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Равнобедренный треугольник 16"/>
          <p:cNvSpPr/>
          <p:nvPr/>
        </p:nvSpPr>
        <p:spPr>
          <a:xfrm rot="2252464">
            <a:off x="4253778" y="3185322"/>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но 2 17"/>
          <p:cNvSpPr/>
          <p:nvPr/>
        </p:nvSpPr>
        <p:spPr>
          <a:xfrm>
            <a:off x="6372200" y="2273108"/>
            <a:ext cx="2276448" cy="200815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ятно 2 18"/>
          <p:cNvSpPr/>
          <p:nvPr/>
        </p:nvSpPr>
        <p:spPr>
          <a:xfrm>
            <a:off x="4290086" y="4661716"/>
            <a:ext cx="2802194" cy="169202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ятно 2 19"/>
          <p:cNvSpPr/>
          <p:nvPr/>
        </p:nvSpPr>
        <p:spPr>
          <a:xfrm>
            <a:off x="-27293" y="3933056"/>
            <a:ext cx="2276448" cy="1899461"/>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Прямоугольник 20"/>
          <p:cNvSpPr/>
          <p:nvPr/>
        </p:nvSpPr>
        <p:spPr>
          <a:xfrm>
            <a:off x="2295682" y="4620231"/>
            <a:ext cx="4976898"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r>
              <a:rPr lang="kk-KZ" dirty="0"/>
              <a:t>берілген мәтінді оқып, сұрақтарға жауап бересің; </a:t>
            </a:r>
            <a:endParaRPr lang="ru-RU" dirty="0"/>
          </a:p>
          <a:p>
            <a:pPr lvl="0"/>
            <a:r>
              <a:rPr lang="kk-KZ" dirty="0"/>
              <a:t>мәтіннен нақты ақпараттарды анықтау үшін сұрақтар құрастырасың; </a:t>
            </a:r>
            <a:endParaRPr lang="ru-RU" dirty="0"/>
          </a:p>
          <a:p>
            <a:r>
              <a:rPr lang="kk-KZ" dirty="0"/>
              <a:t>зат есім түрлерін (құрамына қарай) жалғаулар арқылы түрлендіресің. </a:t>
            </a:r>
            <a:endParaRPr lang="ru-RU" dirty="0"/>
          </a:p>
        </p:txBody>
      </p:sp>
      <p:sp>
        <p:nvSpPr>
          <p:cNvPr id="22" name="Равнобедренный треугольник 21"/>
          <p:cNvSpPr/>
          <p:nvPr/>
        </p:nvSpPr>
        <p:spPr>
          <a:xfrm rot="4232092">
            <a:off x="5319896" y="1634225"/>
            <a:ext cx="830051"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22292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6400800" cy="4497680"/>
          </a:xfrm>
        </p:spPr>
        <p:style>
          <a:lnRef idx="1">
            <a:schemeClr val="accent5"/>
          </a:lnRef>
          <a:fillRef idx="2">
            <a:schemeClr val="accent5"/>
          </a:fillRef>
          <a:effectRef idx="1">
            <a:schemeClr val="accent5"/>
          </a:effectRef>
          <a:fontRef idx="minor">
            <a:schemeClr val="dk1"/>
          </a:fontRef>
        </p:style>
        <p:txBody>
          <a:bodyPr>
            <a:normAutofit/>
          </a:bodyPr>
          <a:lstStyle/>
          <a:p>
            <a:r>
              <a:rPr lang="kk-KZ" dirty="0" smtClean="0"/>
              <a:t>Заттың, құбылыстың, ұғымның атын білдіріп, кім? не? деген сұрақтарға жауап беретін сөз табы зат есім деп аталады.  Мысалы: әке(кім?), оқушы (кім?), ақыл (не?), құс (не?), т.б.</a:t>
            </a:r>
          </a:p>
          <a:p>
            <a:pPr marL="45720" indent="0">
              <a:buNone/>
            </a:pPr>
            <a:endParaRPr lang="kk-KZ" dirty="0" smtClean="0"/>
          </a:p>
          <a:p>
            <a:r>
              <a:rPr lang="kk-KZ" dirty="0"/>
              <a:t>З</a:t>
            </a:r>
            <a:r>
              <a:rPr lang="kk-KZ" dirty="0" smtClean="0"/>
              <a:t>ат есім құрамына қарай дара зат есім және күрделі зат есім болып бөлінеді. Дара зат есім бір ғана түбірден тұрады. Мысалы: кітап, дәптер. Ал күрделі зат есім екі сөзден тұрады. Мысалы: таңертең, киім-кешек. </a:t>
            </a:r>
          </a:p>
          <a:p>
            <a:pPr marL="45720" indent="0">
              <a:buNone/>
            </a:pPr>
            <a:endParaRPr lang="ru-RU" dirty="0"/>
          </a:p>
        </p:txBody>
      </p:sp>
      <p:sp>
        <p:nvSpPr>
          <p:cNvPr id="4" name="Заголовок 1"/>
          <p:cNvSpPr>
            <a:spLocks noGrp="1"/>
          </p:cNvSpPr>
          <p:nvPr>
            <p:ph type="title"/>
          </p:nvPr>
        </p:nvSpPr>
        <p:spPr>
          <a:xfrm>
            <a:off x="539552" y="5445224"/>
            <a:ext cx="6512511" cy="1143000"/>
          </a:xfrm>
        </p:spPr>
        <p:txBody>
          <a:bodyPr/>
          <a:lstStyle/>
          <a:p>
            <a:r>
              <a:rPr lang="kk-KZ" dirty="0" smtClean="0"/>
              <a:t>Ережені жазып ал</a:t>
            </a:r>
            <a:endParaRPr lang="ru-RU" dirty="0"/>
          </a:p>
        </p:txBody>
      </p:sp>
    </p:spTree>
    <p:extLst>
      <p:ext uri="{BB962C8B-B14F-4D97-AF65-F5344CB8AC3E}">
        <p14:creationId xmlns:p14="http://schemas.microsoft.com/office/powerpoint/2010/main" val="279725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12968" cy="6552728"/>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r>
              <a:rPr lang="kk-KZ" b="1" i="1" dirty="0">
                <a:latin typeface="Times New Roman" panose="02020603050405020304" pitchFamily="18" charset="0"/>
                <a:cs typeface="Times New Roman" panose="02020603050405020304" pitchFamily="18" charset="0"/>
              </a:rPr>
              <a:t>1-тапсырма </a:t>
            </a:r>
            <a:endParaRPr lang="ru-RU" b="1" i="1" dirty="0">
              <a:latin typeface="Times New Roman" panose="02020603050405020304" pitchFamily="18" charset="0"/>
              <a:cs typeface="Times New Roman" panose="02020603050405020304" pitchFamily="18" charset="0"/>
            </a:endParaRPr>
          </a:p>
          <a:p>
            <a:r>
              <a:rPr lang="kk-KZ" i="1" dirty="0">
                <a:latin typeface="Times New Roman" panose="02020603050405020304" pitchFamily="18" charset="0"/>
                <a:cs typeface="Times New Roman" panose="02020603050405020304" pitchFamily="18" charset="0"/>
              </a:rPr>
              <a:t>Хәрри Поттер туралы әңгімеден үзінді оқып, сұрақтарға жауап бер. </a:t>
            </a:r>
            <a:endParaRPr lang="ru-RU" i="1" dirty="0">
              <a:latin typeface="Times New Roman" panose="02020603050405020304" pitchFamily="18" charset="0"/>
              <a:cs typeface="Times New Roman" panose="02020603050405020304" pitchFamily="18" charset="0"/>
            </a:endParaRPr>
          </a:p>
          <a:p>
            <a:pPr lvl="0"/>
            <a:r>
              <a:rPr lang="kk-KZ" i="1" dirty="0">
                <a:latin typeface="Times New Roman" panose="02020603050405020304" pitchFamily="18" charset="0"/>
                <a:cs typeface="Times New Roman" panose="02020603050405020304" pitchFamily="18" charset="0"/>
              </a:rPr>
              <a:t>Мәтінге қандай атау қояр едіңіз?</a:t>
            </a:r>
            <a:endParaRPr lang="ru-RU" i="1" dirty="0">
              <a:latin typeface="Times New Roman" panose="02020603050405020304" pitchFamily="18" charset="0"/>
              <a:cs typeface="Times New Roman" panose="02020603050405020304" pitchFamily="18" charset="0"/>
            </a:endParaRPr>
          </a:p>
          <a:p>
            <a:pPr lvl="0"/>
            <a:r>
              <a:rPr lang="kk-KZ" i="1" dirty="0">
                <a:latin typeface="Times New Roman" panose="02020603050405020304" pitchFamily="18" charset="0"/>
                <a:cs typeface="Times New Roman" panose="02020603050405020304" pitchFamily="18" charset="0"/>
              </a:rPr>
              <a:t>Мәтіннен тұрақты сөз тіркесін табыңыз.</a:t>
            </a:r>
            <a:endParaRPr lang="ru-RU" i="1" dirty="0">
              <a:latin typeface="Times New Roman" panose="02020603050405020304" pitchFamily="18" charset="0"/>
              <a:cs typeface="Times New Roman" panose="02020603050405020304" pitchFamily="18" charset="0"/>
            </a:endParaRPr>
          </a:p>
          <a:p>
            <a:pPr lvl="0"/>
            <a:r>
              <a:rPr lang="kk-KZ" i="1" dirty="0">
                <a:latin typeface="Times New Roman" panose="02020603050405020304" pitchFamily="18" charset="0"/>
                <a:cs typeface="Times New Roman" panose="02020603050405020304" pitchFamily="18" charset="0"/>
              </a:rPr>
              <a:t>Мәтіндегі болып жатқан оқиғалар Хәрридің қанша жасында өтіп жатыр?</a:t>
            </a:r>
            <a:endParaRPr lang="ru-RU" i="1" dirty="0">
              <a:latin typeface="Times New Roman" panose="02020603050405020304" pitchFamily="18" charset="0"/>
              <a:cs typeface="Times New Roman" panose="02020603050405020304" pitchFamily="18" charset="0"/>
            </a:endParaRPr>
          </a:p>
          <a:p>
            <a:r>
              <a:rPr lang="kk-KZ" b="1" dirty="0"/>
              <a:t> </a:t>
            </a:r>
            <a:endParaRPr lang="ru-RU" dirty="0"/>
          </a:p>
          <a:p>
            <a:r>
              <a:rPr lang="kk-KZ" dirty="0"/>
              <a:t>       </a:t>
            </a:r>
            <a:r>
              <a:rPr lang="kk-KZ" dirty="0">
                <a:latin typeface="Times New Roman" panose="02020603050405020304" pitchFamily="18" charset="0"/>
                <a:cs typeface="Times New Roman" panose="02020603050405020304" pitchFamily="18" charset="0"/>
              </a:rPr>
              <a:t>Жолың болсын, Хәрри, – деп сыбырлады ол. Сөйтіп, Дамблдор өкшесін де бұрмай, мантиясының шалғайын бір сілкіп жоқ болып кетті. Сиядай көк аспанның астында үнсіз жатқан, таңғажайып оқиғалар бола бермейтін Қынаағаш бақшаларын самал желпіп өтті. Хәрри Поттер жөргегінің ішінде бір аунап түсті. Бір қолы жанындағы хаттың үстіне тиді, сонда да тәтті ұйқысы бұзылмады.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өзінің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болғанын</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бірнеше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сағаттан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сүт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құмыраларын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сыртқа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қоюға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шыққан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нағашы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апайының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айғайынан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оянатынын</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одан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бөлесінің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түртпегіне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төзуіне</a:t>
            </a:r>
            <a:r>
              <a:rPr lang="ru-RU" dirty="0">
                <a:latin typeface="Times New Roman" panose="02020603050405020304" pitchFamily="18" charset="0"/>
                <a:cs typeface="Times New Roman" panose="02020603050405020304" pitchFamily="18" charset="0"/>
              </a:rPr>
              <a:t> тура </a:t>
            </a:r>
            <a:r>
              <a:rPr lang="ru-RU" dirty="0" err="1">
                <a:latin typeface="Times New Roman" panose="02020603050405020304" pitchFamily="18" charset="0"/>
                <a:cs typeface="Times New Roman" panose="02020603050405020304" pitchFamily="18" charset="0"/>
              </a:rPr>
              <a:t>келетінін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білмейтін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сәтте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бүкіл</a:t>
            </a:r>
            <a:r>
              <a:rPr lang="ru-RU" dirty="0">
                <a:latin typeface="Times New Roman" panose="02020603050405020304" pitchFamily="18" charset="0"/>
                <a:cs typeface="Times New Roman" panose="02020603050405020304" pitchFamily="18" charset="0"/>
              </a:rPr>
              <a:t> ел </a:t>
            </a:r>
            <a:r>
              <a:rPr lang="ru-RU" dirty="0" err="1">
                <a:latin typeface="Times New Roman" panose="02020603050405020304" pitchFamily="18" charset="0"/>
                <a:cs typeface="Times New Roman" panose="02020603050405020304" pitchFamily="18" charset="0"/>
              </a:rPr>
              <a:t>ішінде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құпия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кездескен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Ажал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аузынан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қалған</a:t>
            </a:r>
            <a:r>
              <a:rPr lang="ru-RU" dirty="0">
                <a:latin typeface="Times New Roman" panose="02020603050405020304" pitchFamily="18" charset="0"/>
                <a:cs typeface="Times New Roman" panose="02020603050405020304" pitchFamily="18" charset="0"/>
              </a:rPr>
              <a:t> бала – </a:t>
            </a:r>
            <a:r>
              <a:rPr lang="ru-RU" dirty="0" err="1">
                <a:latin typeface="Times New Roman" panose="02020603050405020304" pitchFamily="18" charset="0"/>
                <a:cs typeface="Times New Roman" panose="02020603050405020304" pitchFamily="18" charset="0"/>
              </a:rPr>
              <a:t>Хәрри</a:t>
            </a:r>
            <a:r>
              <a:rPr lang="ru-RU" dirty="0">
                <a:latin typeface="Times New Roman" panose="02020603050405020304" pitchFamily="18" charset="0"/>
                <a:cs typeface="Times New Roman" panose="02020603050405020304" pitchFamily="18" charset="0"/>
              </a:rPr>
              <a:t> Поттер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сыбырлап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ұйықтаса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kk-KZ" u="sng" dirty="0">
                <a:latin typeface="Times New Roman" panose="02020603050405020304" pitchFamily="18" charset="0"/>
                <a:cs typeface="Times New Roman" panose="02020603050405020304" pitchFamily="18" charset="0"/>
                <a:hlinkClick r:id="rId2"/>
              </a:rPr>
              <a:t>Хәрри Поттер мен пәлсапа тас. Бірінші тарау (baribar.kz</a:t>
            </a:r>
            <a:r>
              <a:rPr lang="kk-KZ" u="sng" dirty="0" smtClean="0">
                <a:latin typeface="Times New Roman" panose="02020603050405020304" pitchFamily="18" charset="0"/>
                <a:cs typeface="Times New Roman" panose="02020603050405020304" pitchFamily="18" charset="0"/>
                <a:hlinkClick r:id="rId2"/>
              </a:rPr>
              <a:t>)</a:t>
            </a:r>
            <a:endParaRPr lang="kk-KZ" u="sng" dirty="0" smtClean="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Дескрипторы:</a:t>
            </a:r>
            <a:endParaRPr lang="ru-RU" dirty="0">
              <a:latin typeface="Times New Roman" panose="02020603050405020304" pitchFamily="18" charset="0"/>
              <a:cs typeface="Times New Roman" panose="02020603050405020304" pitchFamily="18" charset="0"/>
            </a:endParaRPr>
          </a:p>
          <a:p>
            <a:pPr lvl="0"/>
            <a:r>
              <a:rPr lang="kk-KZ" dirty="0">
                <a:latin typeface="Times New Roman" panose="02020603050405020304" pitchFamily="18" charset="0"/>
                <a:cs typeface="Times New Roman" panose="02020603050405020304" pitchFamily="18" charset="0"/>
              </a:rPr>
              <a:t>Мәтінге атау қояды;</a:t>
            </a:r>
            <a:endParaRPr lang="ru-RU" dirty="0">
              <a:latin typeface="Times New Roman" panose="02020603050405020304" pitchFamily="18" charset="0"/>
              <a:cs typeface="Times New Roman" panose="02020603050405020304" pitchFamily="18" charset="0"/>
            </a:endParaRPr>
          </a:p>
          <a:p>
            <a:pPr lvl="0"/>
            <a:r>
              <a:rPr lang="kk-KZ" dirty="0">
                <a:latin typeface="Times New Roman" panose="02020603050405020304" pitchFamily="18" charset="0"/>
                <a:cs typeface="Times New Roman" panose="02020603050405020304" pitchFamily="18" charset="0"/>
              </a:rPr>
              <a:t>мәтіндегі тұрақты сөз тіркесін анықтайды;</a:t>
            </a:r>
            <a:endParaRPr lang="ru-RU" dirty="0">
              <a:latin typeface="Times New Roman" panose="02020603050405020304" pitchFamily="18" charset="0"/>
              <a:cs typeface="Times New Roman" panose="02020603050405020304" pitchFamily="18" charset="0"/>
            </a:endParaRPr>
          </a:p>
          <a:p>
            <a:pPr lvl="0"/>
            <a:r>
              <a:rPr lang="kk-KZ" dirty="0">
                <a:latin typeface="Times New Roman" panose="02020603050405020304" pitchFamily="18" charset="0"/>
                <a:cs typeface="Times New Roman" panose="02020603050405020304" pitchFamily="18" charset="0"/>
              </a:rPr>
              <a:t>сұраққа жауап береді.</a:t>
            </a:r>
            <a:endParaRPr lang="ru-RU" dirty="0">
              <a:latin typeface="Times New Roman" panose="02020603050405020304" pitchFamily="18" charset="0"/>
              <a:cs typeface="Times New Roman" panose="02020603050405020304" pitchFamily="18" charset="0"/>
            </a:endParaRPr>
          </a:p>
          <a:p>
            <a:endParaRPr lang="kk-KZ" u="sng" dirty="0" smtClean="0">
              <a:latin typeface="Times New Roman" panose="02020603050405020304" pitchFamily="18" charset="0"/>
              <a:cs typeface="Times New Roman" panose="02020603050405020304" pitchFamily="18" charset="0"/>
            </a:endParaRPr>
          </a:p>
          <a:p>
            <a:endParaRPr lang="kk-KZ" u="sng"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351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3"/>
          </p:nvPr>
        </p:nvSpPr>
        <p:spPr>
          <a:xfrm>
            <a:off x="323850" y="404813"/>
            <a:ext cx="8424863" cy="6192837"/>
          </a:xfrm>
        </p:spPr>
        <p:txBody>
          <a:bodyPr/>
          <a:lstStyle/>
          <a:p>
            <a:r>
              <a:rPr lang="kk-KZ" dirty="0" smtClean="0"/>
              <a:t>Өзіңді тексер! (болжам жауап)</a:t>
            </a:r>
            <a:endParaRPr lang="ru-RU" dirty="0"/>
          </a:p>
        </p:txBody>
      </p:sp>
      <p:graphicFrame>
        <p:nvGraphicFramePr>
          <p:cNvPr id="3" name="Содержимое 3"/>
          <p:cNvGraphicFramePr>
            <a:graphicFrameLocks/>
          </p:cNvGraphicFramePr>
          <p:nvPr/>
        </p:nvGraphicFramePr>
        <p:xfrm>
          <a:off x="1857356" y="1214422"/>
          <a:ext cx="64008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097795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110</TotalTime>
  <Words>593</Words>
  <Application>Microsoft Office PowerPoint</Application>
  <PresentationFormat>Экран (4:3)</PresentationFormat>
  <Paragraphs>74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Презентация PowerPoint</vt:lpstr>
      <vt:lpstr>Презентация PowerPoint</vt:lpstr>
      <vt:lpstr>Сабақ мақсаты:</vt:lpstr>
      <vt:lpstr>Бағалау критерийлері:</vt:lpstr>
      <vt:lpstr>Суретте кім бейнеленген?</vt:lpstr>
      <vt:lpstr>Презентация PowerPoint</vt:lpstr>
      <vt:lpstr>Ережені жазып ал</vt:lpstr>
      <vt:lpstr>Презентация PowerPoint</vt:lpstr>
      <vt:lpstr>Презентация PowerPoint</vt:lpstr>
      <vt:lpstr>Презентация PowerPoint</vt:lpstr>
      <vt:lpstr>Презентация PowerPoint</vt:lpstr>
      <vt:lpstr>Презентация PowerPoint</vt:lpstr>
      <vt:lpstr>Өзіңді тексер! </vt:lpstr>
      <vt:lpstr>Сабақты бекіту </vt:lpstr>
      <vt:lpstr>Қосымша тапсырма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ASTKIZBIL-USER</dc:creator>
  <cp:lastModifiedBy>pc</cp:lastModifiedBy>
  <cp:revision>10</cp:revision>
  <dcterms:created xsi:type="dcterms:W3CDTF">2021-01-12T16:42:42Z</dcterms:created>
  <dcterms:modified xsi:type="dcterms:W3CDTF">2021-01-12T18:52:53Z</dcterms:modified>
</cp:coreProperties>
</file>