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990000"/>
    <a:srgbClr val="FF33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9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4" descr="http://animated-gifs.org/wp-content/uploads/2012/02/helicopter-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9" y="-714375"/>
            <a:ext cx="238125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8823" y="1042571"/>
            <a:ext cx="665944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591" y="13275"/>
            <a:ext cx="497116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k-KZ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оқу </a:t>
            </a:r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мақсаттары: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52536" y="1304181"/>
            <a:ext cx="7308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5.3.5.1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оқылым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және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тыңдалым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материалдары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бойынша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негізгі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ақпараттарды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сақтай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отырып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endParaRPr lang="en-US" sz="2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жинақы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мәтін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жазу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556513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5.4.4.3 сын </a:t>
            </a:r>
            <a:r>
              <a:rPr lang="ru-RU" sz="2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есімді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зат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есім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орнына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қолдана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білу</a:t>
            </a:r>
            <a:r>
              <a:rPr lang="ru-RU" sz="2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18" descr="http://static.wixstatic.com/media/c78a2d_2c7f030873ae46a6a94f7ade69337a32.gif_srz_215_163_85_22_0.50_1.20_0.00_gif_sr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68960" y="3747120"/>
            <a:ext cx="2664296" cy="1914128"/>
          </a:xfrm>
          <a:prstGeom prst="rect">
            <a:avLst/>
          </a:prstGeom>
          <a:noFill/>
        </p:spPr>
      </p:pic>
      <p:pic>
        <p:nvPicPr>
          <p:cNvPr id="6" name="Picture 8" descr="http://www.eyooba.com/kipirdiklar/bot_gemi_tekne/bot_gemi_tekne/kayik_gemi_0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4688" y="3977328"/>
            <a:ext cx="2952328" cy="15426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751344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sz="4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мәтін</a:t>
            </a:r>
            <a:endParaRPr lang="ru-RU" sz="4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Автомобиль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қозғалатын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жолаушыларды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жүкті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тасымалдауға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дөңгелекті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автомобильдер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жүз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мыңнан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ойының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Автокөліктердің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сатылым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бағалары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қымбат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Ferrari 250 GT.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77327"/>
            <a:ext cx="5976664" cy="249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0088" y="19168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Times New Roman"/>
                <a:ea typeface="Times New Roman"/>
              </a:rPr>
              <a:t>Тапсырманы  бастамас бұрын, грамматикалық норма, тілдік бағдарға назар салайық.</a:t>
            </a:r>
            <a:endParaRPr lang="ru-RU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есімге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көптік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септік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тәуелдік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жалғаулары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жалғанса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сын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Сын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жұмсалуы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сын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заттануы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Ақылды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байқап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сөйлер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ақымақ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шайқап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сөйлер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Еріншектің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кімнің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ертеңі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бітпес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барыс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табыс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жатыс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шығыс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көмектес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септік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жалғауларын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жалғап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заттанады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Білімдіден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кімнен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талаптыға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ақылдыны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кімді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аға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тұт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Жақсыда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кімде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жаттық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91680" y="1403539"/>
            <a:ext cx="770485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Мәтінді</a:t>
            </a:r>
            <a:r>
              <a:rPr lang="ru-RU" sz="4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400" b="1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мұқият</a:t>
            </a:r>
            <a:r>
              <a:rPr lang="ru-RU" sz="4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400" b="1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оқып</a:t>
            </a:r>
            <a:r>
              <a:rPr lang="ru-RU" sz="4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4400" b="1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заттанған</a:t>
            </a:r>
            <a:r>
              <a:rPr lang="ru-RU" sz="4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сын </a:t>
            </a:r>
            <a:r>
              <a:rPr lang="ru-RU" sz="4400" b="1" cap="all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есімді</a:t>
            </a:r>
            <a:r>
              <a:rPr lang="ru-RU" sz="4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400" b="1" cap="all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табыңыздар</a:t>
            </a:r>
            <a:endParaRPr lang="ru-RU" sz="4400" b="1" cap="all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0647" y="21000"/>
            <a:ext cx="31133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2-тапсырма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41277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Біз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әрдайым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жолда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автокөліктің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жаңа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үлгісін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көреміз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.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Жаңаның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сыртқы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көрінісі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мен сыр -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сипаты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адамды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қызықтырмай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қоймайды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.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Жақсыға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кім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қызықпайды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,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олардың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басым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көпшілігі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қауіпсіздіктің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заманауи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қондырғыларымен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қамтамасыз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етілген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.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Электромобильді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ақылды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машиналар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да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көптеп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шығуда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.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Бұл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ақылдылар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пультпен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басқарылады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.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Жүргізушіні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қажетпейтін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жүйрікті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әркімнің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алғысы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7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келеді</a:t>
            </a:r>
            <a:r>
              <a:rPr lang="ru-RU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33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00608" y="2420888"/>
            <a:ext cx="109452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Білім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алушы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мәтінді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түсініп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оқиды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мәтіннен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заттанған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сын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есімді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табады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5760" y="735087"/>
            <a:ext cx="433644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Дескриптор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52226" y="1844824"/>
            <a:ext cx="6647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000" b="1" cap="all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Ө</a:t>
            </a:r>
            <a:r>
              <a:rPr lang="ru-RU" sz="6000" b="1" cap="all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зіңді</a:t>
            </a:r>
            <a:r>
              <a:rPr lang="ru-RU" sz="6000" b="1" cap="all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6000" b="1" cap="all" dirty="0" err="1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тексер</a:t>
            </a:r>
            <a:r>
              <a:rPr lang="ru-RU" sz="6000" b="1" cap="all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3"/>
            <a:ext cx="9144000" cy="68491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674673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әрдайым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автокөліктің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үлгісін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көреміз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Жаңаның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сыр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сипаты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қызықтырмай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қоймайды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Жақсыға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(неге?)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қызықпайды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қауіпсіздіктің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қондырғыларымен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етілген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Электромобильді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ақылды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машиналар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көптеп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шығуда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ақылдылар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пультпен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басқарылады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Жүргізушіні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қажетпейтін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жүйрікті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әркімнің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9095" y="96104"/>
            <a:ext cx="30107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3-тапсырма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060848"/>
            <a:ext cx="5767926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4800" b="1" cap="all" dirty="0" err="1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Менің</a:t>
            </a:r>
            <a:r>
              <a:rPr lang="ru-RU" sz="48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800" b="1" cap="all" dirty="0" err="1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бағытым</a:t>
            </a:r>
            <a:r>
              <a:rPr lang="ru-RU" sz="48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»</a:t>
            </a:r>
          </a:p>
          <a:p>
            <a:pPr algn="ctr"/>
            <a:r>
              <a:rPr lang="ru-RU" sz="48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800" b="1" cap="all" dirty="0" err="1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ойыны</a:t>
            </a:r>
            <a:r>
              <a:rPr lang="ru-RU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1369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0" descr="http://www.gifanimategratis.com/gifanimategratis.com/gif-animate/v/veicoli-navi_26750-gif-anim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405" y="-5327"/>
            <a:ext cx="1377638" cy="1080120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735" y="188640"/>
            <a:ext cx="1391265" cy="1008113"/>
          </a:xfrm>
          <a:prstGeom prst="rect">
            <a:avLst/>
          </a:prstGeom>
          <a:noFill/>
        </p:spPr>
      </p:pic>
      <p:pic>
        <p:nvPicPr>
          <p:cNvPr id="7" name="Picture 2" descr="https://www.kursoteka.ru/course/1249/image?file=b5ac010e7346d07f174015c79c3165116b1b9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5472608" cy="13910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71547" y="271101"/>
            <a:ext cx="55216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Сабақтың мақсаттары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8405" y="1558533"/>
            <a:ext cx="79208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Оқылым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және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тыңдалым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материалдары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бойынша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негізгі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ақпараттарды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сақтай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отырып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жинақы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мәтін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жазады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8405" y="3059668"/>
            <a:ext cx="792088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есімді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есімнің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орнына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қолдануды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үйренеді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3778" y="692696"/>
            <a:ext cx="4336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cap="all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Дескриптор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28617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Білім</a:t>
            </a:r>
            <a:r>
              <a:rPr lang="ru-RU" sz="36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алушы</a:t>
            </a:r>
            <a:r>
              <a:rPr lang="ru-RU" sz="360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Мақал-мәтелдерді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толықтырады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ru-RU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/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жалғауларды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дұрыс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жалғайды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 algn="just"/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 -сын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есімді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зат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есімге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айналдырады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 algn="just"/>
            <a:endParaRPr lang="ru-RU" sz="28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99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04664"/>
            <a:ext cx="5025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Өзіңді</a:t>
            </a:r>
            <a:r>
              <a:rPr lang="ru-RU" sz="6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тексер</a:t>
            </a:r>
            <a:r>
              <a:rPr lang="ru-RU" sz="6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99137"/>
              </p:ext>
            </p:extLst>
          </p:nvPr>
        </p:nvGraphicFramePr>
        <p:xfrm>
          <a:off x="1043608" y="1628800"/>
          <a:ext cx="7128792" cy="4248472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4248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Жақсы....   үйрен,                                      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ж.с. – да (кімде?)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Жаман ....  жирен.                                       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ш.с. – дан (кімнен?)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Жақсы</a:t>
                      </a: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 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жаттық жоқ.                      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і.с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– тің (кімнің?)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Еріншек   .. ертеңі бітпес.                   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т.с – ны (кімді?)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Жасы кіші болса да,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ақылды ...   аға тұт.                        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ш.с. – нан (кімнен?)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1744118" y="4660850"/>
            <a:ext cx="195262" cy="128588"/>
          </a:xfrm>
          <a:prstGeom prst="flowChart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822601" y="3933056"/>
            <a:ext cx="195262" cy="128588"/>
          </a:xfrm>
          <a:prstGeom prst="flowChart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22136" y="3212976"/>
            <a:ext cx="195263" cy="128587"/>
          </a:xfrm>
          <a:prstGeom prst="flowChart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724176" y="2420888"/>
            <a:ext cx="196850" cy="128588"/>
          </a:xfrm>
          <a:prstGeom prst="flowChart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687334" y="1700808"/>
            <a:ext cx="196850" cy="128588"/>
          </a:xfrm>
          <a:prstGeom prst="flowChart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18149" y="1829396"/>
            <a:ext cx="2636476" cy="6696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77644" y="2563762"/>
            <a:ext cx="2576981" cy="2097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64669" y="1829396"/>
            <a:ext cx="2189956" cy="13392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203848" y="3466050"/>
            <a:ext cx="1800954" cy="4670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843808" y="4044256"/>
            <a:ext cx="2410817" cy="745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89113"/>
            <a:ext cx="61690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692696"/>
            <a:ext cx="3759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5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789113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кездің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автокөлік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түрлерімен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таныстыңыздар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іріктедіңіздер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жаздыңыздар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Заттанған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есімді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таптыңыздар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• Сын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есімді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орынына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қолдандыңыздар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8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8407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сабағымызды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қорытындылайық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687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арманымдағы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эссе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- 80-100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8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8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kk-KZ" sz="48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Назар қойып тыңдағандарыңызға рақмет! </a:t>
            </a:r>
          </a:p>
          <a:p>
            <a:pPr algn="ctr"/>
            <a:endParaRPr lang="ru-RU" sz="48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05640" y="-513635"/>
            <a:ext cx="5904656" cy="144655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en-US" sz="44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критерийлері</a:t>
            </a:r>
            <a:endParaRPr lang="ru-RU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36" y="2204864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тыңдалым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материалдары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136" y="3105835"/>
            <a:ext cx="90364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сын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есімді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есімнің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sz="2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060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1191"/>
            <a:ext cx="2160240" cy="16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://animated-gifs.org/wp-content/uploads/2012/02/truck-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552" y="4317453"/>
            <a:ext cx="3168352" cy="1847851"/>
          </a:xfrm>
          <a:prstGeom prst="rect">
            <a:avLst/>
          </a:prstGeom>
          <a:noFill/>
        </p:spPr>
      </p:pic>
      <p:pic>
        <p:nvPicPr>
          <p:cNvPr id="7170" name="Picture 2" descr="http://i.ytimg.com/vi/9cOUJTiivww/sd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72816" y="4868439"/>
            <a:ext cx="2351584" cy="1763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4091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Қызығушылықты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/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kk-KZ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ояту 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7728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«Стоп кадр» </a:t>
            </a:r>
            <a:r>
              <a:rPr lang="ru-RU" sz="2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болжау</a:t>
            </a:r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Болжам</a:t>
            </a:r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көріңіз</a:t>
            </a:r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3094037"/>
            <a:ext cx="1556759" cy="8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46" y="3078797"/>
            <a:ext cx="1485844" cy="8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7" y="3880442"/>
            <a:ext cx="1556760" cy="106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47" y="3933056"/>
            <a:ext cx="1485843" cy="93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3078797"/>
            <a:ext cx="50034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1.Мына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суреттер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қатары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сізге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қандай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ой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салады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2.Суреттердің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бүгінгі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өмірмен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байланысы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қандай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3.Бүгінгі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сабағымызға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қатысы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бар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деп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ойлайсыздар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ма</a:t>
            </a:r>
            <a:r>
              <a:rPr lang="ru-RU" sz="2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b9a8846705505fb57ca9e30a71e7e378&amp;n=33&amp;h=190&amp;w=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27684" y="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Пән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</a:t>
            </a:r>
            <a:r>
              <a:rPr lang="ru-RU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қазақ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тілі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5-сынып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1611"/>
            <a:ext cx="77048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Ұзақ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мерзімді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жоспардың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тарауы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</a:t>
            </a:r>
          </a:p>
          <a:p>
            <a:pPr lvl="0" algn="ctr"/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Көлік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және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жол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белгілері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Морфология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pPr lvl="0" algn="ctr"/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3474" y="1852717"/>
            <a:ext cx="47388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kk-KZ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Сабақтың тақырыбы:</a:t>
            </a:r>
            <a:endParaRPr lang="ru-RU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2375937"/>
            <a:ext cx="8464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Қазіргі кездегі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85861" y="3136612"/>
            <a:ext cx="362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32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автокөліктер </a:t>
            </a:r>
            <a:endParaRPr lang="ru-RU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08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pbdd.do.am/_nw/2/7021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6616" y="1914560"/>
            <a:ext cx="2359898" cy="1512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2250937" cy="46166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kk-KZ" sz="2400" b="1" dirty="0" smtClean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322" y="1386136"/>
            <a:ext cx="8860678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мәтіндегі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идеялар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ықшамдау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құрастыру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жолдары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Мазмұндық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сызып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тастау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сөйлемдерді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баяндау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желісін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мәтіндегі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ықшамдау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түпнұсқасының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сілтемесін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: Абай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айтқандай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..., «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газетінде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Мәтінге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тілдік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лексикалық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грамматикалық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бірліктерді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таңдай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Қайталауларды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жалпылауыш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сөздермен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алмастыру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синонимдермен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алмастыру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сөйлемді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құрмалас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сөйлемге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құрмалас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сөйлемдерді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сөйлемдерге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айналдыру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•-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ойларыңды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мәтінге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қосуға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тек автор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идеясынан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тұруы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312" y="707504"/>
            <a:ext cx="4317207" cy="83099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kk-KZ" sz="48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</a:rPr>
              <a:t>Тілдік бағдар: 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99592" y="52666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1-тапсырма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0864" y="760552"/>
            <a:ext cx="69714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Оқылым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мәтіні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2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811725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автокөліктер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Автомобиль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мағынасы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қозғалатын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жолаушыларды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жүкті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тасымалдауға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дөңгелекті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Автокөлік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дөңгелегі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бар,өз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көзімен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қозғалысқа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келтірілетін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                                                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автомобильді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жүз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мыңнан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ойының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жемісі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көліктердің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емес,түрі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көбейіп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көшелерде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автокөліктер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Автокөліктердің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сатылым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бағалары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ойына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сыймастай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өзгеріп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Әлемдегі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қымбат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автокөлік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Ferrari 250 GT .1963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модельді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2010жылы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джей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Крис Аванс 12 миллион фунт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стерлингке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аңызға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айналған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автозоводтың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төл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туыдысы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аталмыш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автокөлік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талайдың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көзін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қызықтыруда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AutoShape 2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6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684584" y="1867277"/>
            <a:ext cx="10054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алушы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жинақы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жазады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2608"/>
            <a:ext cx="576901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Дескриптор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0528" y="1700808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600" b="1" dirty="0">
                <a:solidFill>
                  <a:srgbClr val="FF9900"/>
                </a:solidFill>
                <a:latin typeface="Times New Roman"/>
                <a:ea typeface="Calibri"/>
              </a:rPr>
              <a:t>Өзіңді тексер! </a:t>
            </a:r>
            <a:endParaRPr lang="ru-RU" sz="9600" dirty="0">
              <a:solidFill>
                <a:srgbClr val="FF99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2105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823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HP</cp:lastModifiedBy>
  <cp:revision>45</cp:revision>
  <dcterms:created xsi:type="dcterms:W3CDTF">2015-11-08T13:14:10Z</dcterms:created>
  <dcterms:modified xsi:type="dcterms:W3CDTF">2021-02-15T07:30:00Z</dcterms:modified>
</cp:coreProperties>
</file>