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308" r:id="rId3"/>
    <p:sldId id="309" r:id="rId4"/>
    <p:sldId id="311" r:id="rId5"/>
    <p:sldId id="306" r:id="rId6"/>
    <p:sldId id="313" r:id="rId7"/>
    <p:sldId id="259" r:id="rId8"/>
    <p:sldId id="312" r:id="rId9"/>
    <p:sldId id="296" r:id="rId10"/>
    <p:sldId id="303" r:id="rId11"/>
    <p:sldId id="304" r:id="rId12"/>
    <p:sldId id="292" r:id="rId13"/>
    <p:sldId id="305" r:id="rId14"/>
    <p:sldId id="300" r:id="rId15"/>
    <p:sldId id="265" r:id="rId16"/>
    <p:sldId id="285" r:id="rId17"/>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CFCFC"/>
    <a:srgbClr val="FDF58D"/>
    <a:srgbClr val="808080"/>
    <a:srgbClr val="E8E8E8"/>
    <a:srgbClr val="FFD84B"/>
    <a:srgbClr val="FFFFFF"/>
    <a:srgbClr val="CC3300"/>
    <a:srgbClr val="FFC31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397" autoAdjust="0"/>
    <p:restoredTop sz="94016" autoAdjust="0"/>
  </p:normalViewPr>
  <p:slideViewPr>
    <p:cSldViewPr>
      <p:cViewPr>
        <p:scale>
          <a:sx n="96" d="100"/>
          <a:sy n="96" d="100"/>
        </p:scale>
        <p:origin x="-516"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4608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608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82F093A-4AAA-4CBF-843F-2D37E02961B3}" type="slidenum">
              <a:rPr lang="en-US"/>
              <a:pPr/>
              <a:t>‹#›</a:t>
            </a:fld>
            <a:endParaRPr lang="en-US"/>
          </a:p>
        </p:txBody>
      </p:sp>
    </p:spTree>
    <p:extLst>
      <p:ext uri="{BB962C8B-B14F-4D97-AF65-F5344CB8AC3E}">
        <p14:creationId xmlns="" xmlns:p14="http://schemas.microsoft.com/office/powerpoint/2010/main" val="11011273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AF92F21-007F-43B7-BC14-F3DFA21FE58A}" type="slidenum">
              <a:rPr lang="en-US"/>
              <a:pPr/>
              <a:t>‹#›</a:t>
            </a:fld>
            <a:endParaRPr lang="en-US"/>
          </a:p>
        </p:txBody>
      </p:sp>
    </p:spTree>
    <p:extLst>
      <p:ext uri="{BB962C8B-B14F-4D97-AF65-F5344CB8AC3E}">
        <p14:creationId xmlns="" xmlns:p14="http://schemas.microsoft.com/office/powerpoint/2010/main" val="35557201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2AF92F21-007F-43B7-BC14-F3DFA21FE58A}" type="slidenum">
              <a:rPr lang="en-US" smtClean="0"/>
              <a:pPr/>
              <a:t>2</a:t>
            </a:fld>
            <a:endParaRPr lang="en-US"/>
          </a:p>
        </p:txBody>
      </p:sp>
    </p:spTree>
    <p:extLst>
      <p:ext uri="{BB962C8B-B14F-4D97-AF65-F5344CB8AC3E}">
        <p14:creationId xmlns="" xmlns:p14="http://schemas.microsoft.com/office/powerpoint/2010/main" val="1352128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2AF92F21-007F-43B7-BC14-F3DFA21FE58A}" type="slidenum">
              <a:rPr lang="en-US" smtClean="0"/>
              <a:pPr/>
              <a:t>4</a:t>
            </a:fld>
            <a:endParaRPr lang="en-US"/>
          </a:p>
        </p:txBody>
      </p:sp>
    </p:spTree>
    <p:extLst>
      <p:ext uri="{BB962C8B-B14F-4D97-AF65-F5344CB8AC3E}">
        <p14:creationId xmlns="" xmlns:p14="http://schemas.microsoft.com/office/powerpoint/2010/main" val="13521284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sp>
        <p:nvSpPr>
          <p:cNvPr id="3112" name="Freeform 40"/>
          <p:cNvSpPr>
            <a:spLocks/>
          </p:cNvSpPr>
          <p:nvPr/>
        </p:nvSpPr>
        <p:spPr bwMode="gray">
          <a:xfrm>
            <a:off x="0" y="6048375"/>
            <a:ext cx="2762250" cy="809625"/>
          </a:xfrm>
          <a:custGeom>
            <a:avLst/>
            <a:gdLst/>
            <a:ahLst/>
            <a:cxnLst>
              <a:cxn ang="0">
                <a:pos x="0" y="0"/>
              </a:cxn>
              <a:cxn ang="0">
                <a:pos x="0" y="510"/>
              </a:cxn>
              <a:cxn ang="0">
                <a:pos x="1740" y="510"/>
              </a:cxn>
              <a:cxn ang="0">
                <a:pos x="1595" y="30"/>
              </a:cxn>
              <a:cxn ang="0">
                <a:pos x="0" y="0"/>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w="9525">
            <a:noFill/>
            <a:round/>
            <a:headEnd/>
            <a:tailEnd/>
          </a:ln>
          <a:effectLst/>
        </p:spPr>
        <p:txBody>
          <a:bodyPr/>
          <a:lstStyle/>
          <a:p>
            <a:endParaRPr lang="ru-RU"/>
          </a:p>
        </p:txBody>
      </p:sp>
      <p:sp>
        <p:nvSpPr>
          <p:cNvPr id="3113" name="Freeform 41"/>
          <p:cNvSpPr>
            <a:spLocks/>
          </p:cNvSpPr>
          <p:nvPr/>
        </p:nvSpPr>
        <p:spPr bwMode="gray">
          <a:xfrm>
            <a:off x="2590800" y="4705350"/>
            <a:ext cx="6400800" cy="2152650"/>
          </a:xfrm>
          <a:custGeom>
            <a:avLst/>
            <a:gdLst/>
            <a:ahLst/>
            <a:cxnLst>
              <a:cxn ang="0">
                <a:pos x="1116" y="0"/>
              </a:cxn>
              <a:cxn ang="0">
                <a:pos x="3840" y="636"/>
              </a:cxn>
              <a:cxn ang="0">
                <a:pos x="4032" y="1356"/>
              </a:cxn>
              <a:cxn ang="0">
                <a:pos x="288" y="1356"/>
              </a:cxn>
              <a:cxn ang="0">
                <a:pos x="0" y="828"/>
              </a:cxn>
              <a:cxn ang="0">
                <a:pos x="1116" y="0"/>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w="9525">
            <a:noFill/>
            <a:round/>
            <a:headEnd/>
            <a:tailEnd/>
          </a:ln>
          <a:effectLst/>
        </p:spPr>
        <p:txBody>
          <a:bodyPr/>
          <a:lstStyle/>
          <a:p>
            <a:endParaRPr lang="ru-RU"/>
          </a:p>
        </p:txBody>
      </p:sp>
      <p:sp>
        <p:nvSpPr>
          <p:cNvPr id="3114" name="Freeform 42"/>
          <p:cNvSpPr>
            <a:spLocks/>
          </p:cNvSpPr>
          <p:nvPr/>
        </p:nvSpPr>
        <p:spPr bwMode="gray">
          <a:xfrm>
            <a:off x="4400550" y="781050"/>
            <a:ext cx="4743450" cy="5048250"/>
          </a:xfrm>
          <a:custGeom>
            <a:avLst/>
            <a:gdLst/>
            <a:ahLst/>
            <a:cxnLst>
              <a:cxn ang="0">
                <a:pos x="510" y="1098"/>
              </a:cxn>
              <a:cxn ang="0">
                <a:pos x="2280" y="0"/>
              </a:cxn>
              <a:cxn ang="0">
                <a:pos x="2988" y="342"/>
              </a:cxn>
              <a:cxn ang="0">
                <a:pos x="2988" y="2772"/>
              </a:cxn>
              <a:cxn ang="0">
                <a:pos x="1452" y="3060"/>
              </a:cxn>
              <a:cxn ang="0">
                <a:pos x="0" y="2406"/>
              </a:cxn>
              <a:cxn ang="0">
                <a:pos x="510" y="1098"/>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w="9525">
            <a:noFill/>
            <a:round/>
            <a:headEnd/>
            <a:tailEnd/>
          </a:ln>
          <a:effectLst/>
        </p:spPr>
        <p:txBody>
          <a:bodyPr/>
          <a:lstStyle/>
          <a:p>
            <a:endParaRPr lang="ru-RU"/>
          </a:p>
        </p:txBody>
      </p:sp>
      <p:sp>
        <p:nvSpPr>
          <p:cNvPr id="3115" name="Freeform 43"/>
          <p:cNvSpPr>
            <a:spLocks/>
          </p:cNvSpPr>
          <p:nvPr/>
        </p:nvSpPr>
        <p:spPr bwMode="gray">
          <a:xfrm>
            <a:off x="4800600" y="0"/>
            <a:ext cx="3276600" cy="2409825"/>
          </a:xfrm>
          <a:custGeom>
            <a:avLst/>
            <a:gdLst/>
            <a:ahLst/>
            <a:cxnLst>
              <a:cxn ang="0">
                <a:pos x="0" y="0"/>
              </a:cxn>
              <a:cxn ang="0">
                <a:pos x="276" y="1518"/>
              </a:cxn>
              <a:cxn ang="0">
                <a:pos x="2064" y="0"/>
              </a:cxn>
              <a:cxn ang="0">
                <a:pos x="0" y="0"/>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w="9525">
            <a:noFill/>
            <a:round/>
            <a:headEnd/>
            <a:tailEnd/>
          </a:ln>
          <a:effectLst/>
        </p:spPr>
        <p:txBody>
          <a:bodyPr/>
          <a:lstStyle/>
          <a:p>
            <a:endParaRPr lang="ru-RU"/>
          </a:p>
        </p:txBody>
      </p:sp>
      <p:sp>
        <p:nvSpPr>
          <p:cNvPr id="3151" name="Freeform 79"/>
          <p:cNvSpPr>
            <a:spLocks/>
          </p:cNvSpPr>
          <p:nvPr/>
        </p:nvSpPr>
        <p:spPr bwMode="gray">
          <a:xfrm>
            <a:off x="0" y="0"/>
            <a:ext cx="6583363" cy="7267575"/>
          </a:xfrm>
          <a:custGeom>
            <a:avLst/>
            <a:gdLst/>
            <a:ahLst/>
            <a:cxnLst>
              <a:cxn ang="0">
                <a:pos x="0" y="0"/>
              </a:cxn>
              <a:cxn ang="0">
                <a:pos x="3612" y="0"/>
              </a:cxn>
              <a:cxn ang="0">
                <a:pos x="3222" y="3042"/>
              </a:cxn>
              <a:cxn ang="0">
                <a:pos x="0" y="3744"/>
              </a:cxn>
              <a:cxn ang="0">
                <a:pos x="0" y="0"/>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w="9525">
            <a:noFill/>
            <a:round/>
            <a:headEnd/>
            <a:tailEnd/>
          </a:ln>
          <a:effectLst/>
        </p:spPr>
        <p:txBody>
          <a:bodyPr/>
          <a:lstStyle/>
          <a:p>
            <a:endParaRPr lang="ru-RU"/>
          </a:p>
        </p:txBody>
      </p:sp>
      <p:sp>
        <p:nvSpPr>
          <p:cNvPr id="3117" name="Freeform 45"/>
          <p:cNvSpPr>
            <a:spLocks/>
          </p:cNvSpPr>
          <p:nvPr/>
        </p:nvSpPr>
        <p:spPr bwMode="gray">
          <a:xfrm>
            <a:off x="0" y="0"/>
            <a:ext cx="6372225" cy="7072313"/>
          </a:xfrm>
          <a:custGeom>
            <a:avLst/>
            <a:gdLst/>
            <a:ahLst/>
            <a:cxnLst>
              <a:cxn ang="0">
                <a:pos x="0" y="0"/>
              </a:cxn>
              <a:cxn ang="0">
                <a:pos x="3612" y="0"/>
              </a:cxn>
              <a:cxn ang="0">
                <a:pos x="3222" y="3042"/>
              </a:cxn>
              <a:cxn ang="0">
                <a:pos x="0" y="3744"/>
              </a:cxn>
              <a:cxn ang="0">
                <a:pos x="0" y="0"/>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w="9525">
            <a:noFill/>
            <a:round/>
            <a:headEnd/>
            <a:tailEnd/>
          </a:ln>
          <a:effectLst/>
        </p:spPr>
        <p:txBody>
          <a:bodyPr/>
          <a:lstStyle/>
          <a:p>
            <a:endParaRPr lang="ru-RU"/>
          </a:p>
        </p:txBody>
      </p:sp>
      <p:sp>
        <p:nvSpPr>
          <p:cNvPr id="3119" name="Line 47"/>
          <p:cNvSpPr>
            <a:spLocks noChangeShapeType="1"/>
          </p:cNvSpPr>
          <p:nvPr/>
        </p:nvSpPr>
        <p:spPr bwMode="gray">
          <a:xfrm>
            <a:off x="250825" y="1588"/>
            <a:ext cx="0" cy="6015037"/>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20" name="Line 48"/>
          <p:cNvSpPr>
            <a:spLocks noChangeShapeType="1"/>
          </p:cNvSpPr>
          <p:nvPr/>
        </p:nvSpPr>
        <p:spPr bwMode="gray">
          <a:xfrm>
            <a:off x="1293813" y="1588"/>
            <a:ext cx="0" cy="620712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21" name="Line 49"/>
          <p:cNvSpPr>
            <a:spLocks noChangeShapeType="1"/>
          </p:cNvSpPr>
          <p:nvPr/>
        </p:nvSpPr>
        <p:spPr bwMode="gray">
          <a:xfrm>
            <a:off x="2338388" y="1588"/>
            <a:ext cx="0" cy="6183312"/>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22" name="Line 50"/>
          <p:cNvSpPr>
            <a:spLocks noChangeShapeType="1"/>
          </p:cNvSpPr>
          <p:nvPr/>
        </p:nvSpPr>
        <p:spPr bwMode="gray">
          <a:xfrm>
            <a:off x="3382963" y="1588"/>
            <a:ext cx="0" cy="597217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23" name="Line 51"/>
          <p:cNvSpPr>
            <a:spLocks noChangeShapeType="1"/>
          </p:cNvSpPr>
          <p:nvPr/>
        </p:nvSpPr>
        <p:spPr bwMode="gray">
          <a:xfrm>
            <a:off x="4427538" y="1588"/>
            <a:ext cx="0" cy="5449887"/>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25" name="Line 53"/>
          <p:cNvSpPr>
            <a:spLocks noChangeShapeType="1"/>
          </p:cNvSpPr>
          <p:nvPr/>
        </p:nvSpPr>
        <p:spPr bwMode="gray">
          <a:xfrm rot="5400000">
            <a:off x="2913063" y="-2654300"/>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26" name="Line 54"/>
          <p:cNvSpPr>
            <a:spLocks noChangeShapeType="1"/>
          </p:cNvSpPr>
          <p:nvPr/>
        </p:nvSpPr>
        <p:spPr bwMode="gray">
          <a:xfrm rot="5400000">
            <a:off x="3006725" y="-1682750"/>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27" name="Line 55"/>
          <p:cNvSpPr>
            <a:spLocks noChangeShapeType="1"/>
          </p:cNvSpPr>
          <p:nvPr/>
        </p:nvSpPr>
        <p:spPr bwMode="gray">
          <a:xfrm rot="5400000">
            <a:off x="3011488" y="-622300"/>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28" name="Line 56"/>
          <p:cNvSpPr>
            <a:spLocks noChangeShapeType="1"/>
          </p:cNvSpPr>
          <p:nvPr/>
        </p:nvSpPr>
        <p:spPr bwMode="gray">
          <a:xfrm rot="5400000">
            <a:off x="2907507" y="548481"/>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29" name="Line 57"/>
          <p:cNvSpPr>
            <a:spLocks noChangeShapeType="1"/>
          </p:cNvSpPr>
          <p:nvPr/>
        </p:nvSpPr>
        <p:spPr bwMode="gray">
          <a:xfrm rot="5400000">
            <a:off x="2666207" y="1854993"/>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30" name="Line 58"/>
          <p:cNvSpPr>
            <a:spLocks noChangeShapeType="1"/>
          </p:cNvSpPr>
          <p:nvPr/>
        </p:nvSpPr>
        <p:spPr bwMode="gray">
          <a:xfrm rot="5400000">
            <a:off x="2115344" y="3472656"/>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31" name="Rectangle 59"/>
          <p:cNvSpPr>
            <a:spLocks noChangeArrowheads="1"/>
          </p:cNvSpPr>
          <p:nvPr/>
        </p:nvSpPr>
        <p:spPr bwMode="gray">
          <a:xfrm>
            <a:off x="2362200" y="277813"/>
            <a:ext cx="1012825" cy="1025525"/>
          </a:xfrm>
          <a:prstGeom prst="rect">
            <a:avLst/>
          </a:prstGeom>
          <a:solidFill>
            <a:srgbClr val="FFFFFF">
              <a:alpha val="50000"/>
            </a:srgbClr>
          </a:solidFill>
          <a:ln w="9525">
            <a:noFill/>
            <a:miter lim="800000"/>
            <a:headEnd/>
            <a:tailEnd/>
          </a:ln>
          <a:effectLst/>
        </p:spPr>
        <p:txBody>
          <a:bodyPr wrap="none" anchor="ctr"/>
          <a:lstStyle/>
          <a:p>
            <a:endParaRPr lang="ru-RU"/>
          </a:p>
        </p:txBody>
      </p:sp>
      <p:sp>
        <p:nvSpPr>
          <p:cNvPr id="3132" name="Rectangle 60"/>
          <p:cNvSpPr>
            <a:spLocks noChangeArrowheads="1"/>
          </p:cNvSpPr>
          <p:nvPr/>
        </p:nvSpPr>
        <p:spPr bwMode="gray">
          <a:xfrm>
            <a:off x="285750" y="2427288"/>
            <a:ext cx="1012825" cy="1025525"/>
          </a:xfrm>
          <a:prstGeom prst="rect">
            <a:avLst/>
          </a:prstGeom>
          <a:solidFill>
            <a:srgbClr val="FFFFFF">
              <a:alpha val="39999"/>
            </a:srgbClr>
          </a:solidFill>
          <a:ln w="9525">
            <a:noFill/>
            <a:miter lim="800000"/>
            <a:headEnd/>
            <a:tailEnd/>
          </a:ln>
          <a:effectLst/>
        </p:spPr>
        <p:txBody>
          <a:bodyPr wrap="none" anchor="ctr"/>
          <a:lstStyle/>
          <a:p>
            <a:endParaRPr lang="ru-RU"/>
          </a:p>
        </p:txBody>
      </p:sp>
      <p:sp>
        <p:nvSpPr>
          <p:cNvPr id="3133" name="Rectangle 61"/>
          <p:cNvSpPr>
            <a:spLocks noChangeArrowheads="1"/>
          </p:cNvSpPr>
          <p:nvPr/>
        </p:nvSpPr>
        <p:spPr bwMode="gray">
          <a:xfrm>
            <a:off x="0" y="271463"/>
            <a:ext cx="250825" cy="1025525"/>
          </a:xfrm>
          <a:prstGeom prst="rect">
            <a:avLst/>
          </a:prstGeom>
          <a:solidFill>
            <a:srgbClr val="FFFFFF">
              <a:alpha val="39999"/>
            </a:srgbClr>
          </a:solidFill>
          <a:ln w="9525">
            <a:noFill/>
            <a:miter lim="800000"/>
            <a:headEnd/>
            <a:tailEnd/>
          </a:ln>
          <a:effectLst/>
        </p:spPr>
        <p:txBody>
          <a:bodyPr wrap="none" anchor="ctr"/>
          <a:lstStyle/>
          <a:p>
            <a:endParaRPr lang="ru-RU"/>
          </a:p>
        </p:txBody>
      </p:sp>
      <p:sp>
        <p:nvSpPr>
          <p:cNvPr id="3134" name="Rectangle 62"/>
          <p:cNvSpPr>
            <a:spLocks noChangeArrowheads="1"/>
          </p:cNvSpPr>
          <p:nvPr/>
        </p:nvSpPr>
        <p:spPr bwMode="gray">
          <a:xfrm>
            <a:off x="1331913" y="1588"/>
            <a:ext cx="1012825" cy="234950"/>
          </a:xfrm>
          <a:prstGeom prst="rect">
            <a:avLst/>
          </a:prstGeom>
          <a:solidFill>
            <a:srgbClr val="FFFFFF">
              <a:alpha val="50000"/>
            </a:srgbClr>
          </a:solidFill>
          <a:ln w="9525">
            <a:noFill/>
            <a:miter lim="800000"/>
            <a:headEnd/>
            <a:tailEnd/>
          </a:ln>
          <a:effectLst/>
        </p:spPr>
        <p:txBody>
          <a:bodyPr wrap="none" anchor="ctr"/>
          <a:lstStyle/>
          <a:p>
            <a:endParaRPr lang="ru-RU"/>
          </a:p>
        </p:txBody>
      </p:sp>
      <p:sp>
        <p:nvSpPr>
          <p:cNvPr id="3136" name="Freeform 64"/>
          <p:cNvSpPr>
            <a:spLocks/>
          </p:cNvSpPr>
          <p:nvPr/>
        </p:nvSpPr>
        <p:spPr bwMode="gray">
          <a:xfrm>
            <a:off x="2365375" y="4541838"/>
            <a:ext cx="1009650" cy="1033462"/>
          </a:xfrm>
          <a:custGeom>
            <a:avLst/>
            <a:gdLst/>
            <a:ahLst/>
            <a:cxnLst>
              <a:cxn ang="0">
                <a:pos x="0" y="0"/>
              </a:cxn>
              <a:cxn ang="0">
                <a:pos x="0" y="645"/>
              </a:cxn>
              <a:cxn ang="0">
                <a:pos x="636" y="651"/>
              </a:cxn>
              <a:cxn ang="0">
                <a:pos x="632" y="0"/>
              </a:cxn>
              <a:cxn ang="0">
                <a:pos x="0" y="0"/>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w="9525">
            <a:noFill/>
            <a:round/>
            <a:headEnd/>
            <a:tailEnd/>
          </a:ln>
          <a:effectLst/>
        </p:spPr>
        <p:txBody>
          <a:bodyPr/>
          <a:lstStyle/>
          <a:p>
            <a:endParaRPr lang="ru-RU"/>
          </a:p>
        </p:txBody>
      </p:sp>
      <p:sp>
        <p:nvSpPr>
          <p:cNvPr id="3103" name="Rectangle 31"/>
          <p:cNvSpPr>
            <a:spLocks noChangeArrowheads="1"/>
          </p:cNvSpPr>
          <p:nvPr/>
        </p:nvSpPr>
        <p:spPr bwMode="gray">
          <a:xfrm>
            <a:off x="285750" y="2435225"/>
            <a:ext cx="1012825" cy="1025525"/>
          </a:xfrm>
          <a:prstGeom prst="rect">
            <a:avLst/>
          </a:prstGeom>
          <a:solidFill>
            <a:srgbClr val="FFFFFF">
              <a:alpha val="30000"/>
            </a:srgbClr>
          </a:solidFill>
          <a:ln w="9525">
            <a:noFill/>
            <a:miter lim="800000"/>
            <a:headEnd/>
            <a:tailEnd/>
          </a:ln>
          <a:effectLst/>
        </p:spPr>
        <p:txBody>
          <a:bodyPr wrap="none" anchor="ctr"/>
          <a:lstStyle/>
          <a:p>
            <a:endParaRPr lang="ru-RU"/>
          </a:p>
        </p:txBody>
      </p:sp>
      <p:sp>
        <p:nvSpPr>
          <p:cNvPr id="3075" name="Rectangle 3"/>
          <p:cNvSpPr>
            <a:spLocks noGrp="1" noChangeArrowheads="1"/>
          </p:cNvSpPr>
          <p:nvPr>
            <p:ph type="subTitle" idx="1"/>
          </p:nvPr>
        </p:nvSpPr>
        <p:spPr>
          <a:xfrm>
            <a:off x="333375" y="5084763"/>
            <a:ext cx="6400800" cy="457200"/>
          </a:xfrm>
        </p:spPr>
        <p:txBody>
          <a:bodyPr/>
          <a:lstStyle>
            <a:lvl1pPr marL="0" indent="0">
              <a:buFontTx/>
              <a:buNone/>
              <a:defRPr sz="1600">
                <a:latin typeface="Times New Roman" pitchFamily="18" charset="0"/>
              </a:defRPr>
            </a:lvl1pPr>
          </a:lstStyle>
          <a:p>
            <a:r>
              <a:rPr lang="ru-RU" smtClean="0"/>
              <a:t>Образец подзаголовка</a:t>
            </a:r>
            <a:endParaRPr lang="en-US"/>
          </a:p>
        </p:txBody>
      </p:sp>
      <p:sp>
        <p:nvSpPr>
          <p:cNvPr id="3076" name="Rectangle 4"/>
          <p:cNvSpPr>
            <a:spLocks noGrp="1" noChangeArrowheads="1"/>
          </p:cNvSpPr>
          <p:nvPr>
            <p:ph type="dt" sz="half" idx="2"/>
          </p:nvPr>
        </p:nvSpPr>
        <p:spPr>
          <a:xfrm>
            <a:off x="457200" y="6407150"/>
            <a:ext cx="2133600" cy="314325"/>
          </a:xfrm>
        </p:spPr>
        <p:txBody>
          <a:bodyPr/>
          <a:lstStyle>
            <a:lvl1pPr>
              <a:defRPr/>
            </a:lvl1pPr>
          </a:lstStyle>
          <a:p>
            <a:endParaRPr lang="en-US"/>
          </a:p>
        </p:txBody>
      </p:sp>
      <p:sp>
        <p:nvSpPr>
          <p:cNvPr id="3077" name="Rectangle 5"/>
          <p:cNvSpPr>
            <a:spLocks noGrp="1" noChangeArrowheads="1"/>
          </p:cNvSpPr>
          <p:nvPr>
            <p:ph type="ftr" sz="quarter" idx="3"/>
          </p:nvPr>
        </p:nvSpPr>
        <p:spPr>
          <a:xfrm>
            <a:off x="3124200" y="6407150"/>
            <a:ext cx="2895600" cy="314325"/>
          </a:xfrm>
        </p:spPr>
        <p:txBody>
          <a:bodyPr/>
          <a:lstStyle>
            <a:lvl1pPr>
              <a:defRPr/>
            </a:lvl1pPr>
          </a:lstStyle>
          <a:p>
            <a:endParaRPr lang="en-US"/>
          </a:p>
        </p:txBody>
      </p:sp>
      <p:sp>
        <p:nvSpPr>
          <p:cNvPr id="3078" name="Rectangle 6"/>
          <p:cNvSpPr>
            <a:spLocks noGrp="1" noChangeArrowheads="1"/>
          </p:cNvSpPr>
          <p:nvPr>
            <p:ph type="sldNum" sz="quarter" idx="4"/>
          </p:nvPr>
        </p:nvSpPr>
        <p:spPr>
          <a:xfrm>
            <a:off x="6553200" y="6407150"/>
            <a:ext cx="2133600" cy="314325"/>
          </a:xfrm>
        </p:spPr>
        <p:txBody>
          <a:bodyPr/>
          <a:lstStyle>
            <a:lvl1pPr>
              <a:defRPr/>
            </a:lvl1pPr>
          </a:lstStyle>
          <a:p>
            <a:fld id="{87569A47-5E40-4B73-B191-2D7CF2398059}" type="slidenum">
              <a:rPr lang="en-US"/>
              <a:pPr/>
              <a:t>‹#›</a:t>
            </a:fld>
            <a:endParaRPr lang="en-US"/>
          </a:p>
        </p:txBody>
      </p:sp>
      <p:sp>
        <p:nvSpPr>
          <p:cNvPr id="3110" name="Text Box 38"/>
          <p:cNvSpPr txBox="1">
            <a:spLocks noChangeArrowheads="1"/>
          </p:cNvSpPr>
          <p:nvPr/>
        </p:nvSpPr>
        <p:spPr bwMode="gray">
          <a:xfrm>
            <a:off x="333375" y="4714875"/>
            <a:ext cx="1303338" cy="427038"/>
          </a:xfrm>
          <a:prstGeom prst="rect">
            <a:avLst/>
          </a:prstGeom>
          <a:noFill/>
          <a:ln w="9525">
            <a:noFill/>
            <a:miter lim="800000"/>
            <a:headEnd/>
            <a:tailEnd/>
          </a:ln>
          <a:effectLst/>
        </p:spPr>
        <p:txBody>
          <a:bodyPr wrap="none">
            <a:spAutoFit/>
          </a:bodyPr>
          <a:lstStyle/>
          <a:p>
            <a:pPr algn="l"/>
            <a:r>
              <a:rPr lang="en-US" sz="2200">
                <a:latin typeface="Arial Black" pitchFamily="34" charset="0"/>
              </a:rPr>
              <a:t>L/O/G/O</a:t>
            </a:r>
          </a:p>
        </p:txBody>
      </p:sp>
      <p:grpSp>
        <p:nvGrpSpPr>
          <p:cNvPr id="3143" name="Group 71"/>
          <p:cNvGrpSpPr>
            <a:grpSpLocks/>
          </p:cNvGrpSpPr>
          <p:nvPr/>
        </p:nvGrpSpPr>
        <p:grpSpPr bwMode="auto">
          <a:xfrm>
            <a:off x="8077200" y="0"/>
            <a:ext cx="1076325" cy="6858000"/>
            <a:chOff x="5088" y="0"/>
            <a:chExt cx="678" cy="4320"/>
          </a:xfrm>
        </p:grpSpPr>
        <p:sp>
          <p:nvSpPr>
            <p:cNvPr id="3138" name="Freeform 66"/>
            <p:cNvSpPr>
              <a:spLocks/>
            </p:cNvSpPr>
            <p:nvPr userDrawn="1"/>
          </p:nvSpPr>
          <p:spPr bwMode="gray">
            <a:xfrm>
              <a:off x="5088" y="0"/>
              <a:ext cx="672" cy="702"/>
            </a:xfrm>
            <a:custGeom>
              <a:avLst/>
              <a:gdLst/>
              <a:ahLst/>
              <a:cxnLst>
                <a:cxn ang="0">
                  <a:pos x="0" y="432"/>
                </a:cxn>
                <a:cxn ang="0">
                  <a:pos x="288" y="0"/>
                </a:cxn>
                <a:cxn ang="0">
                  <a:pos x="672" y="0"/>
                </a:cxn>
                <a:cxn ang="0">
                  <a:pos x="672" y="720"/>
                </a:cxn>
                <a:cxn ang="0">
                  <a:pos x="0" y="432"/>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w="9525">
              <a:noFill/>
              <a:round/>
              <a:headEnd/>
              <a:tailEnd/>
            </a:ln>
            <a:effectLst/>
          </p:spPr>
          <p:txBody>
            <a:bodyPr/>
            <a:lstStyle/>
            <a:p>
              <a:endParaRPr lang="ru-RU"/>
            </a:p>
          </p:txBody>
        </p:sp>
        <p:sp>
          <p:nvSpPr>
            <p:cNvPr id="3139" name="Freeform 67"/>
            <p:cNvSpPr>
              <a:spLocks/>
            </p:cNvSpPr>
            <p:nvPr userDrawn="1"/>
          </p:nvSpPr>
          <p:spPr bwMode="gray">
            <a:xfrm>
              <a:off x="5602" y="3496"/>
              <a:ext cx="164" cy="824"/>
            </a:xfrm>
            <a:custGeom>
              <a:avLst/>
              <a:gdLst/>
              <a:ahLst/>
              <a:cxnLst>
                <a:cxn ang="0">
                  <a:pos x="206" y="0"/>
                </a:cxn>
                <a:cxn ang="0">
                  <a:pos x="0" y="82"/>
                </a:cxn>
                <a:cxn ang="0">
                  <a:pos x="168" y="824"/>
                </a:cxn>
                <a:cxn ang="0">
                  <a:pos x="212" y="822"/>
                </a:cxn>
                <a:cxn ang="0">
                  <a:pos x="206" y="0"/>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w="9525">
              <a:noFill/>
              <a:round/>
              <a:headEnd/>
              <a:tailEnd/>
            </a:ln>
            <a:effectLst/>
          </p:spPr>
          <p:txBody>
            <a:bodyPr/>
            <a:lstStyle/>
            <a:p>
              <a:endParaRPr lang="ru-RU"/>
            </a:p>
          </p:txBody>
        </p:sp>
      </p:grpSp>
      <p:sp>
        <p:nvSpPr>
          <p:cNvPr id="3152" name="Rectangle 80"/>
          <p:cNvSpPr>
            <a:spLocks noChangeArrowheads="1"/>
          </p:cNvSpPr>
          <p:nvPr/>
        </p:nvSpPr>
        <p:spPr bwMode="gray">
          <a:xfrm>
            <a:off x="5495925" y="1333500"/>
            <a:ext cx="660400" cy="1025525"/>
          </a:xfrm>
          <a:prstGeom prst="rect">
            <a:avLst/>
          </a:prstGeom>
          <a:solidFill>
            <a:srgbClr val="FFFFFF">
              <a:alpha val="39999"/>
            </a:srgbClr>
          </a:solidFill>
          <a:ln w="9525">
            <a:noFill/>
            <a:miter lim="800000"/>
            <a:headEnd/>
            <a:tailEnd/>
          </a:ln>
          <a:effectLst/>
        </p:spPr>
        <p:txBody>
          <a:bodyPr wrap="none" anchor="ctr"/>
          <a:lstStyle/>
          <a:p>
            <a:endParaRPr lang="ru-RU"/>
          </a:p>
        </p:txBody>
      </p:sp>
      <p:sp>
        <p:nvSpPr>
          <p:cNvPr id="3153" name="Line 81"/>
          <p:cNvSpPr>
            <a:spLocks noChangeShapeType="1"/>
          </p:cNvSpPr>
          <p:nvPr/>
        </p:nvSpPr>
        <p:spPr bwMode="gray">
          <a:xfrm>
            <a:off x="5480050" y="1588"/>
            <a:ext cx="0" cy="423862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ru-RU"/>
          </a:p>
        </p:txBody>
      </p:sp>
      <p:sp>
        <p:nvSpPr>
          <p:cNvPr id="3154" name="Rectangle 82"/>
          <p:cNvSpPr>
            <a:spLocks noChangeArrowheads="1"/>
          </p:cNvSpPr>
          <p:nvPr/>
        </p:nvSpPr>
        <p:spPr bwMode="gray">
          <a:xfrm>
            <a:off x="4457700" y="3495675"/>
            <a:ext cx="1012825" cy="1025525"/>
          </a:xfrm>
          <a:prstGeom prst="rect">
            <a:avLst/>
          </a:prstGeom>
          <a:solidFill>
            <a:srgbClr val="FFFFFF">
              <a:alpha val="30000"/>
            </a:srgbClr>
          </a:solidFill>
          <a:ln w="9525">
            <a:noFill/>
            <a:miter lim="800000"/>
            <a:headEnd/>
            <a:tailEnd/>
          </a:ln>
          <a:effectLst/>
        </p:spPr>
        <p:txBody>
          <a:bodyPr wrap="none" anchor="ctr"/>
          <a:lstStyle/>
          <a:p>
            <a:endParaRPr lang="ru-RU"/>
          </a:p>
        </p:txBody>
      </p:sp>
      <p:sp>
        <p:nvSpPr>
          <p:cNvPr id="3074" name="Rectangle 2"/>
          <p:cNvSpPr>
            <a:spLocks noGrp="1" noChangeArrowheads="1"/>
          </p:cNvSpPr>
          <p:nvPr>
            <p:ph type="ctrTitle"/>
          </p:nvPr>
        </p:nvSpPr>
        <p:spPr bwMode="gray">
          <a:xfrm>
            <a:off x="333375" y="1884363"/>
            <a:ext cx="8229600" cy="1470025"/>
          </a:xfrm>
          <a:effectLst/>
        </p:spPr>
        <p:txBody>
          <a:bodyPr/>
          <a:lstStyle>
            <a:lvl1pPr>
              <a:defRPr sz="4800"/>
            </a:lvl1pPr>
          </a:lstStyle>
          <a:p>
            <a:r>
              <a:rPr lang="ru-RU" smtClean="0"/>
              <a:t>Образец заголовка</a:t>
            </a:r>
            <a:endParaRPr lang="en-US"/>
          </a:p>
        </p:txBody>
      </p:sp>
      <p:pic>
        <p:nvPicPr>
          <p:cNvPr id="3155" name="Picture 83" descr="water"/>
          <p:cNvPicPr>
            <a:picLocks noChangeAspect="1" noChangeArrowheads="1"/>
          </p:cNvPicPr>
          <p:nvPr/>
        </p:nvPicPr>
        <p:blipFill>
          <a:blip r:embed="rId2"/>
          <a:srcRect l="22409" t="16374" b="27486"/>
          <a:stretch>
            <a:fillRect/>
          </a:stretch>
        </p:blipFill>
        <p:spPr bwMode="gray">
          <a:xfrm rot="393398">
            <a:off x="2667000" y="609600"/>
            <a:ext cx="2663825" cy="21971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fade">
                                      <p:cBhvr>
                                        <p:cTn id="7" dur="1000"/>
                                        <p:tgtEl>
                                          <p:spTgt spid="3115"/>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3114"/>
                                        </p:tgtEl>
                                        <p:attrNameLst>
                                          <p:attrName>style.visibility</p:attrName>
                                        </p:attrNameLst>
                                      </p:cBhvr>
                                      <p:to>
                                        <p:strVal val="visible"/>
                                      </p:to>
                                    </p:set>
                                    <p:animEffect transition="in" filter="fade">
                                      <p:cBhvr>
                                        <p:cTn id="10" dur="1000"/>
                                        <p:tgtEl>
                                          <p:spTgt spid="3114"/>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3113"/>
                                        </p:tgtEl>
                                        <p:attrNameLst>
                                          <p:attrName>style.visibility</p:attrName>
                                        </p:attrNameLst>
                                      </p:cBhvr>
                                      <p:to>
                                        <p:strVal val="visible"/>
                                      </p:to>
                                    </p:set>
                                    <p:animEffect transition="in" filter="fade">
                                      <p:cBhvr>
                                        <p:cTn id="13" dur="1000"/>
                                        <p:tgtEl>
                                          <p:spTgt spid="3113"/>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3112"/>
                                        </p:tgtEl>
                                        <p:attrNameLst>
                                          <p:attrName>style.visibility</p:attrName>
                                        </p:attrNameLst>
                                      </p:cBhvr>
                                      <p:to>
                                        <p:strVal val="visible"/>
                                      </p:to>
                                    </p:set>
                                    <p:animEffect transition="in" filter="fade">
                                      <p:cBhvr>
                                        <p:cTn id="16" dur="1000"/>
                                        <p:tgtEl>
                                          <p:spTgt spid="3112"/>
                                        </p:tgtEl>
                                      </p:cBhvr>
                                    </p:animEffect>
                                  </p:childTnLst>
                                </p:cTn>
                              </p:par>
                            </p:childTnLst>
                          </p:cTn>
                        </p:par>
                        <p:par>
                          <p:cTn id="17" fill="hold">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3115"/>
                                        </p:tgtEl>
                                      </p:cBhvr>
                                    </p:animEffect>
                                    <p:animScale>
                                      <p:cBhvr>
                                        <p:cTn id="20" dur="1000" autoRev="1" fill="hold"/>
                                        <p:tgtEl>
                                          <p:spTgt spid="3115"/>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3114"/>
                                        </p:tgtEl>
                                      </p:cBhvr>
                                    </p:animEffect>
                                    <p:animScale>
                                      <p:cBhvr>
                                        <p:cTn id="23" dur="1000" autoRev="1" fill="hold"/>
                                        <p:tgtEl>
                                          <p:spTgt spid="3114"/>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3113"/>
                                        </p:tgtEl>
                                      </p:cBhvr>
                                    </p:animEffect>
                                    <p:animScale>
                                      <p:cBhvr>
                                        <p:cTn id="26" dur="1000" autoRev="1" fill="hold"/>
                                        <p:tgtEl>
                                          <p:spTgt spid="3113"/>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3112"/>
                                        </p:tgtEl>
                                      </p:cBhvr>
                                    </p:animEffect>
                                    <p:animScale>
                                      <p:cBhvr>
                                        <p:cTn id="29" dur="1000" autoRev="1" fill="hold"/>
                                        <p:tgtEl>
                                          <p:spTgt spid="3112"/>
                                        </p:tgtEl>
                                      </p:cBhvr>
                                      <p:by x="105000" y="105000"/>
                                    </p:animScale>
                                  </p:childTnLst>
                                </p:cTn>
                              </p:par>
                            </p:childTnLst>
                          </p:cTn>
                        </p:par>
                        <p:par>
                          <p:cTn id="30" fill="hold">
                            <p:stCondLst>
                              <p:cond delay="6600"/>
                            </p:stCondLst>
                            <p:childTnLst>
                              <p:par>
                                <p:cTn id="31" presetID="19" presetClass="emph" presetSubtype="0" fill="hold" grpId="2" nodeType="afterEffect">
                                  <p:stCondLst>
                                    <p:cond delay="0"/>
                                  </p:stCondLst>
                                  <p:childTnLst>
                                    <p:animClr clrSpc="rgb" dir="cw">
                                      <p:cBhvr override="childStyle">
                                        <p:cTn id="32" dur="1000" fill="hold"/>
                                        <p:tgtEl>
                                          <p:spTgt spid="3115"/>
                                        </p:tgtEl>
                                        <p:attrNameLst>
                                          <p:attrName>style.color</p:attrName>
                                        </p:attrNameLst>
                                      </p:cBhvr>
                                      <p:to>
                                        <a:schemeClr val="hlink"/>
                                      </p:to>
                                    </p:animClr>
                                    <p:animClr clrSpc="rgb" dir="cw">
                                      <p:cBhvr>
                                        <p:cTn id="33" dur="1000" fill="hold"/>
                                        <p:tgtEl>
                                          <p:spTgt spid="3115"/>
                                        </p:tgtEl>
                                        <p:attrNameLst>
                                          <p:attrName>fillcolor</p:attrName>
                                        </p:attrNameLst>
                                      </p:cBhvr>
                                      <p:to>
                                        <a:schemeClr val="hlink"/>
                                      </p:to>
                                    </p:animClr>
                                    <p:set>
                                      <p:cBhvr>
                                        <p:cTn id="34" dur="1000" fill="hold"/>
                                        <p:tgtEl>
                                          <p:spTgt spid="3115"/>
                                        </p:tgtEl>
                                        <p:attrNameLst>
                                          <p:attrName>fill.type</p:attrName>
                                        </p:attrNameLst>
                                      </p:cBhvr>
                                      <p:to>
                                        <p:strVal val="solid"/>
                                      </p:to>
                                    </p:set>
                                    <p:set>
                                      <p:cBhvr>
                                        <p:cTn id="35" dur="1000" fill="hold"/>
                                        <p:tgtEl>
                                          <p:spTgt spid="3115"/>
                                        </p:tgtEl>
                                        <p:attrNameLst>
                                          <p:attrName>fill.on</p:attrName>
                                        </p:attrNameLst>
                                      </p:cBhvr>
                                      <p:to>
                                        <p:strVal val="true"/>
                                      </p:to>
                                    </p:set>
                                  </p:childTnLst>
                                </p:cTn>
                              </p:par>
                              <p:par>
                                <p:cTn id="36" presetID="19" presetClass="emph" presetSubtype="0" fill="hold" grpId="2" nodeType="withEffect">
                                  <p:stCondLst>
                                    <p:cond delay="500"/>
                                  </p:stCondLst>
                                  <p:childTnLst>
                                    <p:animClr clrSpc="rgb" dir="cw">
                                      <p:cBhvr override="childStyle">
                                        <p:cTn id="37" dur="1000" fill="hold"/>
                                        <p:tgtEl>
                                          <p:spTgt spid="3114"/>
                                        </p:tgtEl>
                                        <p:attrNameLst>
                                          <p:attrName>style.color</p:attrName>
                                        </p:attrNameLst>
                                      </p:cBhvr>
                                      <p:to>
                                        <a:schemeClr val="folHlink"/>
                                      </p:to>
                                    </p:animClr>
                                    <p:animClr clrSpc="rgb" dir="cw">
                                      <p:cBhvr>
                                        <p:cTn id="38" dur="1000" fill="hold"/>
                                        <p:tgtEl>
                                          <p:spTgt spid="3114"/>
                                        </p:tgtEl>
                                        <p:attrNameLst>
                                          <p:attrName>fillcolor</p:attrName>
                                        </p:attrNameLst>
                                      </p:cBhvr>
                                      <p:to>
                                        <a:schemeClr val="folHlink"/>
                                      </p:to>
                                    </p:animClr>
                                    <p:set>
                                      <p:cBhvr>
                                        <p:cTn id="39" dur="1000" fill="hold"/>
                                        <p:tgtEl>
                                          <p:spTgt spid="3114"/>
                                        </p:tgtEl>
                                        <p:attrNameLst>
                                          <p:attrName>fill.type</p:attrName>
                                        </p:attrNameLst>
                                      </p:cBhvr>
                                      <p:to>
                                        <p:strVal val="solid"/>
                                      </p:to>
                                    </p:set>
                                    <p:set>
                                      <p:cBhvr>
                                        <p:cTn id="40" dur="1000" fill="hold"/>
                                        <p:tgtEl>
                                          <p:spTgt spid="3114"/>
                                        </p:tgtEl>
                                        <p:attrNameLst>
                                          <p:attrName>fill.on</p:attrName>
                                        </p:attrNameLst>
                                      </p:cBhvr>
                                      <p:to>
                                        <p:strVal val="true"/>
                                      </p:to>
                                    </p:set>
                                  </p:childTnLst>
                                </p:cTn>
                              </p:par>
                              <p:par>
                                <p:cTn id="41" presetID="19" presetClass="emph" presetSubtype="0" fill="hold" grpId="2" nodeType="withEffect">
                                  <p:stCondLst>
                                    <p:cond delay="900"/>
                                  </p:stCondLst>
                                  <p:childTnLst>
                                    <p:animClr clrSpc="rgb" dir="cw">
                                      <p:cBhvr override="childStyle">
                                        <p:cTn id="42" dur="1000" fill="hold"/>
                                        <p:tgtEl>
                                          <p:spTgt spid="3113"/>
                                        </p:tgtEl>
                                        <p:attrNameLst>
                                          <p:attrName>style.color</p:attrName>
                                        </p:attrNameLst>
                                      </p:cBhvr>
                                      <p:to>
                                        <a:schemeClr val="accent1"/>
                                      </p:to>
                                    </p:animClr>
                                    <p:animClr clrSpc="rgb" dir="cw">
                                      <p:cBhvr>
                                        <p:cTn id="43" dur="1000" fill="hold"/>
                                        <p:tgtEl>
                                          <p:spTgt spid="3113"/>
                                        </p:tgtEl>
                                        <p:attrNameLst>
                                          <p:attrName>fillcolor</p:attrName>
                                        </p:attrNameLst>
                                      </p:cBhvr>
                                      <p:to>
                                        <a:schemeClr val="accent1"/>
                                      </p:to>
                                    </p:animClr>
                                    <p:set>
                                      <p:cBhvr>
                                        <p:cTn id="44" dur="1000" fill="hold"/>
                                        <p:tgtEl>
                                          <p:spTgt spid="3113"/>
                                        </p:tgtEl>
                                        <p:attrNameLst>
                                          <p:attrName>fill.type</p:attrName>
                                        </p:attrNameLst>
                                      </p:cBhvr>
                                      <p:to>
                                        <p:strVal val="solid"/>
                                      </p:to>
                                    </p:set>
                                    <p:set>
                                      <p:cBhvr>
                                        <p:cTn id="45" dur="1000" fill="hold"/>
                                        <p:tgtEl>
                                          <p:spTgt spid="3113"/>
                                        </p:tgtEl>
                                        <p:attrNameLst>
                                          <p:attrName>fill.on</p:attrName>
                                        </p:attrNameLst>
                                      </p:cBhvr>
                                      <p:to>
                                        <p:strVal val="true"/>
                                      </p:to>
                                    </p:set>
                                  </p:childTnLst>
                                </p:cTn>
                              </p:par>
                              <p:par>
                                <p:cTn id="46" presetID="19" presetClass="emph" presetSubtype="0" fill="hold" grpId="2" nodeType="withEffect">
                                  <p:stCondLst>
                                    <p:cond delay="1400"/>
                                  </p:stCondLst>
                                  <p:childTnLst>
                                    <p:animClr clrSpc="rgb" dir="cw">
                                      <p:cBhvr override="childStyle">
                                        <p:cTn id="47" dur="1000" fill="hold"/>
                                        <p:tgtEl>
                                          <p:spTgt spid="3112"/>
                                        </p:tgtEl>
                                        <p:attrNameLst>
                                          <p:attrName>style.color</p:attrName>
                                        </p:attrNameLst>
                                      </p:cBhvr>
                                      <p:to>
                                        <a:schemeClr val="accent2"/>
                                      </p:to>
                                    </p:animClr>
                                    <p:animClr clrSpc="rgb" dir="cw">
                                      <p:cBhvr>
                                        <p:cTn id="48" dur="1000" fill="hold"/>
                                        <p:tgtEl>
                                          <p:spTgt spid="3112"/>
                                        </p:tgtEl>
                                        <p:attrNameLst>
                                          <p:attrName>fillcolor</p:attrName>
                                        </p:attrNameLst>
                                      </p:cBhvr>
                                      <p:to>
                                        <a:schemeClr val="accent2"/>
                                      </p:to>
                                    </p:animClr>
                                    <p:set>
                                      <p:cBhvr>
                                        <p:cTn id="49" dur="1000" fill="hold"/>
                                        <p:tgtEl>
                                          <p:spTgt spid="3112"/>
                                        </p:tgtEl>
                                        <p:attrNameLst>
                                          <p:attrName>fill.type</p:attrName>
                                        </p:attrNameLst>
                                      </p:cBhvr>
                                      <p:to>
                                        <p:strVal val="solid"/>
                                      </p:to>
                                    </p:set>
                                    <p:set>
                                      <p:cBhvr>
                                        <p:cTn id="50" dur="1000" fill="hold"/>
                                        <p:tgtEl>
                                          <p:spTgt spid="3112"/>
                                        </p:tgtEl>
                                        <p:attrNameLst>
                                          <p:attrName>fill.on</p:attrName>
                                        </p:attrNameLst>
                                      </p:cBhvr>
                                      <p:to>
                                        <p:strVal val="true"/>
                                      </p:to>
                                    </p:set>
                                  </p:childTnLst>
                                </p:cTn>
                              </p:par>
                            </p:childTnLst>
                          </p:cTn>
                        </p:par>
                        <p:par>
                          <p:cTn id="51" fill="hold">
                            <p:stCondLst>
                              <p:cond delay="9000"/>
                            </p:stCondLst>
                            <p:childTnLst>
                              <p:par>
                                <p:cTn id="52" presetID="19" presetClass="emph" presetSubtype="0" fill="hold" grpId="3" nodeType="afterEffect">
                                  <p:stCondLst>
                                    <p:cond delay="0"/>
                                  </p:stCondLst>
                                  <p:childTnLst>
                                    <p:animClr clrSpc="rgb" dir="cw">
                                      <p:cBhvr override="childStyle">
                                        <p:cTn id="53" dur="1000" fill="hold"/>
                                        <p:tgtEl>
                                          <p:spTgt spid="3115"/>
                                        </p:tgtEl>
                                        <p:attrNameLst>
                                          <p:attrName>style.color</p:attrName>
                                        </p:attrNameLst>
                                      </p:cBhvr>
                                      <p:to>
                                        <a:schemeClr val="folHlink"/>
                                      </p:to>
                                    </p:animClr>
                                    <p:animClr clrSpc="rgb" dir="cw">
                                      <p:cBhvr>
                                        <p:cTn id="54" dur="1000" fill="hold"/>
                                        <p:tgtEl>
                                          <p:spTgt spid="3115"/>
                                        </p:tgtEl>
                                        <p:attrNameLst>
                                          <p:attrName>fillcolor</p:attrName>
                                        </p:attrNameLst>
                                      </p:cBhvr>
                                      <p:to>
                                        <a:schemeClr val="folHlink"/>
                                      </p:to>
                                    </p:animClr>
                                    <p:set>
                                      <p:cBhvr>
                                        <p:cTn id="55" dur="1000" fill="hold"/>
                                        <p:tgtEl>
                                          <p:spTgt spid="3115"/>
                                        </p:tgtEl>
                                        <p:attrNameLst>
                                          <p:attrName>fill.type</p:attrName>
                                        </p:attrNameLst>
                                      </p:cBhvr>
                                      <p:to>
                                        <p:strVal val="solid"/>
                                      </p:to>
                                    </p:set>
                                    <p:set>
                                      <p:cBhvr>
                                        <p:cTn id="56" dur="1000" fill="hold"/>
                                        <p:tgtEl>
                                          <p:spTgt spid="3115"/>
                                        </p:tgtEl>
                                        <p:attrNameLst>
                                          <p:attrName>fill.on</p:attrName>
                                        </p:attrNameLst>
                                      </p:cBhvr>
                                      <p:to>
                                        <p:strVal val="true"/>
                                      </p:to>
                                    </p:set>
                                  </p:childTnLst>
                                </p:cTn>
                              </p:par>
                              <p:par>
                                <p:cTn id="57" presetID="19" presetClass="emph" presetSubtype="0" fill="hold" grpId="3" nodeType="withEffect">
                                  <p:stCondLst>
                                    <p:cond delay="700"/>
                                  </p:stCondLst>
                                  <p:childTnLst>
                                    <p:animClr clrSpc="rgb" dir="cw">
                                      <p:cBhvr override="childStyle">
                                        <p:cTn id="58" dur="1000" fill="hold"/>
                                        <p:tgtEl>
                                          <p:spTgt spid="3114"/>
                                        </p:tgtEl>
                                        <p:attrNameLst>
                                          <p:attrName>style.color</p:attrName>
                                        </p:attrNameLst>
                                      </p:cBhvr>
                                      <p:to>
                                        <a:schemeClr val="accent1"/>
                                      </p:to>
                                    </p:animClr>
                                    <p:animClr clrSpc="rgb" dir="cw">
                                      <p:cBhvr>
                                        <p:cTn id="59" dur="1000" fill="hold"/>
                                        <p:tgtEl>
                                          <p:spTgt spid="3114"/>
                                        </p:tgtEl>
                                        <p:attrNameLst>
                                          <p:attrName>fillcolor</p:attrName>
                                        </p:attrNameLst>
                                      </p:cBhvr>
                                      <p:to>
                                        <a:schemeClr val="accent1"/>
                                      </p:to>
                                    </p:animClr>
                                    <p:set>
                                      <p:cBhvr>
                                        <p:cTn id="60" dur="1000" fill="hold"/>
                                        <p:tgtEl>
                                          <p:spTgt spid="3114"/>
                                        </p:tgtEl>
                                        <p:attrNameLst>
                                          <p:attrName>fill.type</p:attrName>
                                        </p:attrNameLst>
                                      </p:cBhvr>
                                      <p:to>
                                        <p:strVal val="solid"/>
                                      </p:to>
                                    </p:set>
                                    <p:set>
                                      <p:cBhvr>
                                        <p:cTn id="61" dur="1000" fill="hold"/>
                                        <p:tgtEl>
                                          <p:spTgt spid="3114"/>
                                        </p:tgtEl>
                                        <p:attrNameLst>
                                          <p:attrName>fill.on</p:attrName>
                                        </p:attrNameLst>
                                      </p:cBhvr>
                                      <p:to>
                                        <p:strVal val="true"/>
                                      </p:to>
                                    </p:set>
                                  </p:childTnLst>
                                </p:cTn>
                              </p:par>
                              <p:par>
                                <p:cTn id="62" presetID="19" presetClass="emph" presetSubtype="0" fill="hold" grpId="3" nodeType="withEffect">
                                  <p:stCondLst>
                                    <p:cond delay="0"/>
                                  </p:stCondLst>
                                  <p:childTnLst>
                                    <p:animClr clrSpc="rgb" dir="cw">
                                      <p:cBhvr override="childStyle">
                                        <p:cTn id="63" dur="1000" fill="hold"/>
                                        <p:tgtEl>
                                          <p:spTgt spid="3113"/>
                                        </p:tgtEl>
                                        <p:attrNameLst>
                                          <p:attrName>style.color</p:attrName>
                                        </p:attrNameLst>
                                      </p:cBhvr>
                                      <p:to>
                                        <a:schemeClr val="accent2"/>
                                      </p:to>
                                    </p:animClr>
                                    <p:animClr clrSpc="rgb" dir="cw">
                                      <p:cBhvr>
                                        <p:cTn id="64" dur="1000" fill="hold"/>
                                        <p:tgtEl>
                                          <p:spTgt spid="3113"/>
                                        </p:tgtEl>
                                        <p:attrNameLst>
                                          <p:attrName>fillcolor</p:attrName>
                                        </p:attrNameLst>
                                      </p:cBhvr>
                                      <p:to>
                                        <a:schemeClr val="accent2"/>
                                      </p:to>
                                    </p:animClr>
                                    <p:set>
                                      <p:cBhvr>
                                        <p:cTn id="65" dur="1000" fill="hold"/>
                                        <p:tgtEl>
                                          <p:spTgt spid="3113"/>
                                        </p:tgtEl>
                                        <p:attrNameLst>
                                          <p:attrName>fill.type</p:attrName>
                                        </p:attrNameLst>
                                      </p:cBhvr>
                                      <p:to>
                                        <p:strVal val="solid"/>
                                      </p:to>
                                    </p:set>
                                    <p:set>
                                      <p:cBhvr>
                                        <p:cTn id="66" dur="1000" fill="hold"/>
                                        <p:tgtEl>
                                          <p:spTgt spid="3113"/>
                                        </p:tgtEl>
                                        <p:attrNameLst>
                                          <p:attrName>fill.on</p:attrName>
                                        </p:attrNameLst>
                                      </p:cBhvr>
                                      <p:to>
                                        <p:strVal val="true"/>
                                      </p:to>
                                    </p:set>
                                  </p:childTnLst>
                                </p:cTn>
                              </p:par>
                              <p:par>
                                <p:cTn id="67" presetID="19" presetClass="emph" presetSubtype="0" fill="hold" grpId="3" nodeType="withEffect">
                                  <p:stCondLst>
                                    <p:cond delay="700"/>
                                  </p:stCondLst>
                                  <p:childTnLst>
                                    <p:animClr clrSpc="rgb" dir="cw">
                                      <p:cBhvr override="childStyle">
                                        <p:cTn id="68" dur="1000" fill="hold"/>
                                        <p:tgtEl>
                                          <p:spTgt spid="3112"/>
                                        </p:tgtEl>
                                        <p:attrNameLst>
                                          <p:attrName>style.color</p:attrName>
                                        </p:attrNameLst>
                                      </p:cBhvr>
                                      <p:to>
                                        <a:schemeClr val="hlink"/>
                                      </p:to>
                                    </p:animClr>
                                    <p:animClr clrSpc="rgb" dir="cw">
                                      <p:cBhvr>
                                        <p:cTn id="69" dur="1000" fill="hold"/>
                                        <p:tgtEl>
                                          <p:spTgt spid="3112"/>
                                        </p:tgtEl>
                                        <p:attrNameLst>
                                          <p:attrName>fillcolor</p:attrName>
                                        </p:attrNameLst>
                                      </p:cBhvr>
                                      <p:to>
                                        <a:schemeClr val="hlink"/>
                                      </p:to>
                                    </p:animClr>
                                    <p:set>
                                      <p:cBhvr>
                                        <p:cTn id="70" dur="1000" fill="hold"/>
                                        <p:tgtEl>
                                          <p:spTgt spid="3112"/>
                                        </p:tgtEl>
                                        <p:attrNameLst>
                                          <p:attrName>fill.type</p:attrName>
                                        </p:attrNameLst>
                                      </p:cBhvr>
                                      <p:to>
                                        <p:strVal val="solid"/>
                                      </p:to>
                                    </p:set>
                                    <p:set>
                                      <p:cBhvr>
                                        <p:cTn id="71" dur="1000" fill="hold"/>
                                        <p:tgtEl>
                                          <p:spTgt spid="3112"/>
                                        </p:tgtEl>
                                        <p:attrNameLst>
                                          <p:attrName>fill.on</p:attrName>
                                        </p:attrNameLst>
                                      </p:cBhvr>
                                      <p:to>
                                        <p:strVal val="true"/>
                                      </p:to>
                                    </p:set>
                                  </p:childTnLst>
                                </p:cTn>
                              </p:par>
                              <p:par>
                                <p:cTn id="72" presetID="10" presetClass="entr" presetSubtype="0" fill="hold" nodeType="withEffect">
                                  <p:stCondLst>
                                    <p:cond delay="0"/>
                                  </p:stCondLst>
                                  <p:childTnLst>
                                    <p:set>
                                      <p:cBhvr>
                                        <p:cTn id="73" dur="1" fill="hold">
                                          <p:stCondLst>
                                            <p:cond delay="0"/>
                                          </p:stCondLst>
                                        </p:cTn>
                                        <p:tgtEl>
                                          <p:spTgt spid="3143"/>
                                        </p:tgtEl>
                                        <p:attrNameLst>
                                          <p:attrName>style.visibility</p:attrName>
                                        </p:attrNameLst>
                                      </p:cBhvr>
                                      <p:to>
                                        <p:strVal val="visible"/>
                                      </p:to>
                                    </p:set>
                                    <p:animEffect transition="in" filter="fade">
                                      <p:cBhvr>
                                        <p:cTn id="74" dur="1000"/>
                                        <p:tgtEl>
                                          <p:spTgt spid="3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2" grpId="1" animBg="1"/>
      <p:bldP spid="3112" grpId="2" animBg="1"/>
      <p:bldP spid="3112" grpId="3" animBg="1"/>
      <p:bldP spid="3113" grpId="0" animBg="1"/>
      <p:bldP spid="3113" grpId="1" animBg="1"/>
      <p:bldP spid="3113" grpId="2" animBg="1"/>
      <p:bldP spid="3113" grpId="3" animBg="1"/>
      <p:bldP spid="3114" grpId="0" animBg="1"/>
      <p:bldP spid="3114" grpId="1" animBg="1"/>
      <p:bldP spid="3114" grpId="2" animBg="1"/>
      <p:bldP spid="3114" grpId="3" animBg="1"/>
      <p:bldP spid="3115" grpId="0" animBg="1"/>
      <p:bldP spid="3115" grpId="1" animBg="1"/>
      <p:bldP spid="3115" grpId="2" animBg="1"/>
      <p:bldP spid="3115" grpId="3"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40DBAEAD-FEBF-4903-AA61-32E929198C8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325438"/>
            <a:ext cx="2057400" cy="58007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325438"/>
            <a:ext cx="6019800" cy="58007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8D22D5E4-F973-4B85-870D-C69C9A5FCD68}"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5438"/>
            <a:ext cx="8229600" cy="9271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en-US"/>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612560B1-20F2-4131-B9C7-29B40F380379}"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5438"/>
            <a:ext cx="8229600" cy="9271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8229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57200" y="3938588"/>
            <a:ext cx="8229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en-US"/>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4B28CC2B-8061-445B-BD9F-BFBCE7E8DFB4}"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5438"/>
            <a:ext cx="8229600" cy="9271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r>
              <a:rPr lang="ru-RU" smtClean="0"/>
              <a:t>Вставка таблицы</a:t>
            </a:r>
            <a:endParaRPr lang="ru-RU"/>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en-US"/>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E4C94767-252A-4B05-83ED-40BB4B20149D}"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Заголовок и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5438"/>
            <a:ext cx="8229600" cy="927100"/>
          </a:xfrm>
        </p:spPr>
        <p:txBody>
          <a:bodyPr/>
          <a:lstStyle/>
          <a:p>
            <a:r>
              <a:rPr lang="ru-RU" smtClean="0"/>
              <a:t>Образец заголовка</a:t>
            </a:r>
            <a:endParaRPr lang="ru-RU"/>
          </a:p>
        </p:txBody>
      </p:sp>
      <p:sp>
        <p:nvSpPr>
          <p:cNvPr id="3" name="Диаграмма 2"/>
          <p:cNvSpPr>
            <a:spLocks noGrp="1"/>
          </p:cNvSpPr>
          <p:nvPr>
            <p:ph type="chart" idx="1"/>
          </p:nvPr>
        </p:nvSpPr>
        <p:spPr>
          <a:xfrm>
            <a:off x="457200" y="1600200"/>
            <a:ext cx="8229600" cy="4525963"/>
          </a:xfrm>
        </p:spPr>
        <p:txBody>
          <a:bodyPr/>
          <a:lstStyle/>
          <a:p>
            <a:r>
              <a:rPr lang="ru-RU" smtClean="0"/>
              <a:t>Вставка диаграммы</a:t>
            </a:r>
            <a:endParaRPr lang="ru-RU"/>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en-US"/>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96D3D108-ABF2-42A1-99B4-3BE33D13B231}"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5438"/>
            <a:ext cx="8229600" cy="927100"/>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457200" y="1600200"/>
            <a:ext cx="8229600" cy="4525963"/>
          </a:xfrm>
        </p:spPr>
        <p:txBody>
          <a:bodyPr/>
          <a:lstStyle/>
          <a:p>
            <a:r>
              <a:rPr lang="ru-RU" smtClean="0"/>
              <a:t>Вставка рисунка SmartArt</a:t>
            </a:r>
            <a:endParaRPr lang="ru-RU"/>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en-US"/>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8FD5E0F7-5FE8-4F18-8536-5C4077AAFF5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DD04890A-839F-4E6B-B7B1-EAAE7925850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0A5A31AB-F2CD-4F85-AC77-457BD87155B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D0F3863E-6A46-4A67-A1CC-E46CE734845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en-US"/>
          </a:p>
        </p:txBody>
      </p:sp>
      <p:sp>
        <p:nvSpPr>
          <p:cNvPr id="8" name="Нижний колонтитул 7"/>
          <p:cNvSpPr>
            <a:spLocks noGrp="1"/>
          </p:cNvSpPr>
          <p:nvPr>
            <p:ph type="ftr" sz="quarter" idx="11"/>
          </p:nvPr>
        </p:nvSpPr>
        <p:spPr/>
        <p:txBody>
          <a:bodyPr/>
          <a:lstStyle>
            <a:lvl1pPr>
              <a:defRPr/>
            </a:lvl1pPr>
          </a:lstStyle>
          <a:p>
            <a:endParaRPr lang="en-US"/>
          </a:p>
        </p:txBody>
      </p:sp>
      <p:sp>
        <p:nvSpPr>
          <p:cNvPr id="9" name="Номер слайда 8"/>
          <p:cNvSpPr>
            <a:spLocks noGrp="1"/>
          </p:cNvSpPr>
          <p:nvPr>
            <p:ph type="sldNum" sz="quarter" idx="12"/>
          </p:nvPr>
        </p:nvSpPr>
        <p:spPr/>
        <p:txBody>
          <a:bodyPr/>
          <a:lstStyle>
            <a:lvl1pPr>
              <a:defRPr/>
            </a:lvl1pPr>
          </a:lstStyle>
          <a:p>
            <a:fld id="{AEFB6DB0-A6D9-417D-8F6E-695A8397C92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en-US"/>
          </a:p>
        </p:txBody>
      </p:sp>
      <p:sp>
        <p:nvSpPr>
          <p:cNvPr id="4" name="Нижний колонтитул 3"/>
          <p:cNvSpPr>
            <a:spLocks noGrp="1"/>
          </p:cNvSpPr>
          <p:nvPr>
            <p:ph type="ftr" sz="quarter" idx="11"/>
          </p:nvPr>
        </p:nvSpPr>
        <p:spPr/>
        <p:txBody>
          <a:bodyPr/>
          <a:lstStyle>
            <a:lvl1pPr>
              <a:defRPr/>
            </a:lvl1pPr>
          </a:lstStyle>
          <a:p>
            <a:endParaRPr lang="en-US"/>
          </a:p>
        </p:txBody>
      </p:sp>
      <p:sp>
        <p:nvSpPr>
          <p:cNvPr id="5" name="Номер слайда 4"/>
          <p:cNvSpPr>
            <a:spLocks noGrp="1"/>
          </p:cNvSpPr>
          <p:nvPr>
            <p:ph type="sldNum" sz="quarter" idx="12"/>
          </p:nvPr>
        </p:nvSpPr>
        <p:spPr/>
        <p:txBody>
          <a:bodyPr/>
          <a:lstStyle>
            <a:lvl1pPr>
              <a:defRPr/>
            </a:lvl1pPr>
          </a:lstStyle>
          <a:p>
            <a:fld id="{F31205CB-EF74-4D00-B714-8DDF5975BC5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en-US"/>
          </a:p>
        </p:txBody>
      </p:sp>
      <p:sp>
        <p:nvSpPr>
          <p:cNvPr id="3" name="Нижний колонтитул 2"/>
          <p:cNvSpPr>
            <a:spLocks noGrp="1"/>
          </p:cNvSpPr>
          <p:nvPr>
            <p:ph type="ftr" sz="quarter" idx="11"/>
          </p:nvPr>
        </p:nvSpPr>
        <p:spPr/>
        <p:txBody>
          <a:bodyPr/>
          <a:lstStyle>
            <a:lvl1pPr>
              <a:defRPr/>
            </a:lvl1pPr>
          </a:lstStyle>
          <a:p>
            <a:endParaRPr lang="en-US"/>
          </a:p>
        </p:txBody>
      </p:sp>
      <p:sp>
        <p:nvSpPr>
          <p:cNvPr id="4" name="Номер слайда 3"/>
          <p:cNvSpPr>
            <a:spLocks noGrp="1"/>
          </p:cNvSpPr>
          <p:nvPr>
            <p:ph type="sldNum" sz="quarter" idx="12"/>
          </p:nvPr>
        </p:nvSpPr>
        <p:spPr/>
        <p:txBody>
          <a:bodyPr/>
          <a:lstStyle>
            <a:lvl1pPr>
              <a:defRPr/>
            </a:lvl1pPr>
          </a:lstStyle>
          <a:p>
            <a:fld id="{8ACC5F44-3F90-473B-B697-BBA394D1CF3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5321861D-34C1-4B8E-A6F8-0D99FFD4032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FCB4874C-14C1-4659-B80B-650D4DE3978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9525"/>
            <a:ext cx="9156700" cy="6872288"/>
          </a:xfrm>
          <a:custGeom>
            <a:avLst/>
            <a:gdLst/>
            <a:ahLst/>
            <a:cxnLst>
              <a:cxn ang="0">
                <a:pos x="5766" y="605"/>
              </a:cxn>
              <a:cxn ang="0">
                <a:pos x="5768" y="4325"/>
              </a:cxn>
              <a:cxn ang="0">
                <a:pos x="1082" y="4329"/>
              </a:cxn>
              <a:cxn ang="0">
                <a:pos x="13" y="3351"/>
              </a:cxn>
              <a:cxn ang="0">
                <a:pos x="0" y="0"/>
              </a:cxn>
              <a:cxn ang="0">
                <a:pos x="2428" y="7"/>
              </a:cxn>
              <a:cxn ang="0">
                <a:pos x="5766" y="605"/>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w="9525">
            <a:noFill/>
            <a:round/>
            <a:headEnd/>
            <a:tailEnd/>
          </a:ln>
          <a:effectLst/>
        </p:spPr>
        <p:txBody>
          <a:bodyPr/>
          <a:lstStyle/>
          <a:p>
            <a:endParaRPr lang="ru-RU"/>
          </a:p>
        </p:txBody>
      </p:sp>
      <p:sp>
        <p:nvSpPr>
          <p:cNvPr id="1033" name="Freeform 9"/>
          <p:cNvSpPr>
            <a:spLocks/>
          </p:cNvSpPr>
          <p:nvPr/>
        </p:nvSpPr>
        <p:spPr bwMode="gray">
          <a:xfrm>
            <a:off x="-4763" y="5500688"/>
            <a:ext cx="1441451" cy="1358900"/>
          </a:xfrm>
          <a:custGeom>
            <a:avLst/>
            <a:gdLst/>
            <a:ahLst/>
            <a:cxnLst>
              <a:cxn ang="0">
                <a:pos x="0" y="0"/>
              </a:cxn>
              <a:cxn ang="0">
                <a:pos x="0" y="1100"/>
              </a:cxn>
              <a:cxn ang="0">
                <a:pos x="1089" y="1100"/>
              </a:cxn>
              <a:cxn ang="0">
                <a:pos x="0" y="0"/>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w="9525">
            <a:noFill/>
            <a:round/>
            <a:headEnd/>
            <a:tailEnd/>
          </a:ln>
          <a:effectLst/>
        </p:spPr>
        <p:txBody>
          <a:bodyPr/>
          <a:lstStyle/>
          <a:p>
            <a:endParaRPr lang="ru-RU"/>
          </a:p>
        </p:txBody>
      </p:sp>
      <p:sp>
        <p:nvSpPr>
          <p:cNvPr id="1037" name="Line 13"/>
          <p:cNvSpPr>
            <a:spLocks noChangeShapeType="1"/>
          </p:cNvSpPr>
          <p:nvPr/>
        </p:nvSpPr>
        <p:spPr bwMode="gray">
          <a:xfrm>
            <a:off x="527050" y="0"/>
            <a:ext cx="0" cy="59102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38" name="Line 14"/>
          <p:cNvSpPr>
            <a:spLocks noChangeShapeType="1"/>
          </p:cNvSpPr>
          <p:nvPr/>
        </p:nvSpPr>
        <p:spPr bwMode="gray">
          <a:xfrm>
            <a:off x="1677988" y="0"/>
            <a:ext cx="0" cy="68326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39" name="Line 15"/>
          <p:cNvSpPr>
            <a:spLocks noChangeShapeType="1"/>
          </p:cNvSpPr>
          <p:nvPr/>
        </p:nvSpPr>
        <p:spPr bwMode="gray">
          <a:xfrm>
            <a:off x="2830513" y="0"/>
            <a:ext cx="0" cy="68611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40" name="Line 16"/>
          <p:cNvSpPr>
            <a:spLocks noChangeShapeType="1"/>
          </p:cNvSpPr>
          <p:nvPr/>
        </p:nvSpPr>
        <p:spPr bwMode="gray">
          <a:xfrm>
            <a:off x="3983038" y="0"/>
            <a:ext cx="0" cy="68754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41" name="Line 17"/>
          <p:cNvSpPr>
            <a:spLocks noChangeShapeType="1"/>
          </p:cNvSpPr>
          <p:nvPr/>
        </p:nvSpPr>
        <p:spPr bwMode="gray">
          <a:xfrm>
            <a:off x="5133975" y="388938"/>
            <a:ext cx="0" cy="6486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42" name="Line 18"/>
          <p:cNvSpPr>
            <a:spLocks noChangeShapeType="1"/>
          </p:cNvSpPr>
          <p:nvPr/>
        </p:nvSpPr>
        <p:spPr bwMode="gray">
          <a:xfrm>
            <a:off x="6286500" y="619125"/>
            <a:ext cx="0" cy="6256338"/>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43" name="Line 19"/>
          <p:cNvSpPr>
            <a:spLocks noChangeShapeType="1"/>
          </p:cNvSpPr>
          <p:nvPr/>
        </p:nvSpPr>
        <p:spPr bwMode="gray">
          <a:xfrm>
            <a:off x="7439025" y="773113"/>
            <a:ext cx="0" cy="61023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44" name="Line 20"/>
          <p:cNvSpPr>
            <a:spLocks noChangeShapeType="1"/>
          </p:cNvSpPr>
          <p:nvPr/>
        </p:nvSpPr>
        <p:spPr bwMode="gray">
          <a:xfrm>
            <a:off x="8591550" y="900113"/>
            <a:ext cx="0" cy="59753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46" name="Line 22"/>
          <p:cNvSpPr>
            <a:spLocks noChangeShapeType="1"/>
          </p:cNvSpPr>
          <p:nvPr/>
        </p:nvSpPr>
        <p:spPr bwMode="gray">
          <a:xfrm rot="5400000">
            <a:off x="2595563" y="-2176463"/>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47" name="Line 23"/>
          <p:cNvSpPr>
            <a:spLocks noChangeShapeType="1"/>
          </p:cNvSpPr>
          <p:nvPr/>
        </p:nvSpPr>
        <p:spPr bwMode="gray">
          <a:xfrm rot="5400000">
            <a:off x="4578350" y="-3036887"/>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48" name="Line 24"/>
          <p:cNvSpPr>
            <a:spLocks noChangeShapeType="1"/>
          </p:cNvSpPr>
          <p:nvPr/>
        </p:nvSpPr>
        <p:spPr bwMode="gray">
          <a:xfrm rot="5400000">
            <a:off x="4578350" y="-1912937"/>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49" name="Line 25"/>
          <p:cNvSpPr>
            <a:spLocks noChangeShapeType="1"/>
          </p:cNvSpPr>
          <p:nvPr/>
        </p:nvSpPr>
        <p:spPr bwMode="gray">
          <a:xfrm rot="5400000">
            <a:off x="4579938" y="-788988"/>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50" name="Line 26"/>
          <p:cNvSpPr>
            <a:spLocks noChangeShapeType="1"/>
          </p:cNvSpPr>
          <p:nvPr/>
        </p:nvSpPr>
        <p:spPr bwMode="gray">
          <a:xfrm rot="5400000">
            <a:off x="4579938" y="334962"/>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51" name="Line 27"/>
          <p:cNvSpPr>
            <a:spLocks noChangeShapeType="1"/>
          </p:cNvSpPr>
          <p:nvPr/>
        </p:nvSpPr>
        <p:spPr bwMode="gray">
          <a:xfrm rot="5400000">
            <a:off x="4905376" y="1824037"/>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ru-RU"/>
          </a:p>
        </p:txBody>
      </p:sp>
      <p:sp>
        <p:nvSpPr>
          <p:cNvPr id="1052" name="Rectangle 28"/>
          <p:cNvSpPr>
            <a:spLocks noChangeArrowheads="1"/>
          </p:cNvSpPr>
          <p:nvPr/>
        </p:nvSpPr>
        <p:spPr bwMode="gray">
          <a:xfrm>
            <a:off x="4005263" y="2692400"/>
            <a:ext cx="1128712" cy="1079500"/>
          </a:xfrm>
          <a:prstGeom prst="rect">
            <a:avLst/>
          </a:prstGeom>
          <a:solidFill>
            <a:srgbClr val="FFFFFF">
              <a:alpha val="25000"/>
            </a:srgbClr>
          </a:solidFill>
          <a:ln w="9525">
            <a:noFill/>
            <a:miter lim="800000"/>
            <a:headEnd/>
            <a:tailEnd/>
          </a:ln>
          <a:effectLst/>
        </p:spPr>
        <p:txBody>
          <a:bodyPr wrap="none" anchor="ctr"/>
          <a:lstStyle/>
          <a:p>
            <a:endParaRPr lang="ru-RU"/>
          </a:p>
        </p:txBody>
      </p:sp>
      <p:sp>
        <p:nvSpPr>
          <p:cNvPr id="1053" name="Rectangle 29"/>
          <p:cNvSpPr>
            <a:spLocks noChangeArrowheads="1"/>
          </p:cNvSpPr>
          <p:nvPr/>
        </p:nvSpPr>
        <p:spPr bwMode="gray">
          <a:xfrm>
            <a:off x="7459663" y="4937125"/>
            <a:ext cx="1120775" cy="1079500"/>
          </a:xfrm>
          <a:prstGeom prst="rect">
            <a:avLst/>
          </a:prstGeom>
          <a:solidFill>
            <a:srgbClr val="FFFFFF">
              <a:alpha val="30000"/>
            </a:srgbClr>
          </a:solidFill>
          <a:ln w="9525">
            <a:noFill/>
            <a:miter lim="800000"/>
            <a:headEnd/>
            <a:tailEnd/>
          </a:ln>
          <a:effectLst/>
        </p:spPr>
        <p:txBody>
          <a:bodyPr wrap="none" anchor="ctr"/>
          <a:lstStyle/>
          <a:p>
            <a:endParaRPr lang="ru-RU"/>
          </a:p>
        </p:txBody>
      </p:sp>
      <p:sp>
        <p:nvSpPr>
          <p:cNvPr id="1054" name="Rectangle 30"/>
          <p:cNvSpPr>
            <a:spLocks noChangeArrowheads="1"/>
          </p:cNvSpPr>
          <p:nvPr/>
        </p:nvSpPr>
        <p:spPr bwMode="gray">
          <a:xfrm>
            <a:off x="549275" y="3808413"/>
            <a:ext cx="1128713" cy="1079500"/>
          </a:xfrm>
          <a:prstGeom prst="rect">
            <a:avLst/>
          </a:prstGeom>
          <a:solidFill>
            <a:srgbClr val="FFFFFF">
              <a:alpha val="20000"/>
            </a:srgbClr>
          </a:solidFill>
          <a:ln w="9525">
            <a:noFill/>
            <a:miter lim="800000"/>
            <a:headEnd/>
            <a:tailEnd/>
          </a:ln>
          <a:effectLst/>
        </p:spPr>
        <p:txBody>
          <a:bodyPr wrap="none" anchor="ctr"/>
          <a:lstStyle/>
          <a:p>
            <a:endParaRPr lang="ru-RU"/>
          </a:p>
        </p:txBody>
      </p:sp>
      <p:sp>
        <p:nvSpPr>
          <p:cNvPr id="1055" name="Rectangle 31"/>
          <p:cNvSpPr>
            <a:spLocks noChangeArrowheads="1"/>
          </p:cNvSpPr>
          <p:nvPr/>
        </p:nvSpPr>
        <p:spPr bwMode="gray">
          <a:xfrm>
            <a:off x="6307138" y="6064250"/>
            <a:ext cx="1128712" cy="796925"/>
          </a:xfrm>
          <a:prstGeom prst="rect">
            <a:avLst/>
          </a:prstGeom>
          <a:solidFill>
            <a:srgbClr val="FFFFFF">
              <a:alpha val="20000"/>
            </a:srgbClr>
          </a:solidFill>
          <a:ln w="9525">
            <a:noFill/>
            <a:miter lim="800000"/>
            <a:headEnd/>
            <a:tailEnd/>
          </a:ln>
          <a:effectLst/>
        </p:spPr>
        <p:txBody>
          <a:bodyPr wrap="none" anchor="ctr"/>
          <a:lstStyle/>
          <a:p>
            <a:endParaRPr lang="ru-RU"/>
          </a:p>
        </p:txBody>
      </p:sp>
      <p:sp>
        <p:nvSpPr>
          <p:cNvPr id="1056" name="Rectangle 32"/>
          <p:cNvSpPr>
            <a:spLocks noChangeArrowheads="1"/>
          </p:cNvSpPr>
          <p:nvPr/>
        </p:nvSpPr>
        <p:spPr bwMode="gray">
          <a:xfrm>
            <a:off x="2846388" y="0"/>
            <a:ext cx="1128712" cy="404813"/>
          </a:xfrm>
          <a:prstGeom prst="rect">
            <a:avLst/>
          </a:prstGeom>
          <a:solidFill>
            <a:srgbClr val="FFFFFF">
              <a:alpha val="39999"/>
            </a:srgbClr>
          </a:solidFill>
          <a:ln w="9525">
            <a:noFill/>
            <a:miter lim="800000"/>
            <a:headEnd/>
            <a:tailEnd/>
          </a:ln>
          <a:effectLst/>
        </p:spPr>
        <p:txBody>
          <a:bodyPr wrap="none" anchor="ctr"/>
          <a:lstStyle/>
          <a:p>
            <a:endParaRPr lang="ru-RU"/>
          </a:p>
        </p:txBody>
      </p:sp>
      <p:sp>
        <p:nvSpPr>
          <p:cNvPr id="1057" name="Rectangle 33"/>
          <p:cNvSpPr>
            <a:spLocks noChangeArrowheads="1"/>
          </p:cNvSpPr>
          <p:nvPr/>
        </p:nvSpPr>
        <p:spPr bwMode="gray">
          <a:xfrm>
            <a:off x="2852738" y="4938713"/>
            <a:ext cx="1120775" cy="1079500"/>
          </a:xfrm>
          <a:prstGeom prst="rect">
            <a:avLst/>
          </a:prstGeom>
          <a:solidFill>
            <a:srgbClr val="FFFFFF">
              <a:alpha val="30000"/>
            </a:srgbClr>
          </a:solidFill>
          <a:ln w="9525">
            <a:noFill/>
            <a:miter lim="800000"/>
            <a:headEnd/>
            <a:tailEnd/>
          </a:ln>
          <a:effectLst/>
        </p:spPr>
        <p:txBody>
          <a:bodyPr wrap="none" anchor="ctr"/>
          <a:lstStyle/>
          <a:p>
            <a:endParaRPr lang="ru-RU"/>
          </a:p>
        </p:txBody>
      </p:sp>
      <p:sp>
        <p:nvSpPr>
          <p:cNvPr id="1058" name="Rectangle 34"/>
          <p:cNvSpPr>
            <a:spLocks noChangeArrowheads="1"/>
          </p:cNvSpPr>
          <p:nvPr/>
        </p:nvSpPr>
        <p:spPr bwMode="gray">
          <a:xfrm>
            <a:off x="6300788" y="1566863"/>
            <a:ext cx="1120775" cy="1079500"/>
          </a:xfrm>
          <a:prstGeom prst="rect">
            <a:avLst/>
          </a:prstGeom>
          <a:solidFill>
            <a:srgbClr val="FFFFFF">
              <a:alpha val="30000"/>
            </a:srgbClr>
          </a:solidFill>
          <a:ln w="9525">
            <a:noFill/>
            <a:miter lim="800000"/>
            <a:headEnd/>
            <a:tailEnd/>
          </a:ln>
          <a:effectLst/>
        </p:spPr>
        <p:txBody>
          <a:bodyPr wrap="none" anchor="ctr"/>
          <a:lstStyle/>
          <a:p>
            <a:endParaRPr lang="ru-RU"/>
          </a:p>
        </p:txBody>
      </p:sp>
      <p:sp>
        <p:nvSpPr>
          <p:cNvPr id="1027" name="Rectangle 3"/>
          <p:cNvSpPr>
            <a:spLocks noGrp="1" noChangeArrowheads="1"/>
          </p:cNvSpPr>
          <p:nvPr>
            <p:ph type="body" idx="1"/>
          </p:nvPr>
        </p:nvSpPr>
        <p:spPr bwMode="gray">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28" name="Rectangle 4"/>
          <p:cNvSpPr>
            <a:spLocks noGrp="1" noChangeArrowheads="1"/>
          </p:cNvSpPr>
          <p:nvPr>
            <p:ph type="dt" sz="half" idx="2"/>
          </p:nvPr>
        </p:nvSpPr>
        <p:spPr bwMode="gray">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1029" name="Rectangle 5"/>
          <p:cNvSpPr>
            <a:spLocks noGrp="1" noChangeArrowheads="1"/>
          </p:cNvSpPr>
          <p:nvPr>
            <p:ph type="ftr" sz="quarter" idx="3"/>
          </p:nvPr>
        </p:nvSpPr>
        <p:spPr bwMode="gray">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30" name="Rectangle 6"/>
          <p:cNvSpPr>
            <a:spLocks noGrp="1" noChangeArrowheads="1"/>
          </p:cNvSpPr>
          <p:nvPr>
            <p:ph type="sldNum" sz="quarter" idx="4"/>
          </p:nvPr>
        </p:nvSpPr>
        <p:spPr bwMode="gray">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E559797-349C-4430-A34E-FBE5E2427A75}" type="slidenum">
              <a:rPr lang="en-US"/>
              <a:pPr/>
              <a:t>‹#›</a:t>
            </a:fld>
            <a:endParaRPr lang="en-US"/>
          </a:p>
        </p:txBody>
      </p:sp>
      <p:sp>
        <p:nvSpPr>
          <p:cNvPr id="1060" name="Freeform 36"/>
          <p:cNvSpPr>
            <a:spLocks/>
          </p:cNvSpPr>
          <p:nvPr/>
        </p:nvSpPr>
        <p:spPr bwMode="gray">
          <a:xfrm>
            <a:off x="4041775" y="0"/>
            <a:ext cx="5105400" cy="739775"/>
          </a:xfrm>
          <a:custGeom>
            <a:avLst/>
            <a:gdLst/>
            <a:ahLst/>
            <a:cxnLst>
              <a:cxn ang="0">
                <a:pos x="3130" y="453"/>
              </a:cxn>
              <a:cxn ang="0">
                <a:pos x="3130" y="0"/>
              </a:cxn>
              <a:cxn ang="0">
                <a:pos x="0" y="0"/>
              </a:cxn>
              <a:cxn ang="0">
                <a:pos x="3130" y="453"/>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w="9525">
            <a:noFill/>
            <a:round/>
            <a:headEnd/>
            <a:tailEnd/>
          </a:ln>
          <a:effectLst/>
        </p:spPr>
        <p:txBody>
          <a:bodyPr/>
          <a:lstStyle/>
          <a:p>
            <a:endParaRPr lang="ru-RU"/>
          </a:p>
        </p:txBody>
      </p:sp>
      <p:sp>
        <p:nvSpPr>
          <p:cNvPr id="1026" name="Rectangle 2"/>
          <p:cNvSpPr>
            <a:spLocks noGrp="1" noChangeArrowheads="1"/>
          </p:cNvSpPr>
          <p:nvPr>
            <p:ph type="title"/>
          </p:nvPr>
        </p:nvSpPr>
        <p:spPr bwMode="black">
          <a:xfrm>
            <a:off x="457200" y="325438"/>
            <a:ext cx="8229600" cy="927100"/>
          </a:xfrm>
          <a:prstGeom prst="rect">
            <a:avLst/>
          </a:prstGeom>
          <a:noFill/>
          <a:ln w="9525">
            <a:noFill/>
            <a:miter lim="800000"/>
            <a:headEnd/>
            <a:tailEnd/>
          </a:ln>
          <a:effectLst>
            <a:outerShdw dist="35921" dir="2700000" algn="ctr" rotWithShape="0">
              <a:srgbClr val="FFFFFF"/>
            </a:outerShdw>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pic>
        <p:nvPicPr>
          <p:cNvPr id="1061" name="Picture 37" descr="water"/>
          <p:cNvPicPr>
            <a:picLocks noChangeAspect="1" noChangeArrowheads="1"/>
          </p:cNvPicPr>
          <p:nvPr/>
        </p:nvPicPr>
        <p:blipFill>
          <a:blip r:embed="rId18"/>
          <a:srcRect l="22409" t="16374" b="27486"/>
          <a:stretch>
            <a:fillRect/>
          </a:stretch>
        </p:blipFill>
        <p:spPr bwMode="gray">
          <a:xfrm rot="786797">
            <a:off x="6629400" y="-381000"/>
            <a:ext cx="2417763" cy="1995488"/>
          </a:xfrm>
          <a:prstGeom prst="rect">
            <a:avLst/>
          </a:prstGeom>
          <a:noFill/>
        </p:spPr>
      </p:pic>
      <p:pic>
        <p:nvPicPr>
          <p:cNvPr id="1062" name="Picture 38" descr="3"/>
          <p:cNvPicPr>
            <a:picLocks noChangeAspect="1" noChangeArrowheads="1"/>
          </p:cNvPicPr>
          <p:nvPr/>
        </p:nvPicPr>
        <p:blipFill>
          <a:blip r:embed="rId19"/>
          <a:srcRect/>
          <a:stretch>
            <a:fillRect/>
          </a:stretch>
        </p:blipFill>
        <p:spPr bwMode="gray">
          <a:xfrm rot="20740733" flipH="1">
            <a:off x="49213" y="5726113"/>
            <a:ext cx="1223962" cy="13716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ppt_x</p:attrName>
                                        </p:attrNameLst>
                                      </p:cBhvr>
                                      <p:tavLst>
                                        <p:tav tm="0">
                                          <p:val>
                                            <p:strVal val="#ppt_x-.2"/>
                                          </p:val>
                                        </p:tav>
                                        <p:tav tm="100000">
                                          <p:val>
                                            <p:strVal val="#ppt_x"/>
                                          </p:val>
                                        </p:tav>
                                      </p:tavLst>
                                    </p:anim>
                                    <p:anim calcmode="lin" valueType="num">
                                      <p:cBhvr>
                                        <p:cTn id="8" dur="5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500"/>
                                        <p:tgtEl>
                                          <p:spTgt spid="1026"/>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060"/>
                                        </p:tgtEl>
                                        <p:attrNameLst>
                                          <p:attrName>style.visibility</p:attrName>
                                        </p:attrNameLst>
                                      </p:cBhvr>
                                      <p:to>
                                        <p:strVal val="visible"/>
                                      </p:to>
                                    </p:set>
                                    <p:animEffect transition="in" filter="fade">
                                      <p:cBhvr>
                                        <p:cTn id="13" dur="1000"/>
                                        <p:tgtEl>
                                          <p:spTgt spid="1060"/>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033"/>
                                        </p:tgtEl>
                                        <p:attrNameLst>
                                          <p:attrName>style.visibility</p:attrName>
                                        </p:attrNameLst>
                                      </p:cBhvr>
                                      <p:to>
                                        <p:strVal val="visible"/>
                                      </p:to>
                                    </p:set>
                                    <p:animEffect transition="in" filter="fade">
                                      <p:cBhvr>
                                        <p:cTn id="16" dur="1000"/>
                                        <p:tgtEl>
                                          <p:spTgt spid="1033"/>
                                        </p:tgtEl>
                                      </p:cBhvr>
                                    </p:animEffect>
                                  </p:childTnLst>
                                </p:cTn>
                              </p:par>
                            </p:childTnLst>
                          </p:cTn>
                        </p:par>
                        <p:par>
                          <p:cTn id="17" fill="hold">
                            <p:stCondLst>
                              <p:cond delay="2000"/>
                            </p:stCondLst>
                            <p:childTnLst>
                              <p:par>
                                <p:cTn id="18" presetID="1" presetClass="emph" presetSubtype="2" fill="hold" nodeType="afterEffect">
                                  <p:stCondLst>
                                    <p:cond delay="0"/>
                                  </p:stCondLst>
                                  <p:childTnLst>
                                    <p:animClr clrSpc="rgb" dir="cw">
                                      <p:cBhvr>
                                        <p:cTn id="19" dur="1000" fill="hold"/>
                                        <p:tgtEl>
                                          <p:spTgt spid="1060"/>
                                        </p:tgtEl>
                                        <p:attrNameLst>
                                          <p:attrName>fillcolor</p:attrName>
                                        </p:attrNameLst>
                                      </p:cBhvr>
                                      <p:to>
                                        <a:schemeClr val="folHlink"/>
                                      </p:to>
                                    </p:animClr>
                                    <p:set>
                                      <p:cBhvr>
                                        <p:cTn id="20" dur="1000" fill="hold"/>
                                        <p:tgtEl>
                                          <p:spTgt spid="1060"/>
                                        </p:tgtEl>
                                        <p:attrNameLst>
                                          <p:attrName>fill.type</p:attrName>
                                        </p:attrNameLst>
                                      </p:cBhvr>
                                      <p:to>
                                        <p:strVal val="solid"/>
                                      </p:to>
                                    </p:set>
                                    <p:set>
                                      <p:cBhvr>
                                        <p:cTn id="21" dur="1000" fill="hold"/>
                                        <p:tgtEl>
                                          <p:spTgt spid="1060"/>
                                        </p:tgtEl>
                                        <p:attrNameLst>
                                          <p:attrName>fill.on</p:attrName>
                                        </p:attrNameLst>
                                      </p:cBhvr>
                                      <p:to>
                                        <p:strVal val="true"/>
                                      </p:to>
                                    </p:set>
                                  </p:childTnLst>
                                </p:cTn>
                              </p:par>
                              <p:par>
                                <p:cTn id="22" presetID="1" presetClass="emph" presetSubtype="2" fill="hold" nodeType="withEffect">
                                  <p:stCondLst>
                                    <p:cond delay="700"/>
                                  </p:stCondLst>
                                  <p:childTnLst>
                                    <p:animClr clrSpc="rgb" dir="cw">
                                      <p:cBhvr>
                                        <p:cTn id="23" dur="1000" fill="hold"/>
                                        <p:tgtEl>
                                          <p:spTgt spid="1033"/>
                                        </p:tgtEl>
                                        <p:attrNameLst>
                                          <p:attrName>fillcolor</p:attrName>
                                        </p:attrNameLst>
                                      </p:cBhvr>
                                      <p:to>
                                        <a:schemeClr val="accent1"/>
                                      </p:to>
                                    </p:animClr>
                                    <p:set>
                                      <p:cBhvr>
                                        <p:cTn id="24" dur="1000" fill="hold"/>
                                        <p:tgtEl>
                                          <p:spTgt spid="1033"/>
                                        </p:tgtEl>
                                        <p:attrNameLst>
                                          <p:attrName>fill.type</p:attrName>
                                        </p:attrNameLst>
                                      </p:cBhvr>
                                      <p:to>
                                        <p:strVal val="solid"/>
                                      </p:to>
                                    </p:set>
                                    <p:set>
                                      <p:cBhvr>
                                        <p:cTn id="25" dur="1000" fill="hold"/>
                                        <p:tgtEl>
                                          <p:spTgt spid="10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animBg="1"/>
      <p:bldP spid="1060" grpId="0" animBg="1"/>
      <p:bldP spid="1026" grpId="0"/>
    </p:bldLst>
  </p:timing>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ideo" Target="file:///C:\Users\&#1058;&#1077;&#1093;&#1085;&#1086;&#1076;&#1086;&#1084;\Downloads\&#1046;&#1086;&#1083;%20&#1179;&#1086;&#1079;&#1171;&#1072;&#1083;&#1099;&#1089;&#1099;&#1085;&#1099;&#1187;%20&#1078;&#1072;&#1103;&#1091;%20&#1078;&#1199;&#1088;&#1075;&#1110;&#1085;&#1096;&#1110;&#1075;&#1077;%20&#1072;&#1088;&#1085;&#1072;&#1083;&#1171;&#1072;&#1085;%207%20&#1077;&#1088;&#1077;&#1078;&#1077;&#1089;&#1110;..mp4"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bwMode="black">
          <a:xfrm>
            <a:off x="228600" y="1970088"/>
            <a:ext cx="8229600" cy="2244730"/>
          </a:xfrm>
        </p:spPr>
        <p:txBody>
          <a:bodyPr/>
          <a:lstStyle/>
          <a:p>
            <a:r>
              <a:rPr lang="kk-KZ" sz="3200" dirty="0" smtClean="0">
                <a:latin typeface="Baskerville Old Face" pitchFamily="18" charset="0"/>
              </a:rPr>
              <a:t> КӨЛІК  ЖӘНЕ  ЖОЛ  БЕЛГІЛЕРІ</a:t>
            </a:r>
            <a:br>
              <a:rPr lang="kk-KZ" sz="3200" dirty="0" smtClean="0">
                <a:latin typeface="Baskerville Old Face" pitchFamily="18" charset="0"/>
              </a:rPr>
            </a:br>
            <a:r>
              <a:rPr lang="kk-KZ" sz="3200" dirty="0" smtClean="0">
                <a:latin typeface="Baskerville Old Face" pitchFamily="18" charset="0"/>
              </a:rPr>
              <a:t>              Жаяу жүргіншілер</a:t>
            </a:r>
            <a:endParaRPr lang="en-US" sz="3200" dirty="0">
              <a:latin typeface="Baskerville Old Face" pitchFamily="18" charset="0"/>
            </a:endParaRPr>
          </a:p>
        </p:txBody>
      </p:sp>
      <p:sp>
        <p:nvSpPr>
          <p:cNvPr id="3" name="Прямоугольник 2"/>
          <p:cNvSpPr/>
          <p:nvPr/>
        </p:nvSpPr>
        <p:spPr bwMode="auto">
          <a:xfrm>
            <a:off x="285720" y="4357694"/>
            <a:ext cx="3929090" cy="1654474"/>
          </a:xfrm>
          <a:prstGeom prst="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none" lIns="91440" tIns="45720" rIns="91440" bIns="45720" numCol="1" rtlCol="0" anchor="ctr" anchorCtr="0" compatLnSpc="1">
            <a:prstTxWarp prst="textNoShape">
              <a:avLst/>
            </a:prstTxWarp>
          </a:bodyPr>
          <a:lstStyle/>
          <a:p>
            <a:r>
              <a:rPr lang="kk-KZ" sz="2400" b="1" dirty="0" smtClean="0">
                <a:latin typeface="Times New Roman" pitchFamily="18" charset="0"/>
                <a:cs typeface="Times New Roman" pitchFamily="18" charset="0"/>
              </a:rPr>
              <a:t>Қазақ тілі </a:t>
            </a:r>
          </a:p>
          <a:p>
            <a:r>
              <a:rPr lang="kk-KZ" sz="2400" b="1" dirty="0" smtClean="0">
                <a:latin typeface="Times New Roman" pitchFamily="18" charset="0"/>
                <a:cs typeface="Times New Roman" pitchFamily="18" charset="0"/>
              </a:rPr>
              <a:t>5 сынып</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04" name="WordArt 12"/>
          <p:cNvSpPr>
            <a:spLocks noChangeArrowheads="1" noChangeShapeType="1" noTextEdit="1"/>
          </p:cNvSpPr>
          <p:nvPr/>
        </p:nvSpPr>
        <p:spPr bwMode="gray">
          <a:xfrm rot="-46060605">
            <a:off x="2107406" y="3836194"/>
            <a:ext cx="2162175" cy="1144588"/>
          </a:xfrm>
          <a:prstGeom prst="rect">
            <a:avLst/>
          </a:prstGeom>
        </p:spPr>
        <p:txBody>
          <a:bodyPr spcFirstLastPara="1" wrap="none" fromWordArt="1">
            <a:prstTxWarp prst="textArchDown">
              <a:avLst>
                <a:gd name="adj" fmla="val 1440848"/>
              </a:avLst>
            </a:prstTxWarp>
          </a:bodyPr>
          <a:lstStyle/>
          <a:p>
            <a:r>
              <a:rPr lang="en-US" b="1" kern="10">
                <a:ln w="9525">
                  <a:noFill/>
                  <a:round/>
                  <a:headEnd/>
                  <a:tailEnd/>
                </a:ln>
                <a:solidFill>
                  <a:srgbClr val="FFFFFF"/>
                </a:solidFill>
                <a:latin typeface="Arial"/>
                <a:cs typeface="Arial"/>
              </a:rPr>
              <a:t>Your Text Here</a:t>
            </a:r>
            <a:endParaRPr lang="ru-RU" b="1" kern="10">
              <a:ln w="9525">
                <a:noFill/>
                <a:round/>
                <a:headEnd/>
                <a:tailEnd/>
              </a:ln>
              <a:solidFill>
                <a:srgbClr val="FFFFFF"/>
              </a:solidFill>
              <a:latin typeface="Arial"/>
              <a:cs typeface="Arial"/>
            </a:endParaRPr>
          </a:p>
        </p:txBody>
      </p:sp>
      <p:sp>
        <p:nvSpPr>
          <p:cNvPr id="17409" name="Rectangle 1"/>
          <p:cNvSpPr>
            <a:spLocks noChangeArrowheads="1"/>
          </p:cNvSpPr>
          <p:nvPr/>
        </p:nvSpPr>
        <p:spPr bwMode="auto">
          <a:xfrm>
            <a:off x="642910" y="142852"/>
            <a:ext cx="7429552" cy="169277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2-тапсырма</a:t>
            </a:r>
          </a:p>
          <a:p>
            <a:pPr marL="0" marR="0" lvl="0" indent="0"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“Жаяу</a:t>
            </a:r>
            <a:r>
              <a:rPr kumimoji="0" lang="kk-KZ" sz="2400" b="1" i="0" u="none" strike="noStrike" cap="none" normalizeH="0" dirty="0" smtClean="0">
                <a:ln>
                  <a:noFill/>
                </a:ln>
                <a:solidFill>
                  <a:srgbClr val="FF0000"/>
                </a:solidFill>
                <a:effectLst/>
                <a:latin typeface="Arial" pitchFamily="34" charset="0"/>
                <a:ea typeface="Times New Roman" pitchFamily="18" charset="0"/>
                <a:cs typeface="Arial" pitchFamily="34" charset="0"/>
              </a:rPr>
              <a:t> жүргінші әліппесі” тақырыпта толықтыру диктантын жазыңыз.</a:t>
            </a:r>
            <a:endParaRPr kumimoji="0" lang="ru-RU" sz="32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500034" y="1357298"/>
            <a:ext cx="4714908" cy="1815882"/>
          </a:xfrm>
          <a:prstGeom prst="rect">
            <a:avLst/>
          </a:prstGeom>
          <a:noFill/>
        </p:spPr>
        <p:txBody>
          <a:bodyPr wrap="square" rtlCol="0">
            <a:spAutoFit/>
          </a:bodyPr>
          <a:lstStyle/>
          <a:p>
            <a:pPr algn="l"/>
            <a:r>
              <a:rPr lang="kk-KZ" sz="2400" i="1" dirty="0" smtClean="0">
                <a:solidFill>
                  <a:srgbClr val="002060"/>
                </a:solidFill>
              </a:rPr>
              <a:t>   </a:t>
            </a:r>
          </a:p>
          <a:p>
            <a:endParaRPr lang="kk-KZ" sz="2400" i="1" dirty="0" smtClean="0">
              <a:solidFill>
                <a:srgbClr val="002060"/>
              </a:solidFill>
            </a:endParaRPr>
          </a:p>
          <a:p>
            <a:endParaRPr lang="kk-KZ" sz="2400" i="1" dirty="0" smtClean="0">
              <a:solidFill>
                <a:srgbClr val="002060"/>
              </a:solidFill>
            </a:endParaRPr>
          </a:p>
          <a:p>
            <a:endParaRPr lang="kk-KZ" sz="2000" i="1" dirty="0" smtClean="0"/>
          </a:p>
          <a:p>
            <a:r>
              <a:rPr lang="kk-KZ" sz="2000" i="1" dirty="0" smtClean="0"/>
              <a:t> </a:t>
            </a:r>
            <a:endParaRPr lang="ru-RU" sz="2000" i="1" dirty="0"/>
          </a:p>
        </p:txBody>
      </p:sp>
      <p:sp>
        <p:nvSpPr>
          <p:cNvPr id="7" name="Прямоугольник 6"/>
          <p:cNvSpPr/>
          <p:nvPr/>
        </p:nvSpPr>
        <p:spPr>
          <a:xfrm>
            <a:off x="428596" y="1643050"/>
            <a:ext cx="7286676" cy="1754326"/>
          </a:xfrm>
          <a:prstGeom prst="rect">
            <a:avLst/>
          </a:prstGeom>
        </p:spPr>
        <p:txBody>
          <a:bodyPr wrap="square">
            <a:spAutoFit/>
          </a:bodyPr>
          <a:lstStyle/>
          <a:p>
            <a:r>
              <a:rPr lang="kk-KZ" dirty="0" smtClean="0"/>
              <a:t>Жаяу жүргінші деп .......   ... ......  адамды атайды. Бірақ тротуармен жүріп келе жатсақ та, .......   ........   ескеріп отыру қажет. Мысалы, жолдың арғы бетіндегі тротуарға өту үшін ......  .........  жүгінуге тура келеді. Себебі бағдаршам - жол белгілерін ....  құрал. Сондықтан да .....   ......    де  жол ережелерін жан-жақты білу шарт.</a:t>
            </a:r>
            <a:endParaRPr lang="ru-RU" dirty="0"/>
          </a:p>
        </p:txBody>
      </p:sp>
      <p:sp>
        <p:nvSpPr>
          <p:cNvPr id="10" name="Выноска-облако 9"/>
          <p:cNvSpPr/>
          <p:nvPr/>
        </p:nvSpPr>
        <p:spPr bwMode="auto">
          <a:xfrm rot="10613850">
            <a:off x="140881" y="3700448"/>
            <a:ext cx="2195574" cy="1345481"/>
          </a:xfrm>
          <a:prstGeom prst="cloudCallou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sp>
        <p:nvSpPr>
          <p:cNvPr id="11" name="Выноска-облако 10"/>
          <p:cNvSpPr/>
          <p:nvPr/>
        </p:nvSpPr>
        <p:spPr bwMode="auto">
          <a:xfrm rot="10648589">
            <a:off x="6284516" y="4843455"/>
            <a:ext cx="2195574" cy="1345481"/>
          </a:xfrm>
          <a:prstGeom prst="cloudCallou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sp>
        <p:nvSpPr>
          <p:cNvPr id="12" name="Выноска-облако 11"/>
          <p:cNvSpPr/>
          <p:nvPr/>
        </p:nvSpPr>
        <p:spPr bwMode="auto">
          <a:xfrm rot="10800000">
            <a:off x="6326799" y="3308952"/>
            <a:ext cx="2245728" cy="1263055"/>
          </a:xfrm>
          <a:prstGeom prst="cloudCallou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sp>
        <p:nvSpPr>
          <p:cNvPr id="13" name="Выноска-облако 12"/>
          <p:cNvSpPr/>
          <p:nvPr/>
        </p:nvSpPr>
        <p:spPr bwMode="auto">
          <a:xfrm rot="10373443">
            <a:off x="1855747" y="5301470"/>
            <a:ext cx="3494133" cy="1345481"/>
          </a:xfrm>
          <a:prstGeom prst="cloudCallou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sp>
        <p:nvSpPr>
          <p:cNvPr id="14" name="Выноска-облако 13"/>
          <p:cNvSpPr/>
          <p:nvPr/>
        </p:nvSpPr>
        <p:spPr bwMode="auto">
          <a:xfrm rot="10800000">
            <a:off x="2920893" y="3601454"/>
            <a:ext cx="2520582" cy="1345481"/>
          </a:xfrm>
          <a:prstGeom prst="cloudCallou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charset="0"/>
            </a:endParaRPr>
          </a:p>
        </p:txBody>
      </p:sp>
      <p:sp>
        <p:nvSpPr>
          <p:cNvPr id="16" name="TextBox 15"/>
          <p:cNvSpPr txBox="1"/>
          <p:nvPr/>
        </p:nvSpPr>
        <p:spPr>
          <a:xfrm rot="20892193">
            <a:off x="385238" y="4020199"/>
            <a:ext cx="1661971" cy="646331"/>
          </a:xfrm>
          <a:prstGeom prst="rect">
            <a:avLst/>
          </a:prstGeom>
          <a:noFill/>
        </p:spPr>
        <p:txBody>
          <a:bodyPr wrap="square" rtlCol="0">
            <a:spAutoFit/>
          </a:bodyPr>
          <a:lstStyle/>
          <a:p>
            <a:r>
              <a:rPr lang="kk-KZ" b="1" i="1" dirty="0" smtClean="0">
                <a:solidFill>
                  <a:srgbClr val="FCFCFC"/>
                </a:solidFill>
              </a:rPr>
              <a:t>сақтық шараларын</a:t>
            </a:r>
            <a:endParaRPr lang="ru-RU" b="1" i="1" dirty="0">
              <a:solidFill>
                <a:srgbClr val="FCFCFC"/>
              </a:solidFill>
            </a:endParaRPr>
          </a:p>
        </p:txBody>
      </p:sp>
      <p:sp>
        <p:nvSpPr>
          <p:cNvPr id="17" name="TextBox 16"/>
          <p:cNvSpPr txBox="1"/>
          <p:nvPr/>
        </p:nvSpPr>
        <p:spPr>
          <a:xfrm rot="20689874">
            <a:off x="4626969" y="4425792"/>
            <a:ext cx="1698632" cy="646331"/>
          </a:xfrm>
          <a:prstGeom prst="rect">
            <a:avLst/>
          </a:prstGeom>
          <a:noFill/>
        </p:spPr>
        <p:txBody>
          <a:bodyPr wrap="square" rtlCol="0">
            <a:spAutoFit/>
          </a:bodyPr>
          <a:lstStyle/>
          <a:p>
            <a:r>
              <a:rPr lang="kk-KZ" b="1" i="1" dirty="0" smtClean="0">
                <a:solidFill>
                  <a:srgbClr val="FCFCFC"/>
                </a:solidFill>
              </a:rPr>
              <a:t>жаяу жүргінші</a:t>
            </a:r>
            <a:endParaRPr lang="ru-RU" b="1" i="1" dirty="0">
              <a:solidFill>
                <a:srgbClr val="FCFCFC"/>
              </a:solidFill>
            </a:endParaRPr>
          </a:p>
        </p:txBody>
      </p:sp>
      <p:sp>
        <p:nvSpPr>
          <p:cNvPr id="18" name="TextBox 17"/>
          <p:cNvSpPr txBox="1"/>
          <p:nvPr/>
        </p:nvSpPr>
        <p:spPr>
          <a:xfrm rot="20849402">
            <a:off x="6786578" y="5286388"/>
            <a:ext cx="1571636" cy="369332"/>
          </a:xfrm>
          <a:prstGeom prst="rect">
            <a:avLst/>
          </a:prstGeom>
          <a:noFill/>
        </p:spPr>
        <p:txBody>
          <a:bodyPr wrap="square" rtlCol="0">
            <a:spAutoFit/>
          </a:bodyPr>
          <a:lstStyle/>
          <a:p>
            <a:r>
              <a:rPr lang="kk-KZ" b="1" i="1" dirty="0" smtClean="0">
                <a:solidFill>
                  <a:srgbClr val="FCFCFC"/>
                </a:solidFill>
              </a:rPr>
              <a:t>реттеуші</a:t>
            </a:r>
            <a:endParaRPr lang="ru-RU" b="1" i="1" dirty="0">
              <a:solidFill>
                <a:srgbClr val="FCFCFC"/>
              </a:solidFill>
            </a:endParaRPr>
          </a:p>
        </p:txBody>
      </p:sp>
      <p:sp>
        <p:nvSpPr>
          <p:cNvPr id="19" name="TextBox 18"/>
          <p:cNvSpPr txBox="1"/>
          <p:nvPr/>
        </p:nvSpPr>
        <p:spPr>
          <a:xfrm rot="21156807">
            <a:off x="2220471" y="5780691"/>
            <a:ext cx="2648824" cy="646331"/>
          </a:xfrm>
          <a:prstGeom prst="rect">
            <a:avLst/>
          </a:prstGeom>
          <a:noFill/>
        </p:spPr>
        <p:txBody>
          <a:bodyPr wrap="square" rtlCol="0">
            <a:spAutoFit/>
          </a:bodyPr>
          <a:lstStyle/>
          <a:p>
            <a:r>
              <a:rPr lang="kk-KZ" b="1" i="1" dirty="0" smtClean="0">
                <a:solidFill>
                  <a:srgbClr val="FCFCFC"/>
                </a:solidFill>
              </a:rPr>
              <a:t>тротуармен келе жатқан</a:t>
            </a:r>
            <a:endParaRPr lang="ru-RU" b="1" i="1" dirty="0">
              <a:solidFill>
                <a:srgbClr val="FCFCFC"/>
              </a:solidFill>
            </a:endParaRPr>
          </a:p>
        </p:txBody>
      </p:sp>
      <p:sp>
        <p:nvSpPr>
          <p:cNvPr id="20" name="TextBox 19"/>
          <p:cNvSpPr txBox="1"/>
          <p:nvPr/>
        </p:nvSpPr>
        <p:spPr>
          <a:xfrm rot="21065143">
            <a:off x="3100344" y="3970083"/>
            <a:ext cx="2113977" cy="646331"/>
          </a:xfrm>
          <a:prstGeom prst="rect">
            <a:avLst/>
          </a:prstGeom>
          <a:noFill/>
        </p:spPr>
        <p:txBody>
          <a:bodyPr wrap="square" rtlCol="0">
            <a:spAutoFit/>
          </a:bodyPr>
          <a:lstStyle/>
          <a:p>
            <a:r>
              <a:rPr lang="kk-KZ" b="1" i="1" dirty="0" smtClean="0">
                <a:solidFill>
                  <a:srgbClr val="FCFCFC"/>
                </a:solidFill>
              </a:rPr>
              <a:t>бағдаршамның қызметіне</a:t>
            </a:r>
            <a:endParaRPr lang="ru-RU" b="1" i="1" dirty="0">
              <a:solidFill>
                <a:srgbClr val="FCFCFC"/>
              </a:solidFill>
            </a:endParaRPr>
          </a:p>
        </p:txBody>
      </p:sp>
      <p:sp>
        <p:nvSpPr>
          <p:cNvPr id="21" name="TextBox 20"/>
          <p:cNvSpPr txBox="1"/>
          <p:nvPr/>
        </p:nvSpPr>
        <p:spPr>
          <a:xfrm>
            <a:off x="6357950" y="3714752"/>
            <a:ext cx="2071702" cy="369332"/>
          </a:xfrm>
          <a:prstGeom prst="rect">
            <a:avLst/>
          </a:prstGeom>
          <a:noFill/>
        </p:spPr>
        <p:txBody>
          <a:bodyPr wrap="square" rtlCol="0">
            <a:spAutoFit/>
          </a:bodyPr>
          <a:lstStyle/>
          <a:p>
            <a:r>
              <a:rPr lang="kk-KZ" b="1" i="1" dirty="0" smtClean="0">
                <a:solidFill>
                  <a:srgbClr val="FCFCFC"/>
                </a:solidFill>
              </a:rPr>
              <a:t>жаяу жүргінші </a:t>
            </a:r>
            <a:endParaRPr lang="ru-RU" b="1" i="1" dirty="0">
              <a:solidFill>
                <a:srgbClr val="FCFCFC"/>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04" name="WordArt 12"/>
          <p:cNvSpPr>
            <a:spLocks noChangeArrowheads="1" noChangeShapeType="1" noTextEdit="1"/>
          </p:cNvSpPr>
          <p:nvPr/>
        </p:nvSpPr>
        <p:spPr bwMode="gray">
          <a:xfrm rot="-46060605">
            <a:off x="2107406" y="3836194"/>
            <a:ext cx="2162175" cy="1144588"/>
          </a:xfrm>
          <a:prstGeom prst="rect">
            <a:avLst/>
          </a:prstGeom>
        </p:spPr>
        <p:txBody>
          <a:bodyPr spcFirstLastPara="1" wrap="none" fromWordArt="1">
            <a:prstTxWarp prst="textArchDown">
              <a:avLst>
                <a:gd name="adj" fmla="val 1440848"/>
              </a:avLst>
            </a:prstTxWarp>
          </a:bodyPr>
          <a:lstStyle/>
          <a:p>
            <a:r>
              <a:rPr lang="en-US" b="1" kern="10">
                <a:ln w="9525">
                  <a:noFill/>
                  <a:round/>
                  <a:headEnd/>
                  <a:tailEnd/>
                </a:ln>
                <a:solidFill>
                  <a:srgbClr val="FFFFFF"/>
                </a:solidFill>
                <a:latin typeface="Arial"/>
                <a:cs typeface="Arial"/>
              </a:rPr>
              <a:t>Your Text Here</a:t>
            </a:r>
            <a:endParaRPr lang="ru-RU" b="1" kern="10">
              <a:ln w="9525">
                <a:noFill/>
                <a:round/>
                <a:headEnd/>
                <a:tailEnd/>
              </a:ln>
              <a:solidFill>
                <a:srgbClr val="FFFFFF"/>
              </a:solidFill>
              <a:latin typeface="Arial"/>
              <a:cs typeface="Arial"/>
            </a:endParaRPr>
          </a:p>
        </p:txBody>
      </p:sp>
      <p:sp>
        <p:nvSpPr>
          <p:cNvPr id="17409" name="Rectangle 1"/>
          <p:cNvSpPr>
            <a:spLocks noChangeArrowheads="1"/>
          </p:cNvSpPr>
          <p:nvPr/>
        </p:nvSpPr>
        <p:spPr bwMode="auto">
          <a:xfrm>
            <a:off x="214282" y="0"/>
            <a:ext cx="8643998" cy="2062103"/>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pPr>
            <a:r>
              <a:rPr lang="kk-KZ" sz="2400" b="1" dirty="0" smtClean="0">
                <a:solidFill>
                  <a:srgbClr val="002060"/>
                </a:solidFill>
                <a:latin typeface="Times New Roman" pitchFamily="18" charset="0"/>
                <a:ea typeface="Times New Roman" pitchFamily="18" charset="0"/>
                <a:cs typeface="Times New Roman" pitchFamily="18" charset="0"/>
              </a:rPr>
              <a:t>Жауабы:</a:t>
            </a:r>
            <a:endParaRPr kumimoji="0" lang="kk-KZ" sz="24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kk-KZ" b="1" i="1" baseline="0" dirty="0" smtClean="0">
                <a:solidFill>
                  <a:srgbClr val="002060"/>
                </a:solidFill>
                <a:latin typeface="Arial" pitchFamily="34" charset="0"/>
                <a:ea typeface="Times New Roman" pitchFamily="18" charset="0"/>
                <a:cs typeface="Arial" pitchFamily="34" charset="0"/>
              </a:rPr>
              <a:t>Дескриптор</a:t>
            </a:r>
            <a:endParaRPr lang="kk-KZ" b="1" i="1" dirty="0" smtClean="0">
              <a:solidFill>
                <a:srgbClr val="002060"/>
              </a:solidFill>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kk-KZ" b="1" i="1" dirty="0" smtClean="0">
                <a:solidFill>
                  <a:srgbClr val="002060"/>
                </a:solidFill>
                <a:latin typeface="Arial" pitchFamily="34" charset="0"/>
                <a:ea typeface="Times New Roman" pitchFamily="18" charset="0"/>
                <a:cs typeface="Arial" pitchFamily="34" charset="0"/>
              </a:rPr>
              <a:t>          </a:t>
            </a:r>
            <a:r>
              <a:rPr lang="ru-RU" b="1" dirty="0" smtClean="0">
                <a:solidFill>
                  <a:srgbClr val="FF0000"/>
                </a:solidFill>
                <a:latin typeface="Arial" pitchFamily="34" charset="0"/>
                <a:ea typeface="Times New Roman" pitchFamily="18" charset="0"/>
                <a:cs typeface="Arial" pitchFamily="34" charset="0"/>
              </a:rPr>
              <a:t> -</a:t>
            </a:r>
            <a:r>
              <a:rPr lang="en-US" b="1" dirty="0" smtClean="0">
                <a:solidFill>
                  <a:srgbClr val="FF0000"/>
                </a:solidFill>
                <a:latin typeface="Arial" pitchFamily="34" charset="0"/>
                <a:ea typeface="Times New Roman" pitchFamily="18" charset="0"/>
                <a:cs typeface="Arial" pitchFamily="34" charset="0"/>
              </a:rPr>
              <a:t> </a:t>
            </a:r>
            <a:r>
              <a:rPr kumimoji="0" lang="kk-KZ" b="1" i="0" u="none" strike="noStrike" cap="none" normalizeH="0" dirty="0" smtClean="0">
                <a:ln>
                  <a:noFill/>
                </a:ln>
                <a:solidFill>
                  <a:srgbClr val="FF0000"/>
                </a:solidFill>
                <a:effectLst/>
                <a:latin typeface="Arial" pitchFamily="34" charset="0"/>
                <a:ea typeface="Times New Roman" pitchFamily="18" charset="0"/>
                <a:cs typeface="Arial" pitchFamily="34" charset="0"/>
              </a:rPr>
              <a:t>берілген сөздерді қатыстырып, мәтінді толықтырады;</a:t>
            </a:r>
          </a:p>
          <a:p>
            <a:pPr marL="0" marR="0" lvl="0" indent="0" algn="l" defTabSz="914400" rtl="0" eaLnBrk="1" fontAlgn="base" latinLnBrk="0" hangingPunct="1">
              <a:lnSpc>
                <a:spcPct val="100000"/>
              </a:lnSpc>
              <a:spcBef>
                <a:spcPct val="0"/>
              </a:spcBef>
              <a:spcAft>
                <a:spcPct val="0"/>
              </a:spcAft>
              <a:buClrTx/>
              <a:buSzTx/>
              <a:buFontTx/>
              <a:buNone/>
              <a:tabLst/>
            </a:pPr>
            <a:r>
              <a:rPr lang="kk-KZ" b="1" dirty="0" smtClean="0">
                <a:solidFill>
                  <a:srgbClr val="FF0000"/>
                </a:solidFill>
                <a:latin typeface="Arial" pitchFamily="34" charset="0"/>
                <a:ea typeface="Times New Roman" pitchFamily="18" charset="0"/>
                <a:cs typeface="Arial" pitchFamily="34" charset="0"/>
              </a:rPr>
              <a:t>           </a:t>
            </a:r>
            <a:r>
              <a:rPr lang="en-US" b="1" dirty="0" smtClean="0">
                <a:solidFill>
                  <a:srgbClr val="FF0000"/>
                </a:solidFill>
                <a:latin typeface="Arial" pitchFamily="34" charset="0"/>
                <a:ea typeface="Times New Roman" pitchFamily="18" charset="0"/>
                <a:cs typeface="Arial" pitchFamily="34" charset="0"/>
              </a:rPr>
              <a:t>-</a:t>
            </a:r>
            <a:r>
              <a:rPr lang="kk-KZ" b="1" dirty="0" smtClean="0">
                <a:solidFill>
                  <a:srgbClr val="FF0000"/>
                </a:solidFill>
                <a:latin typeface="Arial" pitchFamily="34" charset="0"/>
                <a:ea typeface="Times New Roman" pitchFamily="18" charset="0"/>
                <a:cs typeface="Arial" pitchFamily="34" charset="0"/>
              </a:rPr>
              <a:t> </a:t>
            </a:r>
            <a:r>
              <a:rPr lang="kk-KZ" b="1" baseline="0" dirty="0" smtClean="0">
                <a:solidFill>
                  <a:srgbClr val="FF0000"/>
                </a:solidFill>
                <a:latin typeface="Arial" pitchFamily="34" charset="0"/>
                <a:ea typeface="Times New Roman" pitchFamily="18" charset="0"/>
                <a:cs typeface="Arial" pitchFamily="34" charset="0"/>
              </a:rPr>
              <a:t>реттілігін</a:t>
            </a:r>
            <a:r>
              <a:rPr lang="kk-KZ" b="1" dirty="0" smtClean="0">
                <a:solidFill>
                  <a:srgbClr val="FF0000"/>
                </a:solidFill>
                <a:latin typeface="Arial" pitchFamily="34" charset="0"/>
                <a:ea typeface="Times New Roman" pitchFamily="18" charset="0"/>
                <a:cs typeface="Arial" pitchFamily="34" charset="0"/>
              </a:rPr>
              <a:t> сақтайды;</a:t>
            </a:r>
          </a:p>
          <a:p>
            <a:pPr marL="0" marR="0" lvl="0" indent="0" algn="l" defTabSz="914400" rtl="0" eaLnBrk="1" fontAlgn="base" latinLnBrk="0" hangingPunct="1">
              <a:lnSpc>
                <a:spcPct val="100000"/>
              </a:lnSpc>
              <a:spcBef>
                <a:spcPct val="0"/>
              </a:spcBef>
              <a:spcAft>
                <a:spcPct val="0"/>
              </a:spcAft>
              <a:buClrTx/>
              <a:buSzTx/>
              <a:buFontTx/>
              <a:buNone/>
              <a:tabLst/>
            </a:pPr>
            <a:r>
              <a:rPr lang="kk-KZ" b="1" dirty="0" smtClean="0">
                <a:solidFill>
                  <a:srgbClr val="FF0000"/>
                </a:solidFill>
                <a:latin typeface="Arial" pitchFamily="34" charset="0"/>
                <a:ea typeface="Times New Roman" pitchFamily="18" charset="0"/>
                <a:cs typeface="Arial" pitchFamily="34" charset="0"/>
              </a:rPr>
              <a:t>           </a:t>
            </a:r>
            <a:r>
              <a:rPr lang="en-US" b="1" dirty="0" smtClean="0">
                <a:solidFill>
                  <a:srgbClr val="FF0000"/>
                </a:solidFill>
                <a:latin typeface="Arial" pitchFamily="34" charset="0"/>
                <a:ea typeface="Times New Roman" pitchFamily="18" charset="0"/>
                <a:cs typeface="Arial" pitchFamily="34" charset="0"/>
              </a:rPr>
              <a:t>- </a:t>
            </a:r>
            <a:r>
              <a:rPr kumimoji="0" lang="kk-KZ"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сауатты жазу дағдылар</a:t>
            </a:r>
            <a:r>
              <a:rPr lang="kk-KZ" b="1" dirty="0" smtClean="0">
                <a:solidFill>
                  <a:srgbClr val="FF0000"/>
                </a:solidFill>
                <a:latin typeface="Arial" pitchFamily="34" charset="0"/>
                <a:ea typeface="Times New Roman" pitchFamily="18" charset="0"/>
                <a:cs typeface="Arial" pitchFamily="34" charset="0"/>
              </a:rPr>
              <a:t>ы</a:t>
            </a:r>
            <a:r>
              <a:rPr kumimoji="0" lang="kk-KZ"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н</a:t>
            </a:r>
            <a:r>
              <a:rPr kumimoji="0" lang="kk-KZ" b="1" i="0" u="none" strike="noStrike" cap="none" normalizeH="0" dirty="0" smtClean="0">
                <a:ln>
                  <a:noFill/>
                </a:ln>
                <a:solidFill>
                  <a:srgbClr val="FF0000"/>
                </a:solidFill>
                <a:effectLst/>
                <a:latin typeface="Arial" pitchFamily="34" charset="0"/>
                <a:ea typeface="Times New Roman" pitchFamily="18" charset="0"/>
                <a:cs typeface="Arial" pitchFamily="34" charset="0"/>
              </a:rPr>
              <a:t> ескереді.</a:t>
            </a:r>
            <a:endParaRPr kumimoji="0" lang="ru-RU"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500034" y="1357298"/>
            <a:ext cx="4714908" cy="1815882"/>
          </a:xfrm>
          <a:prstGeom prst="rect">
            <a:avLst/>
          </a:prstGeom>
          <a:noFill/>
        </p:spPr>
        <p:txBody>
          <a:bodyPr wrap="square" rtlCol="0">
            <a:spAutoFit/>
          </a:bodyPr>
          <a:lstStyle/>
          <a:p>
            <a:pPr algn="l"/>
            <a:r>
              <a:rPr lang="kk-KZ" sz="2400" i="1" dirty="0" smtClean="0">
                <a:solidFill>
                  <a:srgbClr val="002060"/>
                </a:solidFill>
              </a:rPr>
              <a:t>   </a:t>
            </a:r>
          </a:p>
          <a:p>
            <a:endParaRPr lang="kk-KZ" sz="2400" i="1" dirty="0" smtClean="0">
              <a:solidFill>
                <a:srgbClr val="002060"/>
              </a:solidFill>
            </a:endParaRPr>
          </a:p>
          <a:p>
            <a:endParaRPr lang="kk-KZ" sz="2400" i="1" dirty="0" smtClean="0">
              <a:solidFill>
                <a:srgbClr val="002060"/>
              </a:solidFill>
            </a:endParaRPr>
          </a:p>
          <a:p>
            <a:endParaRPr lang="kk-KZ" sz="2000" i="1" dirty="0" smtClean="0"/>
          </a:p>
          <a:p>
            <a:r>
              <a:rPr lang="kk-KZ" sz="2000" i="1" dirty="0" smtClean="0"/>
              <a:t> </a:t>
            </a:r>
            <a:endParaRPr lang="ru-RU" sz="2000" i="1" dirty="0"/>
          </a:p>
        </p:txBody>
      </p:sp>
      <p:sp>
        <p:nvSpPr>
          <p:cNvPr id="7" name="Прямоугольник 6"/>
          <p:cNvSpPr/>
          <p:nvPr/>
        </p:nvSpPr>
        <p:spPr>
          <a:xfrm>
            <a:off x="214282" y="1928802"/>
            <a:ext cx="8572560" cy="2308324"/>
          </a:xfrm>
          <a:prstGeom prst="rect">
            <a:avLst/>
          </a:prstGeom>
        </p:spPr>
        <p:txBody>
          <a:bodyPr wrap="square">
            <a:spAutoFit/>
          </a:bodyPr>
          <a:lstStyle/>
          <a:p>
            <a:pPr algn="just"/>
            <a:r>
              <a:rPr lang="kk-KZ" sz="2400" dirty="0" smtClean="0">
                <a:latin typeface="Times New Roman" pitchFamily="18" charset="0"/>
                <a:cs typeface="Times New Roman" pitchFamily="18" charset="0"/>
              </a:rPr>
              <a:t>   </a:t>
            </a:r>
            <a:r>
              <a:rPr lang="kk-KZ" sz="2400" dirty="0" smtClean="0">
                <a:solidFill>
                  <a:srgbClr val="002060"/>
                </a:solidFill>
                <a:latin typeface="Times New Roman" pitchFamily="18" charset="0"/>
                <a:cs typeface="Times New Roman" pitchFamily="18" charset="0"/>
              </a:rPr>
              <a:t>Жаяу жүргінші деп тротуармен келе жатқан адамды атайды. Бірақ тротуармен жүріп келе жатсақ та, сақтық шараларын ескеріп отыру қажет. Мысалы, жолдың арғы бетіндегі тротуарға өту үшін бағдаршамның қызметіне жүгінуге тура келеді. Себебі бағдаршам - жол белгілерін реттеуші құрал. Сондықтан да жаяу жүргінші де  жол ережелерін жан-жақты білу шарт.</a:t>
            </a:r>
            <a:endParaRPr lang="ru-RU" sz="2400" dirty="0">
              <a:solidFill>
                <a:srgbClr val="00206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04" name="WordArt 12"/>
          <p:cNvSpPr>
            <a:spLocks noChangeArrowheads="1" noChangeShapeType="1" noTextEdit="1"/>
          </p:cNvSpPr>
          <p:nvPr/>
        </p:nvSpPr>
        <p:spPr bwMode="gray">
          <a:xfrm rot="-46060605">
            <a:off x="2107406" y="3836194"/>
            <a:ext cx="2162175" cy="1144588"/>
          </a:xfrm>
          <a:prstGeom prst="rect">
            <a:avLst/>
          </a:prstGeom>
        </p:spPr>
        <p:txBody>
          <a:bodyPr spcFirstLastPara="1" wrap="none" fromWordArt="1">
            <a:prstTxWarp prst="textArchDown">
              <a:avLst>
                <a:gd name="adj" fmla="val 1440848"/>
              </a:avLst>
            </a:prstTxWarp>
          </a:bodyPr>
          <a:lstStyle/>
          <a:p>
            <a:r>
              <a:rPr lang="en-US" b="1" kern="10">
                <a:ln w="9525">
                  <a:noFill/>
                  <a:round/>
                  <a:headEnd/>
                  <a:tailEnd/>
                </a:ln>
                <a:solidFill>
                  <a:srgbClr val="FFFFFF"/>
                </a:solidFill>
                <a:latin typeface="Arial"/>
                <a:cs typeface="Arial"/>
              </a:rPr>
              <a:t>Your Text Here</a:t>
            </a:r>
            <a:endParaRPr lang="ru-RU" b="1" kern="10">
              <a:ln w="9525">
                <a:noFill/>
                <a:round/>
                <a:headEnd/>
                <a:tailEnd/>
              </a:ln>
              <a:solidFill>
                <a:srgbClr val="FFFFFF"/>
              </a:solidFill>
              <a:latin typeface="Arial"/>
              <a:cs typeface="Arial"/>
            </a:endParaRPr>
          </a:p>
        </p:txBody>
      </p:sp>
      <p:sp>
        <p:nvSpPr>
          <p:cNvPr id="17409" name="Rectangle 1"/>
          <p:cNvSpPr>
            <a:spLocks noChangeArrowheads="1"/>
          </p:cNvSpPr>
          <p:nvPr/>
        </p:nvSpPr>
        <p:spPr bwMode="auto">
          <a:xfrm>
            <a:off x="214282" y="214291"/>
            <a:ext cx="8143932" cy="156966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l" eaLnBrk="0" hangingPunct="0"/>
            <a:r>
              <a:rPr kumimoji="0" lang="kk-KZ" sz="2400" b="1" i="0" u="none" strike="noStrike" cap="none" normalizeH="0" baseline="0" dirty="0" smtClean="0">
                <a:ln>
                  <a:noFill/>
                </a:ln>
                <a:solidFill>
                  <a:srgbClr val="FF0000"/>
                </a:solidFill>
                <a:effectLst/>
                <a:latin typeface="Times New Roman" pitchFamily="18" charset="0"/>
                <a:cs typeface="Times New Roman" pitchFamily="18" charset="0"/>
              </a:rPr>
              <a:t>3-тапсырма.</a:t>
            </a:r>
            <a:r>
              <a:rPr lang="kk-KZ" sz="2400" b="1" dirty="0" smtClean="0">
                <a:latin typeface="Times New Roman" pitchFamily="18" charset="0"/>
                <a:ea typeface="Times New Roman" pitchFamily="18" charset="0"/>
                <a:cs typeface="Times New Roman" pitchFamily="18" charset="0"/>
              </a:rPr>
              <a:t> </a:t>
            </a:r>
          </a:p>
          <a:p>
            <a:pPr eaLnBrk="0" hangingPunct="0"/>
            <a:r>
              <a:rPr lang="kk-KZ" sz="2000" b="1" dirty="0" smtClean="0">
                <a:solidFill>
                  <a:srgbClr val="002060"/>
                </a:solidFill>
                <a:latin typeface="Arial" pitchFamily="34" charset="0"/>
                <a:ea typeface="Times New Roman" pitchFamily="18" charset="0"/>
                <a:cs typeface="Arial" pitchFamily="34" charset="0"/>
              </a:rPr>
              <a:t>Жаяу жүргіншіге арналған нұсқаулықтардың дұрыс, бұрысын ажыратыңыз</a:t>
            </a:r>
            <a:r>
              <a:rPr lang="kk-KZ" sz="2400" b="1" dirty="0" smtClean="0">
                <a:latin typeface="Arial" pitchFamily="34" charset="0"/>
                <a:ea typeface="Times New Roman" pitchFamily="18" charset="0"/>
                <a:cs typeface="Arial" pitchFamily="34" charset="0"/>
              </a:rPr>
              <a:t>.</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rgbClr val="FF0000"/>
              </a:solidFill>
              <a:effectLst/>
              <a:latin typeface="Arial" pitchFamily="34" charset="0"/>
              <a:cs typeface="Arial" pitchFamily="34" charset="0"/>
            </a:endParaRPr>
          </a:p>
        </p:txBody>
      </p:sp>
      <p:sp>
        <p:nvSpPr>
          <p:cNvPr id="6" name="TextBox 5"/>
          <p:cNvSpPr txBox="1"/>
          <p:nvPr/>
        </p:nvSpPr>
        <p:spPr>
          <a:xfrm>
            <a:off x="2500298" y="1357298"/>
            <a:ext cx="4786346" cy="1631216"/>
          </a:xfrm>
          <a:prstGeom prst="rect">
            <a:avLst/>
          </a:prstGeom>
          <a:noFill/>
        </p:spPr>
        <p:txBody>
          <a:bodyPr wrap="square" rtlCol="0">
            <a:spAutoFit/>
          </a:bodyPr>
          <a:lstStyle/>
          <a:p>
            <a:pPr algn="l"/>
            <a:r>
              <a:rPr lang="kk-KZ" sz="2000" i="1" dirty="0" smtClean="0"/>
              <a:t>  </a:t>
            </a:r>
          </a:p>
          <a:p>
            <a:endParaRPr lang="kk-KZ" sz="2000" i="1" dirty="0" smtClean="0"/>
          </a:p>
          <a:p>
            <a:endParaRPr lang="kk-KZ" sz="2000" i="1" dirty="0" smtClean="0"/>
          </a:p>
          <a:p>
            <a:endParaRPr lang="kk-KZ" sz="2000" i="1" dirty="0" smtClean="0"/>
          </a:p>
          <a:p>
            <a:r>
              <a:rPr lang="kk-KZ" sz="2000" i="1" dirty="0" smtClean="0"/>
              <a:t> </a:t>
            </a:r>
            <a:endParaRPr lang="ru-RU" sz="2000" i="1" dirty="0"/>
          </a:p>
        </p:txBody>
      </p:sp>
      <p:sp>
        <p:nvSpPr>
          <p:cNvPr id="45057" name="Rectangle 1"/>
          <p:cNvSpPr>
            <a:spLocks noChangeArrowheads="1"/>
          </p:cNvSpPr>
          <p:nvPr/>
        </p:nvSpPr>
        <p:spPr bwMode="auto">
          <a:xfrm>
            <a:off x="1" y="1"/>
            <a:ext cx="2143108" cy="36933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Box 10"/>
          <p:cNvSpPr txBox="1"/>
          <p:nvPr/>
        </p:nvSpPr>
        <p:spPr>
          <a:xfrm>
            <a:off x="5286380" y="1500174"/>
            <a:ext cx="3286148" cy="646331"/>
          </a:xfrm>
          <a:prstGeom prst="rect">
            <a:avLst/>
          </a:prstGeom>
          <a:noFill/>
        </p:spPr>
        <p:txBody>
          <a:bodyPr wrap="square" rtlCol="0">
            <a:spAutoFit/>
          </a:bodyPr>
          <a:lstStyle/>
          <a:p>
            <a:r>
              <a:rPr lang="ru-RU" dirty="0" smtClean="0"/>
              <a:t> </a:t>
            </a:r>
          </a:p>
          <a:p>
            <a:endParaRPr lang="ru-RU" dirty="0"/>
          </a:p>
        </p:txBody>
      </p:sp>
      <p:sp>
        <p:nvSpPr>
          <p:cNvPr id="12289" name="Rectangle 1"/>
          <p:cNvSpPr>
            <a:spLocks noChangeArrowheads="1"/>
          </p:cNvSpPr>
          <p:nvPr/>
        </p:nvSpPr>
        <p:spPr bwMode="auto">
          <a:xfrm>
            <a:off x="142844" y="1428736"/>
            <a:ext cx="8858312"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Дескриптор:</a:t>
            </a:r>
            <a:endParaRPr kumimoji="0" lang="ru-RU" sz="20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C00000"/>
                </a:solidFill>
                <a:effectLst/>
                <a:latin typeface="Arial" pitchFamily="34" charset="0"/>
                <a:ea typeface="Calibri" pitchFamily="34" charset="0"/>
                <a:cs typeface="Times New Roman" pitchFamily="18" charset="0"/>
              </a:rPr>
              <a:t> </a:t>
            </a:r>
            <a:r>
              <a:rPr lang="ru-RU" sz="2400" dirty="0" smtClean="0">
                <a:solidFill>
                  <a:srgbClr val="C00000"/>
                </a:solidFill>
                <a:latin typeface="Arial" pitchFamily="34" charset="0"/>
                <a:ea typeface="Calibri" pitchFamily="34" charset="0"/>
                <a:cs typeface="Times New Roman" pitchFamily="18" charset="0"/>
              </a:rPr>
              <a:t>-</a:t>
            </a:r>
            <a:r>
              <a:rPr lang="kk-KZ" sz="2000" i="1" dirty="0" smtClean="0">
                <a:solidFill>
                  <a:srgbClr val="C00000"/>
                </a:solidFill>
                <a:latin typeface="Times New Roman" pitchFamily="18" charset="0"/>
                <a:ea typeface="Calibri" pitchFamily="34" charset="0"/>
                <a:cs typeface="Times New Roman" pitchFamily="18" charset="0"/>
              </a:rPr>
              <a:t>жаяу жүргіншіге арналаған нұсқаулықтардың дұрыс, бұрысын ажыратады.  </a:t>
            </a:r>
            <a:endParaRPr kumimoji="0" lang="ru-RU" sz="2400" b="0" i="0" u="none" strike="noStrike" cap="none" normalizeH="0" baseline="0" dirty="0" smtClean="0">
              <a:ln>
                <a:noFill/>
              </a:ln>
              <a:solidFill>
                <a:srgbClr val="C00000"/>
              </a:solidFill>
              <a:effectLst/>
              <a:latin typeface="Arial" pitchFamily="34" charset="0"/>
              <a:ea typeface="Times New Roman" pitchFamily="18" charset="0"/>
              <a:cs typeface="Arial" pitchFamily="34" charset="0"/>
            </a:endParaRPr>
          </a:p>
        </p:txBody>
      </p:sp>
      <p:graphicFrame>
        <p:nvGraphicFramePr>
          <p:cNvPr id="8" name="Таблица 7"/>
          <p:cNvGraphicFramePr>
            <a:graphicFrameLocks noGrp="1"/>
          </p:cNvGraphicFramePr>
          <p:nvPr/>
        </p:nvGraphicFramePr>
        <p:xfrm>
          <a:off x="500034" y="2214554"/>
          <a:ext cx="8286808" cy="3566160"/>
        </p:xfrm>
        <a:graphic>
          <a:graphicData uri="http://schemas.openxmlformats.org/drawingml/2006/table">
            <a:tbl>
              <a:tblPr/>
              <a:tblGrid>
                <a:gridCol w="5300570"/>
                <a:gridCol w="1507996"/>
                <a:gridCol w="1478242"/>
              </a:tblGrid>
              <a:tr h="0">
                <a:tc>
                  <a:txBody>
                    <a:bodyPr/>
                    <a:lstStyle/>
                    <a:p>
                      <a:pPr algn="ctr"/>
                      <a:r>
                        <a:rPr lang="kk-KZ" sz="1400" b="1" dirty="0">
                          <a:solidFill>
                            <a:srgbClr val="000000"/>
                          </a:solidFill>
                          <a:latin typeface="Calibri"/>
                          <a:ea typeface="Times New Roman"/>
                        </a:rPr>
                        <a:t>Сөйлемдер </a:t>
                      </a:r>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kk-KZ" sz="1400" b="1" dirty="0">
                          <a:solidFill>
                            <a:srgbClr val="000000"/>
                          </a:solidFill>
                          <a:latin typeface="Calibri"/>
                          <a:ea typeface="Times New Roman"/>
                        </a:rPr>
                        <a:t> Дұрыс </a:t>
                      </a:r>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kk-KZ" sz="1400" b="1" dirty="0">
                          <a:solidFill>
                            <a:srgbClr val="000000"/>
                          </a:solidFill>
                          <a:latin typeface="Calibri"/>
                          <a:ea typeface="Times New Roman"/>
                        </a:rPr>
                        <a:t>Бұрыс</a:t>
                      </a:r>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kk-KZ" sz="2000" dirty="0">
                          <a:solidFill>
                            <a:srgbClr val="002060"/>
                          </a:solidFill>
                          <a:latin typeface="Times New Roman" pitchFamily="18" charset="0"/>
                          <a:ea typeface="Times New Roman"/>
                          <a:cs typeface="Times New Roman" pitchFamily="18" charset="0"/>
                        </a:rPr>
                        <a:t>Жолдың жиегінде доп </a:t>
                      </a:r>
                      <a:r>
                        <a:rPr lang="kk-KZ" sz="2000" dirty="0" smtClean="0">
                          <a:solidFill>
                            <a:srgbClr val="002060"/>
                          </a:solidFill>
                          <a:latin typeface="Times New Roman" pitchFamily="18" charset="0"/>
                          <a:ea typeface="Times New Roman"/>
                          <a:cs typeface="Times New Roman" pitchFamily="18" charset="0"/>
                        </a:rPr>
                        <a:t>ойнауға </a:t>
                      </a:r>
                      <a:r>
                        <a:rPr lang="kk-KZ" sz="2000" dirty="0">
                          <a:solidFill>
                            <a:srgbClr val="002060"/>
                          </a:solidFill>
                          <a:latin typeface="Times New Roman" pitchFamily="18" charset="0"/>
                          <a:ea typeface="Times New Roman"/>
                          <a:cs typeface="Times New Roman" pitchFamily="18" charset="0"/>
                        </a:rPr>
                        <a:t>тыйым </a:t>
                      </a:r>
                      <a:r>
                        <a:rPr lang="kk-KZ" sz="2000" dirty="0" smtClean="0">
                          <a:solidFill>
                            <a:srgbClr val="002060"/>
                          </a:solidFill>
                          <a:latin typeface="Times New Roman" pitchFamily="18" charset="0"/>
                          <a:ea typeface="Times New Roman"/>
                          <a:cs typeface="Times New Roman" pitchFamily="18" charset="0"/>
                        </a:rPr>
                        <a:t>салынбайды</a:t>
                      </a:r>
                      <a:r>
                        <a:rPr lang="kk-KZ" sz="2000" dirty="0">
                          <a:solidFill>
                            <a:srgbClr val="002060"/>
                          </a:solidFill>
                          <a:latin typeface="Times New Roman" pitchFamily="18" charset="0"/>
                          <a:ea typeface="Times New Roman"/>
                          <a:cs typeface="Times New Roman" pitchFamily="18" charset="0"/>
                        </a:rPr>
                        <a:t>.</a:t>
                      </a:r>
                      <a:endParaRPr lang="ru-RU" sz="2000" dirty="0">
                        <a:solidFill>
                          <a:srgbClr val="00206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kk-KZ" sz="2000" dirty="0">
                          <a:solidFill>
                            <a:srgbClr val="002060"/>
                          </a:solidFill>
                          <a:latin typeface="Times New Roman" pitchFamily="18" charset="0"/>
                          <a:ea typeface="Times New Roman"/>
                          <a:cs typeface="Times New Roman" pitchFamily="18" charset="0"/>
                        </a:rPr>
                        <a:t>Велосипедшіге жаяу жүргіншіге арналған жолмен жүруге </a:t>
                      </a:r>
                      <a:r>
                        <a:rPr lang="kk-KZ" sz="2000" dirty="0" smtClean="0">
                          <a:solidFill>
                            <a:srgbClr val="002060"/>
                          </a:solidFill>
                          <a:latin typeface="Times New Roman" pitchFamily="18" charset="0"/>
                          <a:ea typeface="Times New Roman"/>
                          <a:cs typeface="Times New Roman" pitchFamily="18" charset="0"/>
                        </a:rPr>
                        <a:t>болмайды.</a:t>
                      </a:r>
                      <a:endParaRPr lang="ru-RU" sz="2000" dirty="0">
                        <a:solidFill>
                          <a:srgbClr val="00206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kk-KZ" sz="2000" dirty="0">
                          <a:solidFill>
                            <a:srgbClr val="002060"/>
                          </a:solidFill>
                          <a:latin typeface="Times New Roman" pitchFamily="18" charset="0"/>
                          <a:ea typeface="Times New Roman"/>
                          <a:cs typeface="Times New Roman" pitchFamily="18" charset="0"/>
                        </a:rPr>
                        <a:t>Бағдаршам сөнген жағдайда реттеушіге бағынады.</a:t>
                      </a:r>
                      <a:endParaRPr lang="ru-RU" sz="2000" dirty="0">
                        <a:solidFill>
                          <a:srgbClr val="00206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kk-KZ" sz="2000" dirty="0">
                          <a:solidFill>
                            <a:srgbClr val="002060"/>
                          </a:solidFill>
                          <a:latin typeface="Times New Roman" pitchFamily="18" charset="0"/>
                          <a:ea typeface="Times New Roman"/>
                          <a:cs typeface="Times New Roman" pitchFamily="18" charset="0"/>
                        </a:rPr>
                        <a:t>Автобус, троллейбус, трамвай, такси сияқты көліктерді тек қана отырғызу алаңында күту қажет.</a:t>
                      </a:r>
                      <a:endParaRPr lang="ru-RU" sz="2000" dirty="0">
                        <a:solidFill>
                          <a:srgbClr val="00206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kk-KZ" sz="2000" dirty="0">
                          <a:solidFill>
                            <a:srgbClr val="002060"/>
                          </a:solidFill>
                          <a:latin typeface="Times New Roman" pitchFamily="18" charset="0"/>
                          <a:ea typeface="Times New Roman"/>
                          <a:cs typeface="Times New Roman" pitchFamily="18" charset="0"/>
                        </a:rPr>
                        <a:t>«Велосипедтің жолы» белгісінде тек велосипедтер қозғалысына рұқсат береді.</a:t>
                      </a:r>
                      <a:endParaRPr lang="ru-RU" sz="2000" dirty="0">
                        <a:solidFill>
                          <a:srgbClr val="00206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04" name="WordArt 12"/>
          <p:cNvSpPr>
            <a:spLocks noChangeArrowheads="1" noChangeShapeType="1" noTextEdit="1"/>
          </p:cNvSpPr>
          <p:nvPr/>
        </p:nvSpPr>
        <p:spPr bwMode="gray">
          <a:xfrm rot="-46060605">
            <a:off x="2107406" y="3836194"/>
            <a:ext cx="2162175" cy="1144588"/>
          </a:xfrm>
          <a:prstGeom prst="rect">
            <a:avLst/>
          </a:prstGeom>
        </p:spPr>
        <p:txBody>
          <a:bodyPr spcFirstLastPara="1" wrap="none" fromWordArt="1">
            <a:prstTxWarp prst="textArchDown">
              <a:avLst>
                <a:gd name="adj" fmla="val 1440848"/>
              </a:avLst>
            </a:prstTxWarp>
          </a:bodyPr>
          <a:lstStyle/>
          <a:p>
            <a:r>
              <a:rPr lang="en-US" b="1" kern="10">
                <a:ln w="9525">
                  <a:noFill/>
                  <a:round/>
                  <a:headEnd/>
                  <a:tailEnd/>
                </a:ln>
                <a:solidFill>
                  <a:srgbClr val="FFFFFF"/>
                </a:solidFill>
                <a:latin typeface="Arial"/>
                <a:cs typeface="Arial"/>
              </a:rPr>
              <a:t>Your Text Here</a:t>
            </a:r>
            <a:endParaRPr lang="ru-RU" b="1" kern="10">
              <a:ln w="9525">
                <a:noFill/>
                <a:round/>
                <a:headEnd/>
                <a:tailEnd/>
              </a:ln>
              <a:solidFill>
                <a:srgbClr val="FFFFFF"/>
              </a:solidFill>
              <a:latin typeface="Arial"/>
              <a:cs typeface="Arial"/>
            </a:endParaRPr>
          </a:p>
        </p:txBody>
      </p:sp>
      <p:sp>
        <p:nvSpPr>
          <p:cNvPr id="17409" name="Rectangle 1"/>
          <p:cNvSpPr>
            <a:spLocks noChangeArrowheads="1"/>
          </p:cNvSpPr>
          <p:nvPr/>
        </p:nvSpPr>
        <p:spPr bwMode="auto">
          <a:xfrm>
            <a:off x="214282" y="214291"/>
            <a:ext cx="8143932" cy="169277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l" eaLnBrk="0" hangingPunct="0"/>
            <a:r>
              <a:rPr kumimoji="0" lang="kk-KZ" sz="2800" b="1" i="0" u="none" strike="noStrike" cap="none" normalizeH="0" baseline="0" dirty="0" smtClean="0">
                <a:ln>
                  <a:noFill/>
                </a:ln>
                <a:solidFill>
                  <a:srgbClr val="FF0000"/>
                </a:solidFill>
                <a:effectLst/>
                <a:latin typeface="Arial" pitchFamily="34" charset="0"/>
                <a:cs typeface="Arial" pitchFamily="34" charset="0"/>
              </a:rPr>
              <a:t>3-тапсырма.</a:t>
            </a:r>
            <a:r>
              <a:rPr lang="kk-KZ" sz="2800" b="1" dirty="0" smtClean="0">
                <a:latin typeface="Arial" pitchFamily="34" charset="0"/>
                <a:ea typeface="Times New Roman" pitchFamily="18" charset="0"/>
                <a:cs typeface="Arial" pitchFamily="34" charset="0"/>
              </a:rPr>
              <a:t> </a:t>
            </a:r>
          </a:p>
          <a:p>
            <a:pPr eaLnBrk="0" hangingPunct="0"/>
            <a:r>
              <a:rPr lang="kk-KZ" sz="2000" b="1" dirty="0" smtClean="0">
                <a:solidFill>
                  <a:srgbClr val="002060"/>
                </a:solidFill>
                <a:latin typeface="Arial" pitchFamily="34" charset="0"/>
                <a:ea typeface="Times New Roman" pitchFamily="18" charset="0"/>
                <a:cs typeface="Arial" pitchFamily="34" charset="0"/>
              </a:rPr>
              <a:t>Жаяу жүргіншіге арналған нұсқаулықтардың дұрыс, бұрысын ажыратыңыз</a:t>
            </a:r>
            <a:r>
              <a:rPr lang="kk-KZ" sz="2400" b="1" dirty="0" smtClean="0">
                <a:latin typeface="Arial" pitchFamily="34" charset="0"/>
                <a:ea typeface="Times New Roman" pitchFamily="18" charset="0"/>
                <a:cs typeface="Arial" pitchFamily="34" charset="0"/>
              </a:rPr>
              <a:t>.</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rgbClr val="FF0000"/>
              </a:solidFill>
              <a:effectLst/>
              <a:latin typeface="Arial" pitchFamily="34" charset="0"/>
              <a:cs typeface="Arial" pitchFamily="34" charset="0"/>
            </a:endParaRPr>
          </a:p>
        </p:txBody>
      </p:sp>
      <p:sp>
        <p:nvSpPr>
          <p:cNvPr id="6" name="TextBox 5"/>
          <p:cNvSpPr txBox="1"/>
          <p:nvPr/>
        </p:nvSpPr>
        <p:spPr>
          <a:xfrm>
            <a:off x="2500298" y="1357298"/>
            <a:ext cx="4786346" cy="1631216"/>
          </a:xfrm>
          <a:prstGeom prst="rect">
            <a:avLst/>
          </a:prstGeom>
          <a:noFill/>
        </p:spPr>
        <p:txBody>
          <a:bodyPr wrap="square" rtlCol="0">
            <a:spAutoFit/>
          </a:bodyPr>
          <a:lstStyle/>
          <a:p>
            <a:pPr algn="l"/>
            <a:r>
              <a:rPr lang="kk-KZ" sz="2000" i="1" dirty="0" smtClean="0"/>
              <a:t>  </a:t>
            </a:r>
          </a:p>
          <a:p>
            <a:endParaRPr lang="kk-KZ" sz="2000" i="1" dirty="0" smtClean="0"/>
          </a:p>
          <a:p>
            <a:endParaRPr lang="kk-KZ" sz="2000" i="1" dirty="0" smtClean="0"/>
          </a:p>
          <a:p>
            <a:endParaRPr lang="kk-KZ" sz="2000" i="1" dirty="0" smtClean="0"/>
          </a:p>
          <a:p>
            <a:r>
              <a:rPr lang="kk-KZ" sz="2000" i="1" dirty="0" smtClean="0"/>
              <a:t> </a:t>
            </a:r>
            <a:endParaRPr lang="ru-RU" sz="2000" i="1" dirty="0"/>
          </a:p>
        </p:txBody>
      </p:sp>
      <p:sp>
        <p:nvSpPr>
          <p:cNvPr id="45057" name="Rectangle 1"/>
          <p:cNvSpPr>
            <a:spLocks noChangeArrowheads="1"/>
          </p:cNvSpPr>
          <p:nvPr/>
        </p:nvSpPr>
        <p:spPr bwMode="auto">
          <a:xfrm>
            <a:off x="1" y="1"/>
            <a:ext cx="2143108" cy="36933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Box 10"/>
          <p:cNvSpPr txBox="1"/>
          <p:nvPr/>
        </p:nvSpPr>
        <p:spPr>
          <a:xfrm>
            <a:off x="5286380" y="1500174"/>
            <a:ext cx="3286148" cy="646331"/>
          </a:xfrm>
          <a:prstGeom prst="rect">
            <a:avLst/>
          </a:prstGeom>
          <a:noFill/>
        </p:spPr>
        <p:txBody>
          <a:bodyPr wrap="square" rtlCol="0">
            <a:spAutoFit/>
          </a:bodyPr>
          <a:lstStyle/>
          <a:p>
            <a:r>
              <a:rPr lang="ru-RU" dirty="0" smtClean="0"/>
              <a:t> </a:t>
            </a:r>
          </a:p>
          <a:p>
            <a:endParaRPr lang="ru-RU" dirty="0"/>
          </a:p>
        </p:txBody>
      </p:sp>
      <p:sp>
        <p:nvSpPr>
          <p:cNvPr id="12289" name="Rectangle 1"/>
          <p:cNvSpPr>
            <a:spLocks noChangeArrowheads="1"/>
          </p:cNvSpPr>
          <p:nvPr/>
        </p:nvSpPr>
        <p:spPr bwMode="auto">
          <a:xfrm>
            <a:off x="142844" y="1428736"/>
            <a:ext cx="8858312"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Дескриптор:</a:t>
            </a:r>
            <a:endParaRPr kumimoji="0" lang="ru-RU" sz="20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C00000"/>
                </a:solidFill>
                <a:effectLst/>
                <a:latin typeface="Arial" pitchFamily="34" charset="0"/>
                <a:ea typeface="Calibri" pitchFamily="34" charset="0"/>
                <a:cs typeface="Times New Roman" pitchFamily="18" charset="0"/>
              </a:rPr>
              <a:t> </a:t>
            </a:r>
            <a:r>
              <a:rPr lang="ru-RU" sz="2400" dirty="0" smtClean="0">
                <a:solidFill>
                  <a:srgbClr val="C00000"/>
                </a:solidFill>
                <a:latin typeface="Arial" pitchFamily="34" charset="0"/>
                <a:ea typeface="Calibri" pitchFamily="34" charset="0"/>
                <a:cs typeface="Times New Roman" pitchFamily="18" charset="0"/>
              </a:rPr>
              <a:t>-</a:t>
            </a:r>
            <a:r>
              <a:rPr lang="kk-KZ" sz="2000" i="1" dirty="0" smtClean="0">
                <a:solidFill>
                  <a:srgbClr val="C00000"/>
                </a:solidFill>
                <a:latin typeface="Times New Roman" pitchFamily="18" charset="0"/>
                <a:ea typeface="Calibri" pitchFamily="34" charset="0"/>
                <a:cs typeface="Times New Roman" pitchFamily="18" charset="0"/>
              </a:rPr>
              <a:t>жаяу жүргіншіге арналаған нұсқаулықтардың дұрыс, бұрысын ажыратады.  </a:t>
            </a:r>
            <a:endParaRPr kumimoji="0" lang="ru-RU" sz="2400" b="0" i="0" u="none" strike="noStrike" cap="none" normalizeH="0" baseline="0" dirty="0" smtClean="0">
              <a:ln>
                <a:noFill/>
              </a:ln>
              <a:solidFill>
                <a:srgbClr val="C00000"/>
              </a:solidFill>
              <a:effectLst/>
              <a:latin typeface="Arial" pitchFamily="34" charset="0"/>
              <a:ea typeface="Times New Roman" pitchFamily="18" charset="0"/>
              <a:cs typeface="Arial" pitchFamily="34" charset="0"/>
            </a:endParaRPr>
          </a:p>
        </p:txBody>
      </p:sp>
      <p:graphicFrame>
        <p:nvGraphicFramePr>
          <p:cNvPr id="8" name="Таблица 7"/>
          <p:cNvGraphicFramePr>
            <a:graphicFrameLocks noGrp="1"/>
          </p:cNvGraphicFramePr>
          <p:nvPr/>
        </p:nvGraphicFramePr>
        <p:xfrm>
          <a:off x="500034" y="2214554"/>
          <a:ext cx="8286808" cy="3566160"/>
        </p:xfrm>
        <a:graphic>
          <a:graphicData uri="http://schemas.openxmlformats.org/drawingml/2006/table">
            <a:tbl>
              <a:tblPr/>
              <a:tblGrid>
                <a:gridCol w="5300570"/>
                <a:gridCol w="1507996"/>
                <a:gridCol w="1478242"/>
              </a:tblGrid>
              <a:tr h="0">
                <a:tc>
                  <a:txBody>
                    <a:bodyPr/>
                    <a:lstStyle/>
                    <a:p>
                      <a:pPr algn="ctr"/>
                      <a:r>
                        <a:rPr lang="kk-KZ" sz="1400" b="1" dirty="0">
                          <a:solidFill>
                            <a:srgbClr val="002060"/>
                          </a:solidFill>
                          <a:latin typeface="Calibri"/>
                          <a:ea typeface="Times New Roman"/>
                        </a:rPr>
                        <a:t>Сөйлемдер </a:t>
                      </a:r>
                      <a:endParaRPr lang="ru-RU" sz="1100" dirty="0">
                        <a:solidFill>
                          <a:srgbClr val="002060"/>
                        </a:solidFill>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kk-KZ" sz="1400" b="1" dirty="0">
                          <a:solidFill>
                            <a:srgbClr val="002060"/>
                          </a:solidFill>
                          <a:latin typeface="Calibri"/>
                          <a:ea typeface="Times New Roman"/>
                        </a:rPr>
                        <a:t> Дұрыс </a:t>
                      </a:r>
                      <a:endParaRPr lang="ru-RU" sz="1100" dirty="0">
                        <a:solidFill>
                          <a:srgbClr val="002060"/>
                        </a:solidFill>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kk-KZ" sz="1400" b="1" dirty="0">
                          <a:solidFill>
                            <a:srgbClr val="002060"/>
                          </a:solidFill>
                          <a:latin typeface="Calibri"/>
                          <a:ea typeface="Times New Roman"/>
                        </a:rPr>
                        <a:t>Бұрыс</a:t>
                      </a:r>
                      <a:endParaRPr lang="ru-RU" sz="1100" dirty="0">
                        <a:solidFill>
                          <a:srgbClr val="002060"/>
                        </a:solidFill>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kk-KZ" sz="2000" dirty="0">
                          <a:solidFill>
                            <a:srgbClr val="002060"/>
                          </a:solidFill>
                          <a:latin typeface="Times New Roman" pitchFamily="18" charset="0"/>
                          <a:ea typeface="Times New Roman"/>
                          <a:cs typeface="Times New Roman" pitchFamily="18" charset="0"/>
                        </a:rPr>
                        <a:t>Жолдың жиегінде доп </a:t>
                      </a:r>
                      <a:r>
                        <a:rPr lang="kk-KZ" sz="2000" dirty="0" smtClean="0">
                          <a:solidFill>
                            <a:srgbClr val="002060"/>
                          </a:solidFill>
                          <a:latin typeface="Times New Roman" pitchFamily="18" charset="0"/>
                          <a:ea typeface="Times New Roman"/>
                          <a:cs typeface="Times New Roman" pitchFamily="18" charset="0"/>
                        </a:rPr>
                        <a:t>ойнауға </a:t>
                      </a:r>
                      <a:r>
                        <a:rPr lang="kk-KZ" sz="2000" dirty="0">
                          <a:solidFill>
                            <a:srgbClr val="002060"/>
                          </a:solidFill>
                          <a:latin typeface="Times New Roman" pitchFamily="18" charset="0"/>
                          <a:ea typeface="Times New Roman"/>
                          <a:cs typeface="Times New Roman" pitchFamily="18" charset="0"/>
                        </a:rPr>
                        <a:t>тыйым </a:t>
                      </a:r>
                      <a:r>
                        <a:rPr lang="kk-KZ" sz="2000" dirty="0" smtClean="0">
                          <a:solidFill>
                            <a:srgbClr val="002060"/>
                          </a:solidFill>
                          <a:latin typeface="Times New Roman" pitchFamily="18" charset="0"/>
                          <a:ea typeface="Times New Roman"/>
                          <a:cs typeface="Times New Roman" pitchFamily="18" charset="0"/>
                        </a:rPr>
                        <a:t>салынбайды</a:t>
                      </a:r>
                      <a:r>
                        <a:rPr lang="kk-KZ" sz="2000" dirty="0">
                          <a:solidFill>
                            <a:srgbClr val="002060"/>
                          </a:solidFill>
                          <a:latin typeface="Times New Roman" pitchFamily="18" charset="0"/>
                          <a:ea typeface="Times New Roman"/>
                          <a:cs typeface="Times New Roman" pitchFamily="18" charset="0"/>
                        </a:rPr>
                        <a:t>.</a:t>
                      </a:r>
                      <a:endParaRPr lang="ru-RU" sz="2000" dirty="0">
                        <a:solidFill>
                          <a:srgbClr val="00206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kk-KZ" sz="2000" dirty="0">
                          <a:solidFill>
                            <a:srgbClr val="002060"/>
                          </a:solidFill>
                          <a:latin typeface="Times New Roman" pitchFamily="18" charset="0"/>
                          <a:ea typeface="Times New Roman"/>
                          <a:cs typeface="Times New Roman" pitchFamily="18" charset="0"/>
                        </a:rPr>
                        <a:t>Велосипедшіге жаяу жүргіншіге арналған жолмен жүруге </a:t>
                      </a:r>
                      <a:r>
                        <a:rPr lang="kk-KZ" sz="2000" dirty="0" smtClean="0">
                          <a:solidFill>
                            <a:srgbClr val="002060"/>
                          </a:solidFill>
                          <a:latin typeface="Times New Roman" pitchFamily="18" charset="0"/>
                          <a:ea typeface="Times New Roman"/>
                          <a:cs typeface="Times New Roman" pitchFamily="18" charset="0"/>
                        </a:rPr>
                        <a:t>болмайды.</a:t>
                      </a:r>
                      <a:endParaRPr lang="ru-RU" sz="2000" dirty="0">
                        <a:solidFill>
                          <a:srgbClr val="00206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kk-KZ" sz="2000" dirty="0">
                          <a:solidFill>
                            <a:srgbClr val="002060"/>
                          </a:solidFill>
                          <a:latin typeface="Times New Roman" pitchFamily="18" charset="0"/>
                          <a:ea typeface="Times New Roman"/>
                          <a:cs typeface="Times New Roman" pitchFamily="18" charset="0"/>
                        </a:rPr>
                        <a:t>Бағдаршам сөнген жағдайда реттеушіге бағынады.</a:t>
                      </a:r>
                      <a:endParaRPr lang="ru-RU" sz="2000" dirty="0">
                        <a:solidFill>
                          <a:srgbClr val="00206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kk-KZ" sz="2000" dirty="0">
                          <a:solidFill>
                            <a:srgbClr val="002060"/>
                          </a:solidFill>
                          <a:latin typeface="Times New Roman" pitchFamily="18" charset="0"/>
                          <a:ea typeface="Times New Roman"/>
                          <a:cs typeface="Times New Roman" pitchFamily="18" charset="0"/>
                        </a:rPr>
                        <a:t>Автобус, троллейбус, трамвай, такси сияқты көліктерді тек қана отырғызу алаңында күту қажет.</a:t>
                      </a:r>
                      <a:endParaRPr lang="ru-RU" sz="2000" dirty="0">
                        <a:solidFill>
                          <a:srgbClr val="00206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kk-KZ" sz="2000" dirty="0">
                          <a:solidFill>
                            <a:srgbClr val="002060"/>
                          </a:solidFill>
                          <a:latin typeface="Times New Roman" pitchFamily="18" charset="0"/>
                          <a:ea typeface="Times New Roman"/>
                          <a:cs typeface="Times New Roman" pitchFamily="18" charset="0"/>
                        </a:rPr>
                        <a:t>«Велосипедтің жолы» белгісінде тек велосипедтер қозғалысына рұқсат береді.</a:t>
                      </a:r>
                      <a:endParaRPr lang="ru-RU" sz="2000" dirty="0">
                        <a:solidFill>
                          <a:srgbClr val="00206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ru-RU" sz="11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Рисунок 8"/>
          <p:cNvPicPr>
            <a:picLocks noChangeAspect="1"/>
          </p:cNvPicPr>
          <p:nvPr/>
        </p:nvPicPr>
        <p:blipFill rotWithShape="1">
          <a:blip r:embed="rId2" cstate="print">
            <a:extLst>
              <a:ext uri="{28A0092B-C50C-407E-A947-70E740481C1C}">
                <a14:useLocalDpi xmlns="" xmlns:a14="http://schemas.microsoft.com/office/drawing/2010/main" val="0"/>
              </a:ext>
            </a:extLst>
          </a:blip>
          <a:srcRect r="47361"/>
          <a:stretch/>
        </p:blipFill>
        <p:spPr>
          <a:xfrm>
            <a:off x="6286512" y="3000372"/>
            <a:ext cx="664412" cy="705259"/>
          </a:xfrm>
          <a:prstGeom prst="rect">
            <a:avLst/>
          </a:prstGeom>
        </p:spPr>
      </p:pic>
      <p:pic>
        <p:nvPicPr>
          <p:cNvPr id="10" name="Рисунок 9"/>
          <p:cNvPicPr>
            <a:picLocks noChangeAspect="1"/>
          </p:cNvPicPr>
          <p:nvPr/>
        </p:nvPicPr>
        <p:blipFill rotWithShape="1">
          <a:blip r:embed="rId2" cstate="print">
            <a:extLst>
              <a:ext uri="{28A0092B-C50C-407E-A947-70E740481C1C}">
                <a14:useLocalDpi xmlns="" xmlns:a14="http://schemas.microsoft.com/office/drawing/2010/main" val="0"/>
              </a:ext>
            </a:extLst>
          </a:blip>
          <a:srcRect r="47361"/>
          <a:stretch/>
        </p:blipFill>
        <p:spPr>
          <a:xfrm>
            <a:off x="6286512" y="3571876"/>
            <a:ext cx="664412" cy="705259"/>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 xmlns:a14="http://schemas.microsoft.com/office/drawing/2010/main" val="0"/>
              </a:ext>
            </a:extLst>
          </a:blip>
          <a:srcRect r="47361"/>
          <a:stretch/>
        </p:blipFill>
        <p:spPr>
          <a:xfrm>
            <a:off x="6286512" y="4357694"/>
            <a:ext cx="664412" cy="705259"/>
          </a:xfrm>
          <a:prstGeom prst="rect">
            <a:avLst/>
          </a:prstGeom>
        </p:spPr>
      </p:pic>
      <p:pic>
        <p:nvPicPr>
          <p:cNvPr id="13" name="Рисунок 12"/>
          <p:cNvPicPr>
            <a:picLocks noChangeAspect="1"/>
          </p:cNvPicPr>
          <p:nvPr/>
        </p:nvPicPr>
        <p:blipFill rotWithShape="1">
          <a:blip r:embed="rId2" cstate="print">
            <a:extLst>
              <a:ext uri="{28A0092B-C50C-407E-A947-70E740481C1C}">
                <a14:useLocalDpi xmlns="" xmlns:a14="http://schemas.microsoft.com/office/drawing/2010/main" val="0"/>
              </a:ext>
            </a:extLst>
          </a:blip>
          <a:srcRect r="47361"/>
          <a:stretch/>
        </p:blipFill>
        <p:spPr>
          <a:xfrm>
            <a:off x="6357950" y="5143512"/>
            <a:ext cx="664412" cy="705259"/>
          </a:xfrm>
          <a:prstGeom prst="rect">
            <a:avLst/>
          </a:prstGeom>
        </p:spPr>
      </p:pic>
      <p:pic>
        <p:nvPicPr>
          <p:cNvPr id="14" name="Рисунок 13"/>
          <p:cNvPicPr>
            <a:picLocks noChangeAspect="1"/>
          </p:cNvPicPr>
          <p:nvPr/>
        </p:nvPicPr>
        <p:blipFill rotWithShape="1">
          <a:blip r:embed="rId2" cstate="print">
            <a:extLst>
              <a:ext uri="{28A0092B-C50C-407E-A947-70E740481C1C}">
                <a14:useLocalDpi xmlns="" xmlns:a14="http://schemas.microsoft.com/office/drawing/2010/main" val="0"/>
              </a:ext>
            </a:extLst>
          </a:blip>
          <a:srcRect l="51387" r="-4026"/>
          <a:stretch/>
        </p:blipFill>
        <p:spPr>
          <a:xfrm>
            <a:off x="7786710" y="2357430"/>
            <a:ext cx="664412" cy="705259"/>
          </a:xfrm>
          <a:prstGeom prst="rect">
            <a:avLst/>
          </a:prstGeom>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lgn="ctr"/>
            <a:r>
              <a:rPr lang="kk-KZ" sz="3200" dirty="0" smtClean="0">
                <a:latin typeface="Bookman Old Style" pitchFamily="18" charset="0"/>
              </a:rPr>
              <a:t>Біз бүгін не білдік?</a:t>
            </a:r>
            <a:endParaRPr lang="en-US" sz="3200" dirty="0">
              <a:latin typeface="Bookman Old Style" pitchFamily="18" charset="0"/>
            </a:endParaRPr>
          </a:p>
        </p:txBody>
      </p:sp>
      <p:sp>
        <p:nvSpPr>
          <p:cNvPr id="47105" name="Rectangle 1"/>
          <p:cNvSpPr>
            <a:spLocks noChangeArrowheads="1"/>
          </p:cNvSpPr>
          <p:nvPr/>
        </p:nvSpPr>
        <p:spPr bwMode="auto">
          <a:xfrm>
            <a:off x="500034" y="1626750"/>
            <a:ext cx="8143932" cy="341632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Жаяу</a:t>
            </a:r>
            <a:r>
              <a:rPr kumimoji="0" lang="kk-KZ" sz="24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жүргіншіге арналған жол белгілері туралы  </a:t>
            </a:r>
          </a:p>
          <a:p>
            <a:pPr marL="0" marR="0" lvl="0" indent="0" algn="l" defTabSz="914400" rtl="0" eaLnBrk="1" fontAlgn="base" latinLnBrk="0" hangingPunct="1">
              <a:lnSpc>
                <a:spcPct val="100000"/>
              </a:lnSpc>
              <a:spcBef>
                <a:spcPct val="0"/>
              </a:spcBef>
              <a:spcAft>
                <a:spcPct val="0"/>
              </a:spcAft>
              <a:buClrTx/>
              <a:buSzTx/>
              <a:buFontTx/>
              <a:buNone/>
              <a:tabLst/>
            </a:pPr>
            <a:r>
              <a:rPr lang="kk-KZ" sz="2400" dirty="0" smtClean="0">
                <a:solidFill>
                  <a:srgbClr val="000000"/>
                </a:solidFill>
                <a:latin typeface="Times New Roman" pitchFamily="18" charset="0"/>
                <a:ea typeface="Times New Roman" pitchFamily="18" charset="0"/>
                <a:cs typeface="Times New Roman" pitchFamily="18" charset="0"/>
              </a:rPr>
              <a:t>     </a:t>
            </a:r>
            <a:r>
              <a:rPr kumimoji="0" lang="kk-KZ" sz="24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нұсқаулықтардың  құрылымы мен жанрлық </a:t>
            </a:r>
          </a:p>
          <a:p>
            <a:pPr marL="0" marR="0" lvl="0" indent="0" algn="l" defTabSz="914400" rtl="0" eaLnBrk="1" fontAlgn="base" latinLnBrk="0" hangingPunct="1">
              <a:lnSpc>
                <a:spcPct val="100000"/>
              </a:lnSpc>
              <a:spcBef>
                <a:spcPct val="0"/>
              </a:spcBef>
              <a:spcAft>
                <a:spcPct val="0"/>
              </a:spcAft>
              <a:buClrTx/>
              <a:buSzTx/>
              <a:buFontTx/>
              <a:buNone/>
              <a:tabLst/>
            </a:pPr>
            <a:r>
              <a:rPr lang="kk-KZ" sz="2400" dirty="0" smtClean="0">
                <a:solidFill>
                  <a:srgbClr val="000000"/>
                </a:solidFill>
                <a:latin typeface="Times New Roman" pitchFamily="18" charset="0"/>
                <a:ea typeface="Times New Roman" pitchFamily="18" charset="0"/>
                <a:cs typeface="Times New Roman" pitchFamily="18" charset="0"/>
              </a:rPr>
              <a:t>     </a:t>
            </a:r>
            <a:r>
              <a:rPr kumimoji="0" lang="kk-KZ" sz="24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ерекшеліктеріне талдау жасадық.</a:t>
            </a: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Нұсқаулық</a:t>
            </a:r>
            <a:r>
              <a:rPr kumimoji="0" lang="kk-KZ" sz="24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мәтінінде кездескен  сын есімдерге талдау</a:t>
            </a:r>
          </a:p>
          <a:p>
            <a:pPr marL="0" marR="0" lvl="0" indent="0" algn="l" defTabSz="914400" rtl="0" eaLnBrk="0" fontAlgn="base" latinLnBrk="0" hangingPunct="0">
              <a:lnSpc>
                <a:spcPct val="100000"/>
              </a:lnSpc>
              <a:spcBef>
                <a:spcPct val="0"/>
              </a:spcBef>
              <a:spcAft>
                <a:spcPct val="0"/>
              </a:spcAft>
              <a:buClrTx/>
              <a:buSzTx/>
              <a:buFontTx/>
              <a:buNone/>
              <a:tabLst/>
            </a:pPr>
            <a:r>
              <a:rPr lang="kk-KZ" sz="2400" dirty="0" smtClean="0">
                <a:solidFill>
                  <a:srgbClr val="000000"/>
                </a:solidFill>
                <a:latin typeface="Times New Roman" pitchFamily="18" charset="0"/>
                <a:ea typeface="Times New Roman" pitchFamily="18" charset="0"/>
                <a:cs typeface="Times New Roman" pitchFamily="18" charset="0"/>
              </a:rPr>
              <a:t>    </a:t>
            </a:r>
            <a:r>
              <a:rPr kumimoji="0" lang="kk-KZ" sz="24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жасадық</a:t>
            </a:r>
            <a:r>
              <a:rPr kumimoji="0" lang="kk-KZ"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Заттанған</a:t>
            </a:r>
            <a:r>
              <a:rPr kumimoji="0" lang="kk-KZ" sz="24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сын есімнің  жасалу жолы мен ерекшелігін</a:t>
            </a:r>
          </a:p>
          <a:p>
            <a:pPr marL="0" marR="0" lvl="0" indent="0" algn="l" defTabSz="914400" rtl="0" eaLnBrk="0" fontAlgn="base" latinLnBrk="0" hangingPunct="0">
              <a:lnSpc>
                <a:spcPct val="100000"/>
              </a:lnSpc>
              <a:spcBef>
                <a:spcPct val="0"/>
              </a:spcBef>
              <a:spcAft>
                <a:spcPct val="0"/>
              </a:spcAft>
              <a:buClrTx/>
              <a:buSzTx/>
              <a:buFontTx/>
              <a:buNone/>
              <a:tabLst/>
            </a:pPr>
            <a:r>
              <a:rPr lang="kk-KZ" sz="2400" dirty="0" smtClean="0">
                <a:solidFill>
                  <a:srgbClr val="000000"/>
                </a:solidFill>
                <a:latin typeface="Times New Roman" pitchFamily="18" charset="0"/>
                <a:ea typeface="Times New Roman" pitchFamily="18" charset="0"/>
                <a:cs typeface="Times New Roman" pitchFamily="18" charset="0"/>
              </a:rPr>
              <a:t>   </a:t>
            </a:r>
            <a:r>
              <a:rPr kumimoji="0" lang="kk-KZ" sz="24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ажыраттыңыз.</a:t>
            </a:r>
          </a:p>
          <a:p>
            <a:pPr lvl="0" algn="l" eaLnBrk="0" hangingPunct="0"/>
            <a:r>
              <a:rPr lang="kk-KZ" sz="2400" baseline="0" dirty="0" smtClean="0">
                <a:solidFill>
                  <a:srgbClr val="000000"/>
                </a:solidFill>
                <a:latin typeface="Times New Roman" pitchFamily="18" charset="0"/>
                <a:ea typeface="Calibri" pitchFamily="34" charset="0"/>
                <a:cs typeface="Times New Roman" pitchFamily="18" charset="0"/>
              </a:rPr>
              <a:t> </a:t>
            </a:r>
            <a:r>
              <a:rPr lang="kk-KZ" sz="2400" dirty="0" smtClean="0">
                <a:solidFill>
                  <a:srgbClr val="000000"/>
                </a:solidFill>
                <a:latin typeface="Times New Roman" pitchFamily="18" charset="0"/>
                <a:ea typeface="Times New Roman" pitchFamily="18" charset="0"/>
                <a:cs typeface="Times New Roman" pitchFamily="18" charset="0"/>
              </a:rPr>
              <a:t>•  </a:t>
            </a:r>
            <a:r>
              <a:rPr lang="kk-KZ" sz="2400" baseline="0" dirty="0" smtClean="0">
                <a:solidFill>
                  <a:srgbClr val="000000"/>
                </a:solidFill>
                <a:latin typeface="Times New Roman" pitchFamily="18" charset="0"/>
                <a:ea typeface="Calibri" pitchFamily="34" charset="0"/>
                <a:cs typeface="Times New Roman" pitchFamily="18" charset="0"/>
              </a:rPr>
              <a:t>Жаяу</a:t>
            </a:r>
            <a:r>
              <a:rPr lang="kk-KZ" sz="2400" dirty="0" smtClean="0">
                <a:solidFill>
                  <a:srgbClr val="000000"/>
                </a:solidFill>
                <a:latin typeface="Times New Roman" pitchFamily="18" charset="0"/>
                <a:ea typeface="Calibri" pitchFamily="34" charset="0"/>
                <a:cs typeface="Times New Roman" pitchFamily="18" charset="0"/>
              </a:rPr>
              <a:t> жүргіншіге арналған жол белгілерінің дұрыс, </a:t>
            </a:r>
          </a:p>
          <a:p>
            <a:pPr lvl="0" algn="l" eaLnBrk="0" hangingPunct="0"/>
            <a:r>
              <a:rPr lang="kk-KZ" sz="2400" dirty="0" smtClean="0">
                <a:solidFill>
                  <a:srgbClr val="000000"/>
                </a:solidFill>
                <a:latin typeface="Times New Roman" pitchFamily="18" charset="0"/>
                <a:ea typeface="Calibri" pitchFamily="34" charset="0"/>
                <a:cs typeface="Times New Roman" pitchFamily="18" charset="0"/>
              </a:rPr>
              <a:t>     бұрысын анықтадық.</a:t>
            </a:r>
            <a:endPar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algn="ct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Қосымша тапсырма</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r>
              <a:rPr lang="kk-KZ" sz="3200" dirty="0" smtClean="0">
                <a:latin typeface="Bookman Old Style" pitchFamily="18" charset="0"/>
              </a:rPr>
              <a:t/>
            </a:r>
            <a:br>
              <a:rPr lang="kk-KZ" sz="3200" dirty="0" smtClean="0">
                <a:latin typeface="Bookman Old Style" pitchFamily="18" charset="0"/>
              </a:rPr>
            </a:br>
            <a:endParaRPr lang="en-US" sz="3200" dirty="0">
              <a:latin typeface="Bookman Old Style" pitchFamily="18" charset="0"/>
            </a:endParaRPr>
          </a:p>
        </p:txBody>
      </p:sp>
      <p:sp>
        <p:nvSpPr>
          <p:cNvPr id="66563" name="Freeform 3"/>
          <p:cNvSpPr>
            <a:spLocks/>
          </p:cNvSpPr>
          <p:nvPr/>
        </p:nvSpPr>
        <p:spPr bwMode="gray">
          <a:xfrm>
            <a:off x="2336800" y="3570288"/>
            <a:ext cx="1900238" cy="1376362"/>
          </a:xfrm>
          <a:custGeom>
            <a:avLst/>
            <a:gdLst/>
            <a:ahLst/>
            <a:cxnLst>
              <a:cxn ang="0">
                <a:pos x="0" y="0"/>
              </a:cxn>
              <a:cxn ang="0">
                <a:pos x="382" y="202"/>
              </a:cxn>
              <a:cxn ang="0">
                <a:pos x="577" y="202"/>
              </a:cxn>
              <a:cxn ang="0">
                <a:pos x="637" y="249"/>
              </a:cxn>
              <a:cxn ang="0">
                <a:pos x="639" y="402"/>
              </a:cxn>
              <a:cxn ang="0">
                <a:pos x="598" y="400"/>
              </a:cxn>
              <a:cxn ang="0">
                <a:pos x="669" y="532"/>
              </a:cxn>
              <a:cxn ang="0">
                <a:pos x="735" y="402"/>
              </a:cxn>
              <a:cxn ang="0">
                <a:pos x="696" y="402"/>
              </a:cxn>
              <a:cxn ang="0">
                <a:pos x="694" y="226"/>
              </a:cxn>
              <a:cxn ang="0">
                <a:pos x="616" y="150"/>
              </a:cxn>
              <a:cxn ang="0">
                <a:pos x="335" y="149"/>
              </a:cxn>
              <a:cxn ang="0">
                <a:pos x="69" y="0"/>
              </a:cxn>
              <a:cxn ang="0">
                <a:pos x="0" y="0"/>
              </a:cxn>
            </a:cxnLst>
            <a:rect l="0" t="0" r="r" b="b"/>
            <a:pathLst>
              <a:path w="735" h="532">
                <a:moveTo>
                  <a:pt x="0" y="0"/>
                </a:moveTo>
                <a:cubicBezTo>
                  <a:pt x="0" y="0"/>
                  <a:pt x="85" y="216"/>
                  <a:pt x="382" y="202"/>
                </a:cubicBezTo>
                <a:cubicBezTo>
                  <a:pt x="479" y="202"/>
                  <a:pt x="577" y="202"/>
                  <a:pt x="577" y="202"/>
                </a:cubicBezTo>
                <a:cubicBezTo>
                  <a:pt x="577" y="202"/>
                  <a:pt x="639" y="201"/>
                  <a:pt x="637" y="249"/>
                </a:cubicBezTo>
                <a:cubicBezTo>
                  <a:pt x="638" y="325"/>
                  <a:pt x="639" y="402"/>
                  <a:pt x="639" y="402"/>
                </a:cubicBezTo>
                <a:lnTo>
                  <a:pt x="598" y="400"/>
                </a:lnTo>
                <a:lnTo>
                  <a:pt x="669" y="532"/>
                </a:lnTo>
                <a:lnTo>
                  <a:pt x="735" y="402"/>
                </a:lnTo>
                <a:lnTo>
                  <a:pt x="696" y="402"/>
                </a:lnTo>
                <a:cubicBezTo>
                  <a:pt x="696" y="402"/>
                  <a:pt x="695" y="314"/>
                  <a:pt x="694" y="226"/>
                </a:cubicBezTo>
                <a:cubicBezTo>
                  <a:pt x="687" y="160"/>
                  <a:pt x="616" y="150"/>
                  <a:pt x="616" y="150"/>
                </a:cubicBezTo>
                <a:cubicBezTo>
                  <a:pt x="556" y="137"/>
                  <a:pt x="473" y="153"/>
                  <a:pt x="335" y="149"/>
                </a:cubicBezTo>
                <a:cubicBezTo>
                  <a:pt x="110" y="126"/>
                  <a:pt x="69" y="0"/>
                  <a:pt x="69" y="0"/>
                </a:cubicBezTo>
                <a:lnTo>
                  <a:pt x="0" y="0"/>
                </a:lnTo>
                <a:close/>
              </a:path>
            </a:pathLst>
          </a:custGeom>
          <a:gradFill rotWithShape="1">
            <a:gsLst>
              <a:gs pos="0">
                <a:schemeClr val="bg1">
                  <a:alpha val="0"/>
                </a:schemeClr>
              </a:gs>
              <a:gs pos="100000">
                <a:schemeClr val="tx1"/>
              </a:gs>
            </a:gsLst>
            <a:lin ang="5400000" scaled="1"/>
          </a:gradFill>
          <a:ln w="9525" cap="flat" cmpd="sng">
            <a:noFill/>
            <a:prstDash val="solid"/>
            <a:round/>
            <a:headEnd type="none" w="med" len="med"/>
            <a:tailEnd type="none" w="med" len="med"/>
          </a:ln>
          <a:effectLst/>
        </p:spPr>
        <p:txBody>
          <a:bodyPr wrap="none" anchor="ctr"/>
          <a:lstStyle/>
          <a:p>
            <a:endParaRPr lang="ru-RU"/>
          </a:p>
        </p:txBody>
      </p:sp>
      <p:sp>
        <p:nvSpPr>
          <p:cNvPr id="66564" name="Freeform 4"/>
          <p:cNvSpPr>
            <a:spLocks/>
          </p:cNvSpPr>
          <p:nvPr/>
        </p:nvSpPr>
        <p:spPr bwMode="gray">
          <a:xfrm>
            <a:off x="4256088" y="3505200"/>
            <a:ext cx="366712" cy="1562100"/>
          </a:xfrm>
          <a:custGeom>
            <a:avLst/>
            <a:gdLst/>
            <a:ahLst/>
            <a:cxnLst>
              <a:cxn ang="0">
                <a:pos x="37" y="1"/>
              </a:cxn>
              <a:cxn ang="0">
                <a:pos x="45" y="472"/>
              </a:cxn>
              <a:cxn ang="0">
                <a:pos x="0" y="474"/>
              </a:cxn>
              <a:cxn ang="0">
                <a:pos x="72" y="604"/>
              </a:cxn>
              <a:cxn ang="0">
                <a:pos x="142" y="474"/>
              </a:cxn>
              <a:cxn ang="0">
                <a:pos x="100" y="474"/>
              </a:cxn>
              <a:cxn ang="0">
                <a:pos x="99" y="0"/>
              </a:cxn>
              <a:cxn ang="0">
                <a:pos x="37" y="1"/>
              </a:cxn>
            </a:cxnLst>
            <a:rect l="0" t="0" r="r" b="b"/>
            <a:pathLst>
              <a:path w="142" h="604">
                <a:moveTo>
                  <a:pt x="37" y="1"/>
                </a:moveTo>
                <a:lnTo>
                  <a:pt x="45" y="472"/>
                </a:lnTo>
                <a:lnTo>
                  <a:pt x="0" y="474"/>
                </a:lnTo>
                <a:lnTo>
                  <a:pt x="72" y="604"/>
                </a:lnTo>
                <a:lnTo>
                  <a:pt x="142" y="474"/>
                </a:lnTo>
                <a:lnTo>
                  <a:pt x="100" y="474"/>
                </a:lnTo>
                <a:lnTo>
                  <a:pt x="99" y="0"/>
                </a:lnTo>
                <a:lnTo>
                  <a:pt x="37" y="1"/>
                </a:lnTo>
                <a:close/>
              </a:path>
            </a:pathLst>
          </a:custGeom>
          <a:gradFill rotWithShape="1">
            <a:gsLst>
              <a:gs pos="0">
                <a:schemeClr val="bg1">
                  <a:alpha val="0"/>
                </a:schemeClr>
              </a:gs>
              <a:gs pos="100000">
                <a:schemeClr val="tx1"/>
              </a:gs>
            </a:gsLst>
            <a:lin ang="5400000" scaled="1"/>
          </a:gradFill>
          <a:ln w="9525" cap="flat" cmpd="sng">
            <a:noFill/>
            <a:prstDash val="solid"/>
            <a:round/>
            <a:headEnd type="none" w="med" len="med"/>
            <a:tailEnd type="none" w="med" len="med"/>
          </a:ln>
          <a:effectLst/>
        </p:spPr>
        <p:txBody>
          <a:bodyPr wrap="none" anchor="ctr"/>
          <a:lstStyle/>
          <a:p>
            <a:endParaRPr lang="ru-RU"/>
          </a:p>
        </p:txBody>
      </p:sp>
      <p:sp>
        <p:nvSpPr>
          <p:cNvPr id="66565" name="Freeform 5"/>
          <p:cNvSpPr>
            <a:spLocks/>
          </p:cNvSpPr>
          <p:nvPr/>
        </p:nvSpPr>
        <p:spPr bwMode="gray">
          <a:xfrm flipH="1">
            <a:off x="4656138" y="3570288"/>
            <a:ext cx="1900237" cy="1376362"/>
          </a:xfrm>
          <a:custGeom>
            <a:avLst/>
            <a:gdLst/>
            <a:ahLst/>
            <a:cxnLst>
              <a:cxn ang="0">
                <a:pos x="0" y="0"/>
              </a:cxn>
              <a:cxn ang="0">
                <a:pos x="382" y="202"/>
              </a:cxn>
              <a:cxn ang="0">
                <a:pos x="577" y="202"/>
              </a:cxn>
              <a:cxn ang="0">
                <a:pos x="637" y="249"/>
              </a:cxn>
              <a:cxn ang="0">
                <a:pos x="639" y="402"/>
              </a:cxn>
              <a:cxn ang="0">
                <a:pos x="598" y="400"/>
              </a:cxn>
              <a:cxn ang="0">
                <a:pos x="669" y="532"/>
              </a:cxn>
              <a:cxn ang="0">
                <a:pos x="735" y="402"/>
              </a:cxn>
              <a:cxn ang="0">
                <a:pos x="696" y="402"/>
              </a:cxn>
              <a:cxn ang="0">
                <a:pos x="694" y="226"/>
              </a:cxn>
              <a:cxn ang="0">
                <a:pos x="616" y="150"/>
              </a:cxn>
              <a:cxn ang="0">
                <a:pos x="335" y="149"/>
              </a:cxn>
              <a:cxn ang="0">
                <a:pos x="69" y="0"/>
              </a:cxn>
              <a:cxn ang="0">
                <a:pos x="0" y="0"/>
              </a:cxn>
            </a:cxnLst>
            <a:rect l="0" t="0" r="r" b="b"/>
            <a:pathLst>
              <a:path w="735" h="532">
                <a:moveTo>
                  <a:pt x="0" y="0"/>
                </a:moveTo>
                <a:cubicBezTo>
                  <a:pt x="0" y="0"/>
                  <a:pt x="85" y="216"/>
                  <a:pt x="382" y="202"/>
                </a:cubicBezTo>
                <a:cubicBezTo>
                  <a:pt x="479" y="202"/>
                  <a:pt x="577" y="202"/>
                  <a:pt x="577" y="202"/>
                </a:cubicBezTo>
                <a:cubicBezTo>
                  <a:pt x="577" y="202"/>
                  <a:pt x="639" y="201"/>
                  <a:pt x="637" y="249"/>
                </a:cubicBezTo>
                <a:cubicBezTo>
                  <a:pt x="638" y="325"/>
                  <a:pt x="639" y="402"/>
                  <a:pt x="639" y="402"/>
                </a:cubicBezTo>
                <a:lnTo>
                  <a:pt x="598" y="400"/>
                </a:lnTo>
                <a:lnTo>
                  <a:pt x="669" y="532"/>
                </a:lnTo>
                <a:lnTo>
                  <a:pt x="735" y="402"/>
                </a:lnTo>
                <a:lnTo>
                  <a:pt x="696" y="402"/>
                </a:lnTo>
                <a:cubicBezTo>
                  <a:pt x="696" y="402"/>
                  <a:pt x="695" y="314"/>
                  <a:pt x="694" y="226"/>
                </a:cubicBezTo>
                <a:cubicBezTo>
                  <a:pt x="687" y="160"/>
                  <a:pt x="616" y="150"/>
                  <a:pt x="616" y="150"/>
                </a:cubicBezTo>
                <a:cubicBezTo>
                  <a:pt x="556" y="137"/>
                  <a:pt x="473" y="153"/>
                  <a:pt x="335" y="149"/>
                </a:cubicBezTo>
                <a:cubicBezTo>
                  <a:pt x="110" y="126"/>
                  <a:pt x="69" y="0"/>
                  <a:pt x="69" y="0"/>
                </a:cubicBezTo>
                <a:lnTo>
                  <a:pt x="0" y="0"/>
                </a:lnTo>
                <a:close/>
              </a:path>
            </a:pathLst>
          </a:custGeom>
          <a:gradFill rotWithShape="1">
            <a:gsLst>
              <a:gs pos="0">
                <a:schemeClr val="bg1">
                  <a:alpha val="0"/>
                </a:schemeClr>
              </a:gs>
              <a:gs pos="100000">
                <a:schemeClr val="tx1"/>
              </a:gs>
            </a:gsLst>
            <a:lin ang="5400000" scaled="1"/>
          </a:gradFill>
          <a:ln w="9525" cap="flat" cmpd="sng">
            <a:noFill/>
            <a:prstDash val="solid"/>
            <a:round/>
            <a:headEnd type="none" w="med" len="med"/>
            <a:tailEnd type="none" w="med" len="med"/>
          </a:ln>
          <a:effectLst/>
        </p:spPr>
        <p:txBody>
          <a:bodyPr wrap="none" anchor="ctr"/>
          <a:lstStyle/>
          <a:p>
            <a:endParaRPr lang="ru-RU"/>
          </a:p>
        </p:txBody>
      </p:sp>
      <p:sp>
        <p:nvSpPr>
          <p:cNvPr id="66579" name="AutoShape 19"/>
          <p:cNvSpPr>
            <a:spLocks noChangeArrowheads="1"/>
          </p:cNvSpPr>
          <p:nvPr/>
        </p:nvSpPr>
        <p:spPr bwMode="ltGray">
          <a:xfrm>
            <a:off x="1142976" y="5072074"/>
            <a:ext cx="6238875" cy="976312"/>
          </a:xfrm>
          <a:prstGeom prst="roundRect">
            <a:avLst>
              <a:gd name="adj" fmla="val 16667"/>
            </a:avLst>
          </a:prstGeom>
          <a:solidFill>
            <a:srgbClr val="FFFFFF"/>
          </a:solidFill>
          <a:ln w="57150" algn="ctr">
            <a:solidFill>
              <a:schemeClr val="accent1"/>
            </a:solidFill>
            <a:round/>
            <a:headEnd/>
            <a:tailEnd/>
          </a:ln>
          <a:effectLst/>
        </p:spPr>
        <p:txBody>
          <a:bodyPr wrap="none" anchor="ctr"/>
          <a:lstStyle/>
          <a:p>
            <a:endParaRPr lang="ru-RU"/>
          </a:p>
        </p:txBody>
      </p:sp>
      <p:sp>
        <p:nvSpPr>
          <p:cNvPr id="66580" name="Rectangle 20"/>
          <p:cNvSpPr>
            <a:spLocks noChangeArrowheads="1"/>
          </p:cNvSpPr>
          <p:nvPr/>
        </p:nvSpPr>
        <p:spPr bwMode="auto">
          <a:xfrm>
            <a:off x="1589088" y="5143512"/>
            <a:ext cx="5808662" cy="954107"/>
          </a:xfrm>
          <a:prstGeom prst="rect">
            <a:avLst/>
          </a:prstGeom>
          <a:noFill/>
          <a:ln w="9525" algn="ctr">
            <a:noFill/>
            <a:miter lim="800000"/>
            <a:headEnd/>
            <a:tailEnd/>
          </a:ln>
          <a:effectLst/>
        </p:spPr>
        <p:txBody>
          <a:bodyPr wrap="square">
            <a:spAutoFit/>
          </a:bodyPr>
          <a:lstStyle/>
          <a:p>
            <a:pPr eaLnBrk="0" hangingPunct="0">
              <a:buClr>
                <a:srgbClr val="D7181F"/>
              </a:buClr>
              <a:buFont typeface="Wingdings" pitchFamily="2" charset="2"/>
              <a:buNone/>
            </a:pPr>
            <a:r>
              <a:rPr lang="kk-KZ" sz="2800" b="1" dirty="0" smtClean="0">
                <a:solidFill>
                  <a:srgbClr val="002060"/>
                </a:solidFill>
              </a:rPr>
              <a:t>Ресімделуі мен жанрлық ерекшелігін ескеріңіз.</a:t>
            </a:r>
            <a:endParaRPr lang="en-US" sz="2800" b="1" dirty="0">
              <a:solidFill>
                <a:srgbClr val="002060"/>
              </a:solidFill>
            </a:endParaRPr>
          </a:p>
        </p:txBody>
      </p:sp>
      <p:sp>
        <p:nvSpPr>
          <p:cNvPr id="8" name="TextBox 7"/>
          <p:cNvSpPr txBox="1"/>
          <p:nvPr/>
        </p:nvSpPr>
        <p:spPr>
          <a:xfrm>
            <a:off x="1000100" y="1643050"/>
            <a:ext cx="7572428" cy="1754326"/>
          </a:xfrm>
          <a:prstGeom prst="rect">
            <a:avLst/>
          </a:prstGeom>
          <a:noFill/>
        </p:spPr>
        <p:txBody>
          <a:bodyPr wrap="square" rtlCol="0">
            <a:spAutoFit/>
          </a:bodyPr>
          <a:lstStyle/>
          <a:p>
            <a:r>
              <a:rPr lang="kk-KZ" sz="3600" b="1" dirty="0" smtClean="0">
                <a:solidFill>
                  <a:srgbClr val="002060"/>
                </a:solidFill>
                <a:latin typeface="Times New Roman" pitchFamily="18" charset="0"/>
                <a:cs typeface="Times New Roman" pitchFamily="18" charset="0"/>
              </a:rPr>
              <a:t>“Жаяу жүргінші білуі тиіс” деген нұсқаулықтар ретін тізіп  жазыңыздар.</a:t>
            </a:r>
            <a:endParaRPr lang="ru-RU" sz="3600" b="1" dirty="0">
              <a:solidFill>
                <a:srgbClr val="00206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Rectangle 4"/>
          <p:cNvSpPr>
            <a:spLocks noGrp="1" noChangeArrowheads="1"/>
          </p:cNvSpPr>
          <p:nvPr>
            <p:ph type="ctrTitle"/>
          </p:nvPr>
        </p:nvSpPr>
        <p:spPr/>
        <p:txBody>
          <a:bodyPr/>
          <a:lstStyle/>
          <a:p>
            <a:r>
              <a:rPr lang="kk-KZ" sz="3600" dirty="0" smtClean="0">
                <a:latin typeface="Bookman Old Style" pitchFamily="18" charset="0"/>
              </a:rPr>
              <a:t>Назар салып тыңдағандарыңызға рахмет</a:t>
            </a:r>
            <a:r>
              <a:rPr lang="en-US" sz="3600" dirty="0" smtClean="0">
                <a:latin typeface="Bookman Old Style" pitchFamily="18" charset="0"/>
              </a:rPr>
              <a:t>!</a:t>
            </a:r>
            <a:endParaRPr lang="en-US" sz="3600" dirty="0">
              <a:latin typeface="Bookman Old Style" pitchFamily="18" charset="0"/>
            </a:endParaRPr>
          </a:p>
        </p:txBody>
      </p:sp>
      <p:sp>
        <p:nvSpPr>
          <p:cNvPr id="2" name="Прямоугольник 1"/>
          <p:cNvSpPr/>
          <p:nvPr/>
        </p:nvSpPr>
        <p:spPr bwMode="auto">
          <a:xfrm>
            <a:off x="333375" y="4797152"/>
            <a:ext cx="1430313" cy="648072"/>
          </a:xfrm>
          <a:prstGeom prst="rect">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kk-KZ"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571472" y="214290"/>
            <a:ext cx="8229600" cy="928694"/>
          </a:xfrm>
        </p:spPr>
        <p:txBody>
          <a:bodyPr/>
          <a:lstStyle/>
          <a:p>
            <a:pPr lvl="0" algn="ctr"/>
            <a:r>
              <a:rPr lang="ru-RU" sz="3200" b="0" dirty="0" err="1" smtClean="0">
                <a:solidFill>
                  <a:srgbClr val="002060"/>
                </a:solidFill>
                <a:latin typeface="Arial" pitchFamily="34" charset="0"/>
                <a:cs typeface="Arial" pitchFamily="34" charset="0"/>
              </a:rPr>
              <a:t>Суреттер</a:t>
            </a:r>
            <a:r>
              <a:rPr lang="ru-RU" sz="3200" b="0" dirty="0" smtClean="0">
                <a:solidFill>
                  <a:srgbClr val="002060"/>
                </a:solidFill>
                <a:latin typeface="Arial" pitchFamily="34" charset="0"/>
                <a:cs typeface="Arial" pitchFamily="34" charset="0"/>
              </a:rPr>
              <a:t> </a:t>
            </a:r>
            <a:r>
              <a:rPr lang="ru-RU" sz="3200" b="0" dirty="0" err="1" smtClean="0">
                <a:solidFill>
                  <a:srgbClr val="002060"/>
                </a:solidFill>
                <a:latin typeface="Arial" pitchFamily="34" charset="0"/>
                <a:cs typeface="Arial" pitchFamily="34" charset="0"/>
              </a:rPr>
              <a:t>галереясы</a:t>
            </a:r>
            <a:r>
              <a:rPr lang="ru-RU" sz="3200" b="0" dirty="0" smtClean="0">
                <a:solidFill>
                  <a:srgbClr val="002060"/>
                </a:solidFill>
                <a:latin typeface="Arial" pitchFamily="34" charset="0"/>
                <a:cs typeface="Arial" pitchFamily="34" charset="0"/>
              </a:rPr>
              <a:t/>
            </a:r>
            <a:br>
              <a:rPr lang="ru-RU" sz="3200" b="0" dirty="0" smtClean="0">
                <a:solidFill>
                  <a:srgbClr val="002060"/>
                </a:solidFill>
                <a:latin typeface="Arial" pitchFamily="34" charset="0"/>
                <a:cs typeface="Arial" pitchFamily="34" charset="0"/>
              </a:rPr>
            </a:br>
            <a:endParaRPr lang="en-US" sz="3200" dirty="0">
              <a:latin typeface="Bookman Old Style" panose="02050604050505020204" pitchFamily="18" charset="0"/>
            </a:endParaRPr>
          </a:p>
        </p:txBody>
      </p:sp>
      <p:sp>
        <p:nvSpPr>
          <p:cNvPr id="19457" name="Rectangle 1"/>
          <p:cNvSpPr>
            <a:spLocks noChangeArrowheads="1"/>
          </p:cNvSpPr>
          <p:nvPr/>
        </p:nvSpPr>
        <p:spPr bwMode="auto">
          <a:xfrm>
            <a:off x="0" y="0"/>
            <a:ext cx="184731" cy="738664"/>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400" b="0" i="0" u="sng"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400" u="sng" dirty="0" smtClean="0">
              <a:solidFill>
                <a:srgbClr val="000000"/>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400" b="0" i="0" u="sng"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p:txBody>
      </p:sp>
      <p:sp>
        <p:nvSpPr>
          <p:cNvPr id="19458" name="Rectangle 2"/>
          <p:cNvSpPr>
            <a:spLocks noChangeArrowheads="1"/>
          </p:cNvSpPr>
          <p:nvPr/>
        </p:nvSpPr>
        <p:spPr bwMode="auto">
          <a:xfrm>
            <a:off x="285720" y="714356"/>
            <a:ext cx="464347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a:t>
            </a:r>
            <a:endParaRPr kumimoji="0" lang="kk-KZ" sz="2400" b="0" i="0" u="none" strike="noStrike" cap="none" normalizeH="0" baseline="0" dirty="0" smtClean="0">
              <a:ln>
                <a:noFill/>
              </a:ln>
              <a:solidFill>
                <a:srgbClr val="002060"/>
              </a:solidFill>
              <a:effectLst/>
              <a:latin typeface="Arial" pitchFamily="34" charset="0"/>
              <a:cs typeface="Arial" pitchFamily="34" charset="0"/>
            </a:endParaRPr>
          </a:p>
        </p:txBody>
      </p:sp>
      <p:sp>
        <p:nvSpPr>
          <p:cNvPr id="19459" name="Rectangle 3"/>
          <p:cNvSpPr>
            <a:spLocks noChangeArrowheads="1"/>
          </p:cNvSpPr>
          <p:nvPr/>
        </p:nvSpPr>
        <p:spPr bwMode="auto">
          <a:xfrm>
            <a:off x="1571604" y="2214554"/>
            <a:ext cx="4643470" cy="30777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endParaRPr kumimoji="0" lang="kk-KZ" i="0" strike="noStrike" cap="none" normalizeH="0" baseline="0" dirty="0" smtClean="0">
              <a:ln>
                <a:noFill/>
              </a:ln>
              <a:solidFill>
                <a:srgbClr val="002060"/>
              </a:solidFill>
              <a:effectLst/>
              <a:latin typeface="Arial" pitchFamily="34" charset="0"/>
              <a:cs typeface="Arial" pitchFamily="34" charset="0"/>
            </a:endParaRPr>
          </a:p>
        </p:txBody>
      </p:sp>
      <p:sp>
        <p:nvSpPr>
          <p:cNvPr id="19461" name="Rectangle 5"/>
          <p:cNvSpPr>
            <a:spLocks noChangeArrowheads="1"/>
          </p:cNvSpPr>
          <p:nvPr/>
        </p:nvSpPr>
        <p:spPr bwMode="auto">
          <a:xfrm>
            <a:off x="4357686" y="5286388"/>
            <a:ext cx="4572032" cy="46166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0" i="0" u="none" strike="noStrike" cap="none" normalizeH="0" baseline="0" dirty="0" smtClean="0">
              <a:ln>
                <a:noFill/>
              </a:ln>
              <a:solidFill>
                <a:srgbClr val="002060"/>
              </a:solidFill>
              <a:effectLst/>
              <a:latin typeface="Arial" pitchFamily="34" charset="0"/>
              <a:cs typeface="Arial" pitchFamily="34" charset="0"/>
            </a:endParaRPr>
          </a:p>
        </p:txBody>
      </p:sp>
      <p:pic>
        <p:nvPicPr>
          <p:cNvPr id="8" name="Рисунок 7" descr="https://ust.kz/materials/docx/image/2019/june/d01/1559367666_html_9fd6356fb3d9590f.jpg"/>
          <p:cNvPicPr/>
          <p:nvPr/>
        </p:nvPicPr>
        <p:blipFill>
          <a:blip r:embed="rId3"/>
          <a:srcRect/>
          <a:stretch>
            <a:fillRect/>
          </a:stretch>
        </p:blipFill>
        <p:spPr bwMode="auto">
          <a:xfrm>
            <a:off x="428596" y="1500174"/>
            <a:ext cx="2500330" cy="2000264"/>
          </a:xfrm>
          <a:prstGeom prst="rect">
            <a:avLst/>
          </a:prstGeom>
          <a:noFill/>
          <a:ln w="9525">
            <a:noFill/>
            <a:miter lim="800000"/>
            <a:headEnd/>
            <a:tailEnd/>
          </a:ln>
        </p:spPr>
      </p:pic>
      <p:pic>
        <p:nvPicPr>
          <p:cNvPr id="9" name="Рисунок 8" descr="https://ust.kz/materials/docx/image/2019/june/d01/1559367666_html_b18683b89f21e0a5.jpg"/>
          <p:cNvPicPr/>
          <p:nvPr/>
        </p:nvPicPr>
        <p:blipFill>
          <a:blip r:embed="rId4"/>
          <a:srcRect t="12598" b="12598"/>
          <a:stretch>
            <a:fillRect/>
          </a:stretch>
        </p:blipFill>
        <p:spPr bwMode="auto">
          <a:xfrm>
            <a:off x="714348" y="4071942"/>
            <a:ext cx="3071834" cy="2428892"/>
          </a:xfrm>
          <a:prstGeom prst="rect">
            <a:avLst/>
          </a:prstGeom>
          <a:noFill/>
          <a:ln w="9525">
            <a:noFill/>
            <a:miter lim="800000"/>
            <a:headEnd/>
            <a:tailEnd/>
          </a:ln>
        </p:spPr>
      </p:pic>
      <p:pic>
        <p:nvPicPr>
          <p:cNvPr id="11" name="Рисунок 10" descr="https://ust.kz/materials/docx/image/2019/june/d01/1559367666_html_60ef7bbc1fd38648.jpg"/>
          <p:cNvPicPr/>
          <p:nvPr/>
        </p:nvPicPr>
        <p:blipFill>
          <a:blip r:embed="rId5"/>
          <a:srcRect/>
          <a:stretch>
            <a:fillRect/>
          </a:stretch>
        </p:blipFill>
        <p:spPr bwMode="auto">
          <a:xfrm>
            <a:off x="6357950" y="1285860"/>
            <a:ext cx="2286016" cy="2000264"/>
          </a:xfrm>
          <a:prstGeom prst="rect">
            <a:avLst/>
          </a:prstGeom>
          <a:noFill/>
          <a:ln w="9525">
            <a:noFill/>
            <a:miter lim="800000"/>
            <a:headEnd/>
            <a:tailEnd/>
          </a:ln>
        </p:spPr>
      </p:pic>
      <p:pic>
        <p:nvPicPr>
          <p:cNvPr id="12" name="Рисунок 11" descr="https://ust.kz/materials/docx/image/2019/june/d01/1559367666_html_539e7771cc63b6ee.jpg"/>
          <p:cNvPicPr/>
          <p:nvPr/>
        </p:nvPicPr>
        <p:blipFill>
          <a:blip r:embed="rId6"/>
          <a:srcRect/>
          <a:stretch>
            <a:fillRect/>
          </a:stretch>
        </p:blipFill>
        <p:spPr bwMode="auto">
          <a:xfrm>
            <a:off x="6143636" y="4071942"/>
            <a:ext cx="2643206" cy="2357454"/>
          </a:xfrm>
          <a:prstGeom prst="rect">
            <a:avLst/>
          </a:prstGeom>
          <a:noFill/>
          <a:ln w="9525">
            <a:noFill/>
            <a:miter lim="800000"/>
            <a:headEnd/>
            <a:tailEnd/>
          </a:ln>
        </p:spPr>
      </p:pic>
      <p:pic>
        <p:nvPicPr>
          <p:cNvPr id="13" name="Рисунок 12" descr="C:\Users\Технодом\Desktop\i.jpg"/>
          <p:cNvPicPr/>
          <p:nvPr/>
        </p:nvPicPr>
        <p:blipFill>
          <a:blip r:embed="rId7"/>
          <a:srcRect/>
          <a:stretch>
            <a:fillRect/>
          </a:stretch>
        </p:blipFill>
        <p:spPr bwMode="auto">
          <a:xfrm>
            <a:off x="3500430" y="1428736"/>
            <a:ext cx="2214578" cy="1857388"/>
          </a:xfrm>
          <a:prstGeom prst="rect">
            <a:avLst/>
          </a:prstGeom>
          <a:noFill/>
          <a:ln w="9525">
            <a:noFill/>
            <a:miter lim="800000"/>
            <a:headEnd/>
            <a:tailEnd/>
          </a:ln>
        </p:spPr>
      </p:pic>
      <p:pic>
        <p:nvPicPr>
          <p:cNvPr id="14" name="Рисунок 13" descr="C:\Users\Технодом\Desktop\img11.jpg"/>
          <p:cNvPicPr/>
          <p:nvPr/>
        </p:nvPicPr>
        <p:blipFill>
          <a:blip r:embed="rId8" cstate="print"/>
          <a:srcRect l="14882" t="10111" r="17859" b="13481"/>
          <a:stretch>
            <a:fillRect/>
          </a:stretch>
        </p:blipFill>
        <p:spPr bwMode="auto">
          <a:xfrm>
            <a:off x="4071934" y="3714752"/>
            <a:ext cx="1857388" cy="1928826"/>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4"/>
          <p:cNvSpPr>
            <a:spLocks noGrp="1" noChangeArrowheads="1"/>
          </p:cNvSpPr>
          <p:nvPr>
            <p:ph type="title"/>
          </p:nvPr>
        </p:nvSpPr>
        <p:spPr>
          <a:xfrm>
            <a:off x="922338" y="0"/>
            <a:ext cx="7764462" cy="1000108"/>
          </a:xfrm>
        </p:spPr>
        <p:txBody>
          <a:bodyPr/>
          <a:lstStyle/>
          <a:p>
            <a:pPr algn="ctr"/>
            <a:r>
              <a:rPr lang="kk-KZ" sz="4800" dirty="0" smtClean="0">
                <a:solidFill>
                  <a:schemeClr val="accent1"/>
                </a:solidFill>
                <a:latin typeface="Bookman Old Style" panose="02050604050505020204" pitchFamily="18" charset="0"/>
              </a:rPr>
              <a:t>Ойтүрткі </a:t>
            </a:r>
            <a:endParaRPr lang="en-US" sz="4800" dirty="0">
              <a:solidFill>
                <a:schemeClr val="accent1"/>
              </a:solidFill>
              <a:latin typeface="Bookman Old Style" panose="02050604050505020204" pitchFamily="18" charset="0"/>
            </a:endParaRPr>
          </a:p>
        </p:txBody>
      </p:sp>
      <p:sp>
        <p:nvSpPr>
          <p:cNvPr id="5" name="TextBox 4"/>
          <p:cNvSpPr txBox="1"/>
          <p:nvPr/>
        </p:nvSpPr>
        <p:spPr>
          <a:xfrm>
            <a:off x="142844" y="2357430"/>
            <a:ext cx="9001156" cy="584775"/>
          </a:xfrm>
          <a:prstGeom prst="rect">
            <a:avLst/>
          </a:prstGeom>
          <a:noFill/>
        </p:spPr>
        <p:txBody>
          <a:bodyPr wrap="square" rtlCol="0">
            <a:spAutoFit/>
          </a:bodyPr>
          <a:lstStyle/>
          <a:p>
            <a:r>
              <a:rPr lang="kk-KZ" sz="3200" dirty="0" smtClean="0">
                <a:solidFill>
                  <a:srgbClr val="002060"/>
                </a:solidFill>
                <a:latin typeface="Times New Roman" pitchFamily="18" charset="0"/>
                <a:cs typeface="Times New Roman" pitchFamily="18" charset="0"/>
              </a:rPr>
              <a:t>-Көлік жолындағы жолақ сызықтар нені білдіреді?    </a:t>
            </a:r>
            <a:endParaRPr lang="ru-RU" sz="3200" dirty="0">
              <a:solidFill>
                <a:srgbClr val="002060"/>
              </a:solidFill>
              <a:latin typeface="Times New Roman" pitchFamily="18" charset="0"/>
              <a:cs typeface="Times New Roman" pitchFamily="18" charset="0"/>
            </a:endParaRPr>
          </a:p>
        </p:txBody>
      </p:sp>
      <p:sp>
        <p:nvSpPr>
          <p:cNvPr id="15361" name="Rectangle 1"/>
          <p:cNvSpPr>
            <a:spLocks noChangeArrowheads="1"/>
          </p:cNvSpPr>
          <p:nvPr/>
        </p:nvSpPr>
        <p:spPr bwMode="auto">
          <a:xfrm>
            <a:off x="214282" y="3286124"/>
            <a:ext cx="8715436"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kk-KZ" sz="32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-Бұл</a:t>
            </a:r>
            <a:r>
              <a:rPr kumimoji="0" lang="kk-KZ" sz="3200" b="0" i="0" u="none" strike="noStrike" cap="none" normalizeH="0" dirty="0" smtClean="0">
                <a:ln>
                  <a:noFill/>
                </a:ln>
                <a:solidFill>
                  <a:srgbClr val="002060"/>
                </a:solidFill>
                <a:effectLst/>
                <a:latin typeface="Times New Roman" pitchFamily="18" charset="0"/>
                <a:ea typeface="Times New Roman" pitchFamily="18" charset="0"/>
                <a:cs typeface="Times New Roman" pitchFamily="18" charset="0"/>
              </a:rPr>
              <a:t> жолақтардың жаяу жүргінші үшін қандай</a:t>
            </a:r>
          </a:p>
          <a:p>
            <a:pPr marL="0" marR="0" lvl="0" indent="0" algn="l" defTabSz="914400" rtl="0" eaLnBrk="1" fontAlgn="base" latinLnBrk="0" hangingPunct="1">
              <a:lnSpc>
                <a:spcPct val="100000"/>
              </a:lnSpc>
              <a:spcBef>
                <a:spcPct val="0"/>
              </a:spcBef>
              <a:spcAft>
                <a:spcPct val="0"/>
              </a:spcAft>
              <a:buClrTx/>
              <a:buSzTx/>
              <a:tabLst/>
            </a:pPr>
            <a:r>
              <a:rPr kumimoji="0" lang="kk-KZ" sz="3200" b="0" i="0" u="none" strike="noStrike" cap="none" normalizeH="0" dirty="0" smtClean="0">
                <a:ln>
                  <a:noFill/>
                </a:ln>
                <a:solidFill>
                  <a:srgbClr val="002060"/>
                </a:solidFill>
                <a:effectLst/>
                <a:latin typeface="Times New Roman" pitchFamily="18" charset="0"/>
                <a:ea typeface="Times New Roman" pitchFamily="18" charset="0"/>
                <a:cs typeface="Times New Roman" pitchFamily="18" charset="0"/>
              </a:rPr>
              <a:t>   маңыздылығы бар ?</a:t>
            </a:r>
            <a:endParaRPr kumimoji="0" lang="kk-KZ" sz="32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kk-KZ" sz="2400" b="0" i="0" u="none" strike="noStrike" cap="none" normalizeH="0" baseline="0" dirty="0" smtClean="0">
              <a:ln>
                <a:noFill/>
              </a:ln>
              <a:solidFill>
                <a:srgbClr val="002060"/>
              </a:solidFill>
              <a:effectLst/>
              <a:latin typeface="Arial" pitchFamily="34" charset="0"/>
              <a:cs typeface="Arial" pitchFamily="34" charset="0"/>
            </a:endParaRPr>
          </a:p>
        </p:txBody>
      </p:sp>
      <p:sp>
        <p:nvSpPr>
          <p:cNvPr id="7" name="TextBox 6"/>
          <p:cNvSpPr txBox="1"/>
          <p:nvPr/>
        </p:nvSpPr>
        <p:spPr>
          <a:xfrm>
            <a:off x="142844" y="1357298"/>
            <a:ext cx="8786874" cy="584775"/>
          </a:xfrm>
          <a:prstGeom prst="rect">
            <a:avLst/>
          </a:prstGeom>
          <a:noFill/>
        </p:spPr>
        <p:txBody>
          <a:bodyPr wrap="square" rtlCol="0">
            <a:spAutoFit/>
          </a:bodyPr>
          <a:lstStyle/>
          <a:p>
            <a:pPr lvl="0" algn="l"/>
            <a:r>
              <a:rPr lang="kk-KZ" sz="2400" dirty="0" smtClean="0">
                <a:solidFill>
                  <a:srgbClr val="002060"/>
                </a:solidFill>
                <a:latin typeface="+mj-lt"/>
                <a:ea typeface="Calibri" pitchFamily="34" charset="0"/>
                <a:cs typeface="Times New Roman" pitchFamily="18" charset="0"/>
              </a:rPr>
              <a:t> -</a:t>
            </a:r>
            <a:r>
              <a:rPr lang="kk-KZ" sz="3200" dirty="0" smtClean="0">
                <a:solidFill>
                  <a:srgbClr val="002060"/>
                </a:solidFill>
                <a:latin typeface="Times New Roman" pitchFamily="18" charset="0"/>
                <a:ea typeface="Calibri" pitchFamily="34" charset="0"/>
                <a:cs typeface="Times New Roman" pitchFamily="18" charset="0"/>
              </a:rPr>
              <a:t>Берілген суреттерден нені байқадыңыз?</a:t>
            </a:r>
            <a:endParaRPr lang="ru-RU" sz="3200" dirty="0">
              <a:solidFill>
                <a:srgbClr val="00206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571472" y="214290"/>
            <a:ext cx="8229600" cy="928694"/>
          </a:xfrm>
        </p:spPr>
        <p:txBody>
          <a:bodyPr/>
          <a:lstStyle/>
          <a:p>
            <a:pPr lvl="0" algn="ctr"/>
            <a:r>
              <a:rPr lang="ru-RU" sz="2800" dirty="0" err="1" smtClean="0">
                <a:solidFill>
                  <a:srgbClr val="FF0000"/>
                </a:solidFill>
                <a:latin typeface="Times New Roman" pitchFamily="18" charset="0"/>
                <a:cs typeface="Times New Roman" pitchFamily="18" charset="0"/>
              </a:rPr>
              <a:t>Жаяу</a:t>
            </a:r>
            <a:r>
              <a:rPr lang="ru-RU" sz="2800" dirty="0" smtClean="0">
                <a:solidFill>
                  <a:srgbClr val="FF0000"/>
                </a:solidFill>
                <a:latin typeface="Times New Roman" pitchFamily="18" charset="0"/>
                <a:cs typeface="Times New Roman" pitchFamily="18" charset="0"/>
              </a:rPr>
              <a:t> ж</a:t>
            </a:r>
            <a:r>
              <a:rPr lang="kk-KZ" sz="2800" dirty="0" smtClean="0">
                <a:solidFill>
                  <a:srgbClr val="FF0000"/>
                </a:solidFill>
                <a:latin typeface="Times New Roman" pitchFamily="18" charset="0"/>
                <a:cs typeface="Times New Roman" pitchFamily="18" charset="0"/>
              </a:rPr>
              <a:t>үргіншілер үшін</a:t>
            </a:r>
            <a:r>
              <a:rPr lang="ru-RU" sz="3200" b="0" dirty="0" smtClean="0">
                <a:solidFill>
                  <a:srgbClr val="002060"/>
                </a:solidFill>
                <a:latin typeface="Arial" pitchFamily="34" charset="0"/>
                <a:cs typeface="Arial" pitchFamily="34" charset="0"/>
              </a:rPr>
              <a:t/>
            </a:r>
            <a:br>
              <a:rPr lang="ru-RU" sz="3200" b="0" dirty="0" smtClean="0">
                <a:solidFill>
                  <a:srgbClr val="002060"/>
                </a:solidFill>
                <a:latin typeface="Arial" pitchFamily="34" charset="0"/>
                <a:cs typeface="Arial" pitchFamily="34" charset="0"/>
              </a:rPr>
            </a:br>
            <a:endParaRPr lang="en-US" sz="3200" dirty="0">
              <a:latin typeface="Bookman Old Style" panose="02050604050505020204" pitchFamily="18" charset="0"/>
            </a:endParaRPr>
          </a:p>
        </p:txBody>
      </p:sp>
      <p:sp>
        <p:nvSpPr>
          <p:cNvPr id="19457" name="Rectangle 1"/>
          <p:cNvSpPr>
            <a:spLocks noChangeArrowheads="1"/>
          </p:cNvSpPr>
          <p:nvPr/>
        </p:nvSpPr>
        <p:spPr bwMode="auto">
          <a:xfrm>
            <a:off x="0" y="0"/>
            <a:ext cx="184731" cy="738664"/>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400" b="0" i="0" u="sng"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400" u="sng" dirty="0" smtClean="0">
              <a:solidFill>
                <a:srgbClr val="000000"/>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400" b="0" i="0" u="sng"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p:txBody>
      </p:sp>
      <p:sp>
        <p:nvSpPr>
          <p:cNvPr id="19458" name="Rectangle 2"/>
          <p:cNvSpPr>
            <a:spLocks noChangeArrowheads="1"/>
          </p:cNvSpPr>
          <p:nvPr/>
        </p:nvSpPr>
        <p:spPr bwMode="auto">
          <a:xfrm>
            <a:off x="285720" y="714356"/>
            <a:ext cx="464347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a:t>
            </a:r>
            <a:endParaRPr kumimoji="0" lang="kk-KZ" sz="2400" b="0" i="0" u="none" strike="noStrike" cap="none" normalizeH="0" baseline="0" dirty="0" smtClean="0">
              <a:ln>
                <a:noFill/>
              </a:ln>
              <a:solidFill>
                <a:srgbClr val="002060"/>
              </a:solidFill>
              <a:effectLst/>
              <a:latin typeface="Arial" pitchFamily="34" charset="0"/>
              <a:cs typeface="Arial" pitchFamily="34" charset="0"/>
            </a:endParaRPr>
          </a:p>
        </p:txBody>
      </p:sp>
      <p:sp>
        <p:nvSpPr>
          <p:cNvPr id="19459" name="Rectangle 3"/>
          <p:cNvSpPr>
            <a:spLocks noChangeArrowheads="1"/>
          </p:cNvSpPr>
          <p:nvPr/>
        </p:nvSpPr>
        <p:spPr bwMode="auto">
          <a:xfrm>
            <a:off x="1571604" y="2214554"/>
            <a:ext cx="4643470" cy="30777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endParaRPr kumimoji="0" lang="kk-KZ" i="0" strike="noStrike" cap="none" normalizeH="0" baseline="0" dirty="0" smtClean="0">
              <a:ln>
                <a:noFill/>
              </a:ln>
              <a:solidFill>
                <a:srgbClr val="002060"/>
              </a:solidFill>
              <a:effectLst/>
              <a:latin typeface="Arial" pitchFamily="34" charset="0"/>
              <a:cs typeface="Arial" pitchFamily="34" charset="0"/>
            </a:endParaRPr>
          </a:p>
        </p:txBody>
      </p:sp>
      <p:sp>
        <p:nvSpPr>
          <p:cNvPr id="19461" name="Rectangle 5"/>
          <p:cNvSpPr>
            <a:spLocks noChangeArrowheads="1"/>
          </p:cNvSpPr>
          <p:nvPr/>
        </p:nvSpPr>
        <p:spPr bwMode="auto">
          <a:xfrm>
            <a:off x="714348" y="6072207"/>
            <a:ext cx="3500462" cy="30777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1" i="0" u="none" strike="noStrike" cap="none" normalizeH="0" baseline="0" dirty="0" smtClean="0">
                <a:ln>
                  <a:noFill/>
                </a:ln>
                <a:solidFill>
                  <a:srgbClr val="002060"/>
                </a:solidFill>
                <a:effectLst/>
                <a:latin typeface="Times New Roman" pitchFamily="18" charset="0"/>
                <a:cs typeface="Times New Roman" pitchFamily="18" charset="0"/>
              </a:rPr>
              <a:t>Жаяу жүргіншіге</a:t>
            </a:r>
            <a:r>
              <a:rPr kumimoji="0" lang="kk-KZ" sz="1400" b="1" i="0" u="none" strike="noStrike" cap="none" normalizeH="0" dirty="0" smtClean="0">
                <a:ln>
                  <a:noFill/>
                </a:ln>
                <a:solidFill>
                  <a:srgbClr val="002060"/>
                </a:solidFill>
                <a:effectLst/>
                <a:latin typeface="Times New Roman" pitchFamily="18" charset="0"/>
                <a:cs typeface="Times New Roman" pitchFamily="18" charset="0"/>
              </a:rPr>
              <a:t> арналаған жолақ жол</a:t>
            </a:r>
            <a:endParaRPr kumimoji="0" lang="kk-KZ" sz="1400" b="1" i="0" u="none" strike="noStrike" cap="none" normalizeH="0" baseline="0" dirty="0" smtClean="0">
              <a:ln>
                <a:noFill/>
              </a:ln>
              <a:solidFill>
                <a:srgbClr val="002060"/>
              </a:solidFill>
              <a:effectLst/>
              <a:latin typeface="Times New Roman" pitchFamily="18" charset="0"/>
              <a:cs typeface="Times New Roman" pitchFamily="18" charset="0"/>
            </a:endParaRPr>
          </a:p>
        </p:txBody>
      </p:sp>
      <p:pic>
        <p:nvPicPr>
          <p:cNvPr id="8" name="Рисунок 7" descr="https://ust.kz/materials/docx/image/2019/june/d01/1559367666_html_9fd6356fb3d9590f.jpg"/>
          <p:cNvPicPr/>
          <p:nvPr/>
        </p:nvPicPr>
        <p:blipFill>
          <a:blip r:embed="rId3"/>
          <a:srcRect/>
          <a:stretch>
            <a:fillRect/>
          </a:stretch>
        </p:blipFill>
        <p:spPr bwMode="auto">
          <a:xfrm>
            <a:off x="285720" y="714356"/>
            <a:ext cx="2500330" cy="2000264"/>
          </a:xfrm>
          <a:prstGeom prst="rect">
            <a:avLst/>
          </a:prstGeom>
          <a:noFill/>
          <a:ln w="9525">
            <a:noFill/>
            <a:miter lim="800000"/>
            <a:headEnd/>
            <a:tailEnd/>
          </a:ln>
        </p:spPr>
      </p:pic>
      <p:pic>
        <p:nvPicPr>
          <p:cNvPr id="9" name="Рисунок 8" descr="https://ust.kz/materials/docx/image/2019/june/d01/1559367666_html_b18683b89f21e0a5.jpg"/>
          <p:cNvPicPr/>
          <p:nvPr/>
        </p:nvPicPr>
        <p:blipFill>
          <a:blip r:embed="rId4"/>
          <a:srcRect t="12598" b="12598"/>
          <a:stretch>
            <a:fillRect/>
          </a:stretch>
        </p:blipFill>
        <p:spPr bwMode="auto">
          <a:xfrm>
            <a:off x="714348" y="3929066"/>
            <a:ext cx="2786082" cy="1928826"/>
          </a:xfrm>
          <a:prstGeom prst="rect">
            <a:avLst/>
          </a:prstGeom>
          <a:noFill/>
          <a:ln w="9525">
            <a:noFill/>
            <a:miter lim="800000"/>
            <a:headEnd/>
            <a:tailEnd/>
          </a:ln>
        </p:spPr>
      </p:pic>
      <p:pic>
        <p:nvPicPr>
          <p:cNvPr id="11" name="Рисунок 10" descr="https://ust.kz/materials/docx/image/2019/june/d01/1559367666_html_60ef7bbc1fd38648.jpg"/>
          <p:cNvPicPr/>
          <p:nvPr/>
        </p:nvPicPr>
        <p:blipFill>
          <a:blip r:embed="rId5"/>
          <a:srcRect/>
          <a:stretch>
            <a:fillRect/>
          </a:stretch>
        </p:blipFill>
        <p:spPr bwMode="auto">
          <a:xfrm>
            <a:off x="6286512" y="785794"/>
            <a:ext cx="2286016" cy="2000264"/>
          </a:xfrm>
          <a:prstGeom prst="rect">
            <a:avLst/>
          </a:prstGeom>
          <a:noFill/>
          <a:ln w="9525">
            <a:noFill/>
            <a:miter lim="800000"/>
            <a:headEnd/>
            <a:tailEnd/>
          </a:ln>
        </p:spPr>
      </p:pic>
      <p:pic>
        <p:nvPicPr>
          <p:cNvPr id="12" name="Рисунок 11" descr="https://ust.kz/materials/docx/image/2019/june/d01/1559367666_html_539e7771cc63b6ee.jpg"/>
          <p:cNvPicPr/>
          <p:nvPr/>
        </p:nvPicPr>
        <p:blipFill>
          <a:blip r:embed="rId6"/>
          <a:srcRect/>
          <a:stretch>
            <a:fillRect/>
          </a:stretch>
        </p:blipFill>
        <p:spPr bwMode="auto">
          <a:xfrm>
            <a:off x="6143636" y="3571876"/>
            <a:ext cx="2643206" cy="1928826"/>
          </a:xfrm>
          <a:prstGeom prst="rect">
            <a:avLst/>
          </a:prstGeom>
          <a:noFill/>
          <a:ln w="9525">
            <a:noFill/>
            <a:miter lim="800000"/>
            <a:headEnd/>
            <a:tailEnd/>
          </a:ln>
        </p:spPr>
      </p:pic>
      <p:pic>
        <p:nvPicPr>
          <p:cNvPr id="13" name="Рисунок 12" descr="C:\Users\Технодом\Desktop\i.jpg"/>
          <p:cNvPicPr/>
          <p:nvPr/>
        </p:nvPicPr>
        <p:blipFill>
          <a:blip r:embed="rId7"/>
          <a:srcRect/>
          <a:stretch>
            <a:fillRect/>
          </a:stretch>
        </p:blipFill>
        <p:spPr bwMode="auto">
          <a:xfrm>
            <a:off x="3357554" y="1000108"/>
            <a:ext cx="2214578" cy="1857388"/>
          </a:xfrm>
          <a:prstGeom prst="rect">
            <a:avLst/>
          </a:prstGeom>
          <a:noFill/>
          <a:ln w="9525">
            <a:noFill/>
            <a:miter lim="800000"/>
            <a:headEnd/>
            <a:tailEnd/>
          </a:ln>
        </p:spPr>
      </p:pic>
      <p:pic>
        <p:nvPicPr>
          <p:cNvPr id="14" name="Рисунок 13" descr="C:\Users\Технодом\Desktop\img11.jpg"/>
          <p:cNvPicPr/>
          <p:nvPr/>
        </p:nvPicPr>
        <p:blipFill>
          <a:blip r:embed="rId8" cstate="print"/>
          <a:srcRect l="14882" t="10111" r="17859" b="13481"/>
          <a:stretch>
            <a:fillRect/>
          </a:stretch>
        </p:blipFill>
        <p:spPr bwMode="auto">
          <a:xfrm>
            <a:off x="4000496" y="3857628"/>
            <a:ext cx="1857388" cy="1928826"/>
          </a:xfrm>
          <a:prstGeom prst="rect">
            <a:avLst/>
          </a:prstGeom>
          <a:noFill/>
          <a:ln w="9525">
            <a:noFill/>
            <a:miter lim="800000"/>
            <a:headEnd/>
            <a:tailEnd/>
          </a:ln>
        </p:spPr>
      </p:pic>
      <p:sp>
        <p:nvSpPr>
          <p:cNvPr id="15" name="Rectangle 5"/>
          <p:cNvSpPr>
            <a:spLocks noChangeArrowheads="1"/>
          </p:cNvSpPr>
          <p:nvPr/>
        </p:nvSpPr>
        <p:spPr bwMode="auto">
          <a:xfrm>
            <a:off x="5429256" y="6000768"/>
            <a:ext cx="3357586" cy="30777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kk-KZ" sz="1400" b="1" dirty="0" smtClean="0">
                <a:solidFill>
                  <a:srgbClr val="002060"/>
                </a:solidFill>
                <a:latin typeface="Times New Roman" pitchFamily="18" charset="0"/>
                <a:cs typeface="Times New Roman" pitchFamily="18" charset="0"/>
              </a:rPr>
              <a:t>Жаяу жүргіншіге арналған аспа  </a:t>
            </a:r>
            <a:r>
              <a:rPr kumimoji="0" lang="kk-KZ" sz="1400" b="1" i="0" u="none" strike="noStrike" cap="none" normalizeH="0" dirty="0" smtClean="0">
                <a:ln>
                  <a:noFill/>
                </a:ln>
                <a:solidFill>
                  <a:srgbClr val="002060"/>
                </a:solidFill>
                <a:effectLst/>
                <a:latin typeface="Times New Roman" pitchFamily="18" charset="0"/>
                <a:cs typeface="Times New Roman" pitchFamily="18" charset="0"/>
              </a:rPr>
              <a:t>жол</a:t>
            </a:r>
            <a:endParaRPr kumimoji="0" lang="kk-KZ" sz="1400" b="1" i="0"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16" name="Rectangle 5"/>
          <p:cNvSpPr>
            <a:spLocks noChangeArrowheads="1"/>
          </p:cNvSpPr>
          <p:nvPr/>
        </p:nvSpPr>
        <p:spPr bwMode="auto">
          <a:xfrm>
            <a:off x="142844" y="3000372"/>
            <a:ext cx="4357718" cy="30777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1" i="0" u="none" strike="noStrike" cap="none" normalizeH="0" baseline="0" dirty="0" smtClean="0">
                <a:ln>
                  <a:noFill/>
                </a:ln>
                <a:solidFill>
                  <a:srgbClr val="002060"/>
                </a:solidFill>
                <a:effectLst/>
                <a:latin typeface="Times New Roman" pitchFamily="18" charset="0"/>
                <a:cs typeface="Times New Roman" pitchFamily="18" charset="0"/>
              </a:rPr>
              <a:t>Жаяу жүргіншіге</a:t>
            </a:r>
            <a:r>
              <a:rPr kumimoji="0" lang="kk-KZ" sz="1400" b="1" i="0" u="none" strike="noStrike" cap="none" normalizeH="0" dirty="0" smtClean="0">
                <a:ln>
                  <a:noFill/>
                </a:ln>
                <a:solidFill>
                  <a:srgbClr val="002060"/>
                </a:solidFill>
                <a:effectLst/>
                <a:latin typeface="Times New Roman" pitchFamily="18" charset="0"/>
                <a:cs typeface="Times New Roman" pitchFamily="18" charset="0"/>
              </a:rPr>
              <a:t> арналаған жер асты жолы</a:t>
            </a:r>
            <a:endParaRPr kumimoji="0" lang="kk-KZ" sz="1400" b="1" i="0"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17" name="Rectangle 5"/>
          <p:cNvSpPr>
            <a:spLocks noChangeArrowheads="1"/>
          </p:cNvSpPr>
          <p:nvPr/>
        </p:nvSpPr>
        <p:spPr bwMode="auto">
          <a:xfrm>
            <a:off x="5143504" y="2928934"/>
            <a:ext cx="3714744" cy="30777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1" i="0" u="none" strike="noStrike" cap="none" normalizeH="0" baseline="0" dirty="0" smtClean="0">
                <a:ln>
                  <a:noFill/>
                </a:ln>
                <a:solidFill>
                  <a:srgbClr val="002060"/>
                </a:solidFill>
                <a:effectLst/>
                <a:latin typeface="Times New Roman" pitchFamily="18" charset="0"/>
                <a:cs typeface="Times New Roman" pitchFamily="18" charset="0"/>
              </a:rPr>
              <a:t>Жаяу жүргіншіге</a:t>
            </a:r>
            <a:r>
              <a:rPr kumimoji="0" lang="kk-KZ" sz="1400" b="1" i="0" u="none" strike="noStrike" cap="none" normalizeH="0" dirty="0" smtClean="0">
                <a:ln>
                  <a:noFill/>
                </a:ln>
                <a:solidFill>
                  <a:srgbClr val="002060"/>
                </a:solidFill>
                <a:effectLst/>
                <a:latin typeface="Times New Roman" pitchFamily="18" charset="0"/>
                <a:cs typeface="Times New Roman" pitchFamily="18" charset="0"/>
              </a:rPr>
              <a:t> арналаған  жиек  жолы</a:t>
            </a:r>
            <a:endParaRPr kumimoji="0" lang="kk-KZ" sz="1400" b="1" i="0" u="none" strike="noStrike" cap="none" normalizeH="0" baseline="0" dirty="0" smtClean="0">
              <a:ln>
                <a:noFill/>
              </a:ln>
              <a:solidFill>
                <a:srgbClr val="002060"/>
              </a:solidFill>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4"/>
          <p:cNvSpPr>
            <a:spLocks noGrp="1" noChangeArrowheads="1"/>
          </p:cNvSpPr>
          <p:nvPr>
            <p:ph type="title"/>
          </p:nvPr>
        </p:nvSpPr>
        <p:spPr>
          <a:xfrm>
            <a:off x="922338" y="0"/>
            <a:ext cx="7764462" cy="857232"/>
          </a:xfrm>
        </p:spPr>
        <p:txBody>
          <a:bodyPr/>
          <a:lstStyle/>
          <a:p>
            <a:pPr algn="ctr"/>
            <a:r>
              <a:rPr lang="kk-KZ" sz="3200" dirty="0" smtClean="0">
                <a:solidFill>
                  <a:schemeClr val="accent1"/>
                </a:solidFill>
                <a:latin typeface="Bookman Old Style" panose="02050604050505020204" pitchFamily="18" charset="0"/>
              </a:rPr>
              <a:t>Жаяу жүргіншілер</a:t>
            </a:r>
            <a:endParaRPr lang="en-US" sz="4800" dirty="0">
              <a:solidFill>
                <a:schemeClr val="accent1"/>
              </a:solidFill>
              <a:latin typeface="Bookman Old Style" panose="02050604050505020204" pitchFamily="18" charset="0"/>
            </a:endParaRPr>
          </a:p>
        </p:txBody>
      </p:sp>
      <p:sp>
        <p:nvSpPr>
          <p:cNvPr id="5" name="TextBox 4"/>
          <p:cNvSpPr txBox="1"/>
          <p:nvPr/>
        </p:nvSpPr>
        <p:spPr>
          <a:xfrm>
            <a:off x="142844" y="3071810"/>
            <a:ext cx="5429288" cy="738664"/>
          </a:xfrm>
          <a:prstGeom prst="rect">
            <a:avLst/>
          </a:prstGeom>
          <a:noFill/>
        </p:spPr>
        <p:txBody>
          <a:bodyPr wrap="square" rtlCol="0">
            <a:spAutoFit/>
          </a:bodyPr>
          <a:lstStyle/>
          <a:p>
            <a:pPr algn="l"/>
            <a:r>
              <a:rPr lang="kk-KZ" sz="2400" b="1" dirty="0" smtClean="0">
                <a:solidFill>
                  <a:srgbClr val="002060"/>
                </a:solidFill>
              </a:rPr>
              <a:t>БҮГІНГІ САБАҚТА :</a:t>
            </a:r>
          </a:p>
          <a:p>
            <a:r>
              <a:rPr lang="kk-KZ" dirty="0" smtClean="0"/>
              <a:t>    </a:t>
            </a:r>
            <a:endParaRPr lang="ru-RU" dirty="0"/>
          </a:p>
        </p:txBody>
      </p:sp>
      <p:sp>
        <p:nvSpPr>
          <p:cNvPr id="15361" name="Rectangle 1"/>
          <p:cNvSpPr>
            <a:spLocks noChangeArrowheads="1"/>
          </p:cNvSpPr>
          <p:nvPr/>
        </p:nvSpPr>
        <p:spPr bwMode="auto">
          <a:xfrm>
            <a:off x="714348" y="3786190"/>
            <a:ext cx="8072494"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lang="kk-KZ" sz="2400" dirty="0" smtClean="0">
                <a:solidFill>
                  <a:srgbClr val="002060"/>
                </a:solidFill>
                <a:latin typeface="Arial" pitchFamily="34" charset="0"/>
                <a:ea typeface="Times New Roman" pitchFamily="18" charset="0"/>
                <a:cs typeface="Arial" pitchFamily="34" charset="0"/>
              </a:rPr>
              <a:t>  ж</a:t>
            </a:r>
            <a:r>
              <a:rPr kumimoji="0" lang="kk-KZ" sz="2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аяу</a:t>
            </a:r>
            <a:r>
              <a:rPr kumimoji="0" lang="kk-KZ" sz="2400" b="0" i="0" u="none" strike="noStrike" cap="none" normalizeH="0" dirty="0" smtClean="0">
                <a:ln>
                  <a:noFill/>
                </a:ln>
                <a:solidFill>
                  <a:srgbClr val="002060"/>
                </a:solidFill>
                <a:effectLst/>
                <a:latin typeface="Arial" pitchFamily="34" charset="0"/>
                <a:ea typeface="Times New Roman" pitchFamily="18" charset="0"/>
                <a:cs typeface="Arial" pitchFamily="34" charset="0"/>
              </a:rPr>
              <a:t> жүргіншінің жол ерелерімен  танысасың</a:t>
            </a:r>
            <a:r>
              <a:rPr kumimoji="0" lang="kk-KZ" sz="2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endParaRPr kumimoji="0" lang="ru-RU" sz="2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kk-KZ" sz="2400" dirty="0" smtClean="0">
                <a:solidFill>
                  <a:srgbClr val="002060"/>
                </a:solidFill>
                <a:latin typeface="Arial" pitchFamily="34" charset="0"/>
                <a:ea typeface="Times New Roman" pitchFamily="18" charset="0"/>
                <a:cs typeface="Arial" pitchFamily="34" charset="0"/>
              </a:rPr>
              <a:t>  н</a:t>
            </a:r>
            <a:r>
              <a:rPr kumimoji="0" lang="kk-KZ" sz="2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ұсқаулық</a:t>
            </a:r>
            <a:r>
              <a:rPr kumimoji="0" lang="kk-KZ" sz="2400" b="0" i="0" u="none" strike="noStrike" cap="none" normalizeH="0" dirty="0" smtClean="0">
                <a:ln>
                  <a:noFill/>
                </a:ln>
                <a:solidFill>
                  <a:srgbClr val="002060"/>
                </a:solidFill>
                <a:effectLst/>
                <a:latin typeface="Arial" pitchFamily="34" charset="0"/>
                <a:ea typeface="Times New Roman" pitchFamily="18" charset="0"/>
                <a:cs typeface="Arial" pitchFamily="34" charset="0"/>
              </a:rPr>
              <a:t> құрылымы мен ресімделуі арқылы </a:t>
            </a:r>
          </a:p>
          <a:p>
            <a:pPr marL="0" marR="0" lvl="0" indent="0" algn="l" defTabSz="914400" rtl="0" eaLnBrk="0" fontAlgn="base" latinLnBrk="0" hangingPunct="0">
              <a:lnSpc>
                <a:spcPct val="100000"/>
              </a:lnSpc>
              <a:spcBef>
                <a:spcPct val="0"/>
              </a:spcBef>
              <a:spcAft>
                <a:spcPct val="0"/>
              </a:spcAft>
              <a:buClrTx/>
              <a:buSzTx/>
              <a:tabLst/>
            </a:pPr>
            <a:r>
              <a:rPr kumimoji="0" lang="kk-KZ" sz="2400" b="0" i="0" u="none" strike="noStrike" cap="none" normalizeH="0" dirty="0" smtClean="0">
                <a:ln>
                  <a:noFill/>
                </a:ln>
                <a:solidFill>
                  <a:srgbClr val="002060"/>
                </a:solidFill>
                <a:effectLst/>
                <a:latin typeface="Arial" pitchFamily="34" charset="0"/>
                <a:ea typeface="Times New Roman" pitchFamily="18" charset="0"/>
                <a:cs typeface="Arial" pitchFamily="34" charset="0"/>
              </a:rPr>
              <a:t>   жанрлық   ерекшеліктерін ажырата аласың</a:t>
            </a:r>
            <a:r>
              <a:rPr kumimoji="0" lang="kk-KZ" sz="2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endParaRPr kumimoji="0" lang="ru-RU" sz="2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kk-KZ" sz="2400" dirty="0" smtClean="0">
                <a:solidFill>
                  <a:srgbClr val="002060"/>
                </a:solidFill>
                <a:latin typeface="Arial" pitchFamily="34" charset="0"/>
                <a:ea typeface="Times New Roman" pitchFamily="18" charset="0"/>
                <a:cs typeface="Arial" pitchFamily="34" charset="0"/>
              </a:rPr>
              <a:t>  сын  есімді зат есімнің орнына қолдануды </a:t>
            </a:r>
            <a:r>
              <a:rPr kumimoji="0" lang="kk-KZ" sz="2400" b="0" i="0" u="none" strike="noStrike" cap="none" normalizeH="0" dirty="0" smtClean="0">
                <a:ln>
                  <a:noFill/>
                </a:ln>
                <a:solidFill>
                  <a:srgbClr val="002060"/>
                </a:solidFill>
                <a:effectLst/>
                <a:latin typeface="Arial" pitchFamily="34" charset="0"/>
                <a:ea typeface="Times New Roman" pitchFamily="18" charset="0"/>
                <a:cs typeface="Arial" pitchFamily="34" charset="0"/>
              </a:rPr>
              <a:t>үйренесіз;</a:t>
            </a:r>
            <a:r>
              <a:rPr kumimoji="0" lang="kk-KZ" sz="2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kk-KZ" sz="2400" b="0" i="0" u="none" strike="noStrike" cap="none" normalizeH="0" baseline="0" dirty="0" smtClean="0">
              <a:ln>
                <a:noFill/>
              </a:ln>
              <a:solidFill>
                <a:srgbClr val="002060"/>
              </a:solidFill>
              <a:effectLst/>
              <a:latin typeface="Arial" pitchFamily="34" charset="0"/>
              <a:cs typeface="Arial" pitchFamily="34" charset="0"/>
            </a:endParaRPr>
          </a:p>
        </p:txBody>
      </p:sp>
      <p:sp>
        <p:nvSpPr>
          <p:cNvPr id="6" name="TextBox 5"/>
          <p:cNvSpPr txBox="1"/>
          <p:nvPr/>
        </p:nvSpPr>
        <p:spPr>
          <a:xfrm>
            <a:off x="285720" y="785794"/>
            <a:ext cx="3929090" cy="461665"/>
          </a:xfrm>
          <a:prstGeom prst="rect">
            <a:avLst/>
          </a:prstGeom>
          <a:noFill/>
        </p:spPr>
        <p:txBody>
          <a:bodyPr wrap="square" rtlCol="0">
            <a:spAutoFit/>
          </a:bodyPr>
          <a:lstStyle/>
          <a:p>
            <a:pPr algn="l"/>
            <a:r>
              <a:rPr lang="ru-RU" sz="2400" b="1" dirty="0" smtClean="0">
                <a:solidFill>
                  <a:srgbClr val="002060"/>
                </a:solidFill>
              </a:rPr>
              <a:t>О</a:t>
            </a:r>
            <a:r>
              <a:rPr lang="kk-KZ" sz="2400" b="1" dirty="0" smtClean="0">
                <a:solidFill>
                  <a:srgbClr val="002060"/>
                </a:solidFill>
              </a:rPr>
              <a:t>ҚУ МАҚСАТТАРЫ:</a:t>
            </a:r>
            <a:endParaRPr lang="ru-RU" sz="2400" b="1" dirty="0">
              <a:solidFill>
                <a:srgbClr val="002060"/>
              </a:solidFill>
            </a:endParaRPr>
          </a:p>
        </p:txBody>
      </p:sp>
      <p:sp>
        <p:nvSpPr>
          <p:cNvPr id="7" name="TextBox 6"/>
          <p:cNvSpPr txBox="1"/>
          <p:nvPr/>
        </p:nvSpPr>
        <p:spPr>
          <a:xfrm>
            <a:off x="142844" y="1357298"/>
            <a:ext cx="8786874" cy="1200329"/>
          </a:xfrm>
          <a:prstGeom prst="rect">
            <a:avLst/>
          </a:prstGeom>
          <a:noFill/>
        </p:spPr>
        <p:txBody>
          <a:bodyPr wrap="square" rtlCol="0">
            <a:spAutoFit/>
          </a:bodyPr>
          <a:lstStyle/>
          <a:p>
            <a:pPr lvl="0" algn="l"/>
            <a:r>
              <a:rPr lang="kk-KZ" sz="2400" dirty="0" smtClean="0">
                <a:solidFill>
                  <a:srgbClr val="002060"/>
                </a:solidFill>
                <a:latin typeface="+mj-lt"/>
                <a:ea typeface="Calibri" pitchFamily="34" charset="0"/>
                <a:cs typeface="Times New Roman" pitchFamily="18" charset="0"/>
              </a:rPr>
              <a:t>5.2.3.1 –нұсқаулық құрылымы мен ресімделуі арқылы</a:t>
            </a:r>
          </a:p>
          <a:p>
            <a:pPr lvl="0" algn="l"/>
            <a:r>
              <a:rPr lang="kk-KZ" sz="2400" dirty="0" smtClean="0">
                <a:solidFill>
                  <a:srgbClr val="002060"/>
                </a:solidFill>
                <a:latin typeface="+mj-lt"/>
                <a:ea typeface="Calibri" pitchFamily="34" charset="0"/>
                <a:cs typeface="Times New Roman" pitchFamily="18" charset="0"/>
              </a:rPr>
              <a:t>              жанрлық ерекшелігін ажырату;</a:t>
            </a:r>
          </a:p>
          <a:p>
            <a:pPr lvl="0" algn="l" eaLnBrk="0" hangingPunct="0"/>
            <a:r>
              <a:rPr lang="kk-KZ" sz="2400" dirty="0" smtClean="0">
                <a:solidFill>
                  <a:srgbClr val="002060"/>
                </a:solidFill>
                <a:latin typeface="+mj-lt"/>
                <a:ea typeface="Calibri" pitchFamily="34" charset="0"/>
                <a:cs typeface="Times New Roman" pitchFamily="18" charset="0"/>
              </a:rPr>
              <a:t>5.4.4.3 –сын есімді зат есім орнына қолдана білу.</a:t>
            </a:r>
            <a:endParaRPr lang="ru-RU" sz="2400" dirty="0">
              <a:solidFill>
                <a:srgbClr val="002060"/>
              </a:solidFill>
              <a:latin typeface="+mj-lt"/>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t>Жаяу жүргіншіге арналған жеті кеңес</a:t>
            </a:r>
            <a:endParaRPr lang="ru-RU" dirty="0"/>
          </a:p>
        </p:txBody>
      </p:sp>
      <p:pic>
        <p:nvPicPr>
          <p:cNvPr id="4" name="Жол қозғалысының жаяу жүргіншіге арналған 7 ережесі..mp4">
            <a:hlinkClick r:id="" action="ppaction://media"/>
          </p:cNvPr>
          <p:cNvPicPr>
            <a:picLocks noGrp="1" noRot="1" noChangeAspect="1"/>
          </p:cNvPicPr>
          <p:nvPr>
            <p:ph idx="1"/>
            <a:videoFile r:link="rId1"/>
          </p:nvPr>
        </p:nvPicPr>
        <p:blipFill>
          <a:blip r:embed="rId3"/>
          <a:stretch>
            <a:fillRect/>
          </a:stretch>
        </p:blipFill>
        <p:spPr>
          <a:xfrm>
            <a:off x="1500166" y="1500174"/>
            <a:ext cx="6429420" cy="4822065"/>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04" name="WordArt 12"/>
          <p:cNvSpPr>
            <a:spLocks noChangeArrowheads="1" noChangeShapeType="1" noTextEdit="1"/>
          </p:cNvSpPr>
          <p:nvPr/>
        </p:nvSpPr>
        <p:spPr bwMode="gray">
          <a:xfrm rot="-46060605">
            <a:off x="2107406" y="3836194"/>
            <a:ext cx="2162175" cy="1144588"/>
          </a:xfrm>
          <a:prstGeom prst="rect">
            <a:avLst/>
          </a:prstGeom>
        </p:spPr>
        <p:txBody>
          <a:bodyPr spcFirstLastPara="1" wrap="none" fromWordArt="1">
            <a:prstTxWarp prst="textArchDown">
              <a:avLst>
                <a:gd name="adj" fmla="val 1440848"/>
              </a:avLst>
            </a:prstTxWarp>
          </a:bodyPr>
          <a:lstStyle/>
          <a:p>
            <a:r>
              <a:rPr lang="en-US" b="1" kern="10">
                <a:ln w="9525">
                  <a:noFill/>
                  <a:round/>
                  <a:headEnd/>
                  <a:tailEnd/>
                </a:ln>
                <a:solidFill>
                  <a:srgbClr val="FFFFFF"/>
                </a:solidFill>
                <a:latin typeface="Arial"/>
                <a:cs typeface="Arial"/>
              </a:rPr>
              <a:t>Your Text Here</a:t>
            </a:r>
            <a:endParaRPr lang="ru-RU" b="1" kern="10">
              <a:ln w="9525">
                <a:noFill/>
                <a:round/>
                <a:headEnd/>
                <a:tailEnd/>
              </a:ln>
              <a:solidFill>
                <a:srgbClr val="FFFFFF"/>
              </a:solidFill>
              <a:latin typeface="Arial"/>
              <a:cs typeface="Arial"/>
            </a:endParaRPr>
          </a:p>
        </p:txBody>
      </p:sp>
      <p:sp>
        <p:nvSpPr>
          <p:cNvPr id="17409" name="Rectangle 1"/>
          <p:cNvSpPr>
            <a:spLocks noChangeArrowheads="1"/>
          </p:cNvSpPr>
          <p:nvPr/>
        </p:nvSpPr>
        <p:spPr bwMode="auto">
          <a:xfrm>
            <a:off x="214282" y="571480"/>
            <a:ext cx="8572560" cy="120032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C00000"/>
                </a:solidFill>
                <a:effectLst/>
                <a:latin typeface="Times New Roman" pitchFamily="18" charset="0"/>
                <a:cs typeface="Times New Roman" pitchFamily="18" charset="0"/>
              </a:rPr>
              <a:t>1-тапсырма</a:t>
            </a:r>
          </a:p>
          <a:p>
            <a:pPr marL="0" marR="0" lvl="0" indent="0" defTabSz="914400" rtl="0" eaLnBrk="0" fontAlgn="base" latinLnBrk="0" hangingPunct="0">
              <a:lnSpc>
                <a:spcPct val="100000"/>
              </a:lnSpc>
              <a:spcBef>
                <a:spcPct val="0"/>
              </a:spcBef>
              <a:spcAft>
                <a:spcPct val="0"/>
              </a:spcAft>
              <a:buClrTx/>
              <a:buSzTx/>
              <a:buFontTx/>
              <a:buNone/>
              <a:tabLst/>
            </a:pPr>
            <a:r>
              <a:rPr lang="ru-RU" sz="2400" b="1" dirty="0" smtClean="0">
                <a:solidFill>
                  <a:srgbClr val="002060"/>
                </a:solidFill>
                <a:latin typeface="Times New Roman" pitchFamily="18" charset="0"/>
                <a:cs typeface="Times New Roman" pitchFamily="18" charset="0"/>
              </a:rPr>
              <a:t>    Бер</a:t>
            </a:r>
            <a:r>
              <a:rPr lang="kk-KZ" sz="2400" b="1" dirty="0" smtClean="0">
                <a:solidFill>
                  <a:srgbClr val="002060"/>
                </a:solidFill>
                <a:latin typeface="Times New Roman" pitchFamily="18" charset="0"/>
                <a:cs typeface="Times New Roman" pitchFamily="18" charset="0"/>
              </a:rPr>
              <a:t>ілген нұсқаулық мәтінінің құрылымы  мен ресімделуі</a:t>
            </a:r>
          </a:p>
          <a:p>
            <a:pPr marL="0" marR="0" lvl="0" indent="0" defTabSz="914400" rtl="0" eaLnBrk="0" fontAlgn="base" latinLnBrk="0" hangingPunct="0">
              <a:lnSpc>
                <a:spcPct val="100000"/>
              </a:lnSpc>
              <a:spcBef>
                <a:spcPct val="0"/>
              </a:spcBef>
              <a:spcAft>
                <a:spcPct val="0"/>
              </a:spcAft>
              <a:buClrTx/>
              <a:buSzTx/>
              <a:buFontTx/>
              <a:buNone/>
              <a:tabLst/>
            </a:pPr>
            <a:r>
              <a:rPr lang="kk-KZ" sz="2400" b="1" dirty="0" smtClean="0">
                <a:solidFill>
                  <a:srgbClr val="002060"/>
                </a:solidFill>
                <a:latin typeface="Times New Roman" pitchFamily="18" charset="0"/>
                <a:cs typeface="Times New Roman" pitchFamily="18" charset="0"/>
              </a:rPr>
              <a:t>             арқылы жанрлық ерекшеліктерін ажыратыңыз.</a:t>
            </a:r>
            <a:endParaRPr kumimoji="0" lang="ru-RU" sz="2400" b="1"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6" name="TextBox 5"/>
          <p:cNvSpPr txBox="1"/>
          <p:nvPr/>
        </p:nvSpPr>
        <p:spPr>
          <a:xfrm>
            <a:off x="214282" y="1857364"/>
            <a:ext cx="4714908" cy="1815882"/>
          </a:xfrm>
          <a:prstGeom prst="rect">
            <a:avLst/>
          </a:prstGeom>
          <a:noFill/>
        </p:spPr>
        <p:txBody>
          <a:bodyPr wrap="square" rtlCol="0">
            <a:spAutoFit/>
          </a:bodyPr>
          <a:lstStyle/>
          <a:p>
            <a:pPr algn="l"/>
            <a:r>
              <a:rPr lang="kk-KZ" sz="2400" i="1" dirty="0" smtClean="0">
                <a:solidFill>
                  <a:srgbClr val="002060"/>
                </a:solidFill>
              </a:rPr>
              <a:t>  </a:t>
            </a:r>
          </a:p>
          <a:p>
            <a:endParaRPr lang="kk-KZ" sz="2400" i="1" dirty="0" smtClean="0">
              <a:solidFill>
                <a:srgbClr val="002060"/>
              </a:solidFill>
            </a:endParaRPr>
          </a:p>
          <a:p>
            <a:endParaRPr lang="kk-KZ" sz="2400" i="1" dirty="0" smtClean="0">
              <a:solidFill>
                <a:srgbClr val="002060"/>
              </a:solidFill>
            </a:endParaRPr>
          </a:p>
          <a:p>
            <a:endParaRPr lang="kk-KZ" sz="2000" i="1" dirty="0" smtClean="0"/>
          </a:p>
          <a:p>
            <a:r>
              <a:rPr lang="kk-KZ" sz="2000" i="1" dirty="0" smtClean="0"/>
              <a:t> </a:t>
            </a:r>
            <a:endParaRPr lang="ru-RU" sz="2000" i="1" dirty="0"/>
          </a:p>
        </p:txBody>
      </p:sp>
      <p:sp>
        <p:nvSpPr>
          <p:cNvPr id="7" name="TextBox 6"/>
          <p:cNvSpPr txBox="1"/>
          <p:nvPr/>
        </p:nvSpPr>
        <p:spPr>
          <a:xfrm>
            <a:off x="571472" y="2285992"/>
            <a:ext cx="8215370" cy="1754326"/>
          </a:xfrm>
          <a:prstGeom prst="rect">
            <a:avLst/>
          </a:prstGeom>
          <a:noFill/>
        </p:spPr>
        <p:txBody>
          <a:bodyPr wrap="square" rtlCol="0">
            <a:spAutoFit/>
          </a:bodyPr>
          <a:lstStyle/>
          <a:p>
            <a:pPr algn="l"/>
            <a:r>
              <a:rPr lang="kk-KZ" sz="2400" b="1" i="1" dirty="0" smtClean="0">
                <a:solidFill>
                  <a:srgbClr val="002060"/>
                </a:solidFill>
                <a:latin typeface="Times New Roman" pitchFamily="18" charset="0"/>
                <a:cs typeface="Times New Roman" pitchFamily="18" charset="0"/>
              </a:rPr>
              <a:t>Дескриптор </a:t>
            </a:r>
          </a:p>
          <a:p>
            <a:pPr algn="l"/>
            <a:r>
              <a:rPr lang="kk-KZ" sz="2800" dirty="0" smtClean="0">
                <a:latin typeface="Times New Roman" pitchFamily="18" charset="0"/>
                <a:cs typeface="Times New Roman" pitchFamily="18" charset="0"/>
              </a:rPr>
              <a:t>    -мәтіннің түрін ажыратады;</a:t>
            </a:r>
          </a:p>
          <a:p>
            <a:pPr algn="l"/>
            <a:r>
              <a:rPr lang="kk-KZ" sz="2800" dirty="0" smtClean="0">
                <a:latin typeface="Times New Roman" pitchFamily="18" charset="0"/>
                <a:cs typeface="Times New Roman" pitchFamily="18" charset="0"/>
              </a:rPr>
              <a:t>    -мәтіннің құрылымын, ресімделуін түсіндіру</a:t>
            </a:r>
          </a:p>
          <a:p>
            <a:pPr algn="l"/>
            <a:r>
              <a:rPr lang="kk-KZ" sz="2800" dirty="0" smtClean="0">
                <a:latin typeface="Times New Roman" pitchFamily="18" charset="0"/>
                <a:cs typeface="Times New Roman" pitchFamily="18" charset="0"/>
              </a:rPr>
              <a:t>     арқылы жанрлық ерекшелігін түсіндіреді.</a:t>
            </a:r>
            <a:endParaRPr lang="ru-RU" sz="28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04" name="WordArt 12"/>
          <p:cNvSpPr>
            <a:spLocks noChangeArrowheads="1" noChangeShapeType="1" noTextEdit="1"/>
          </p:cNvSpPr>
          <p:nvPr/>
        </p:nvSpPr>
        <p:spPr bwMode="gray">
          <a:xfrm rot="-46060605">
            <a:off x="2107406" y="3836194"/>
            <a:ext cx="2162175" cy="1144588"/>
          </a:xfrm>
          <a:prstGeom prst="rect">
            <a:avLst/>
          </a:prstGeom>
        </p:spPr>
        <p:txBody>
          <a:bodyPr spcFirstLastPara="1" wrap="none" fromWordArt="1">
            <a:prstTxWarp prst="textArchDown">
              <a:avLst>
                <a:gd name="adj" fmla="val 1440848"/>
              </a:avLst>
            </a:prstTxWarp>
          </a:bodyPr>
          <a:lstStyle/>
          <a:p>
            <a:r>
              <a:rPr lang="en-US" b="1" kern="10">
                <a:ln w="9525">
                  <a:noFill/>
                  <a:round/>
                  <a:headEnd/>
                  <a:tailEnd/>
                </a:ln>
                <a:solidFill>
                  <a:srgbClr val="FFFFFF"/>
                </a:solidFill>
                <a:latin typeface="Arial"/>
                <a:cs typeface="Arial"/>
              </a:rPr>
              <a:t>Your Text Here</a:t>
            </a:r>
            <a:endParaRPr lang="ru-RU" b="1" kern="10">
              <a:ln w="9525">
                <a:noFill/>
                <a:round/>
                <a:headEnd/>
                <a:tailEnd/>
              </a:ln>
              <a:solidFill>
                <a:srgbClr val="FFFFFF"/>
              </a:solidFill>
              <a:latin typeface="Arial"/>
              <a:cs typeface="Arial"/>
            </a:endParaRPr>
          </a:p>
        </p:txBody>
      </p:sp>
      <p:sp>
        <p:nvSpPr>
          <p:cNvPr id="17409" name="Rectangle 1"/>
          <p:cNvSpPr>
            <a:spLocks noChangeArrowheads="1"/>
          </p:cNvSpPr>
          <p:nvPr/>
        </p:nvSpPr>
        <p:spPr bwMode="auto">
          <a:xfrm>
            <a:off x="571472" y="214290"/>
            <a:ext cx="7786742" cy="52322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kk-KZ" sz="2800" b="1" i="0" u="none" strike="noStrike" cap="none" normalizeH="0" baseline="0" dirty="0" smtClean="0">
                <a:ln>
                  <a:noFill/>
                </a:ln>
                <a:solidFill>
                  <a:srgbClr val="C00000"/>
                </a:solidFill>
                <a:effectLst/>
                <a:latin typeface="Times New Roman" pitchFamily="18" charset="0"/>
                <a:cs typeface="Times New Roman" pitchFamily="18" charset="0"/>
              </a:rPr>
              <a:t>Жаяу</a:t>
            </a:r>
            <a:r>
              <a:rPr kumimoji="0" lang="kk-KZ" sz="2800" b="1" i="0" u="none" strike="noStrike" cap="none" normalizeH="0" dirty="0" smtClean="0">
                <a:ln>
                  <a:noFill/>
                </a:ln>
                <a:solidFill>
                  <a:srgbClr val="C00000"/>
                </a:solidFill>
                <a:effectLst/>
                <a:latin typeface="Times New Roman" pitchFamily="18" charset="0"/>
                <a:cs typeface="Times New Roman" pitchFamily="18" charset="0"/>
              </a:rPr>
              <a:t> жүргіншіге арналған жеті кеңес</a:t>
            </a:r>
            <a:endParaRPr kumimoji="0" lang="ru-RU" sz="2800" b="1" i="0" u="none" strike="noStrike" cap="none" normalizeH="0" baseline="0" dirty="0" smtClean="0">
              <a:ln>
                <a:noFill/>
              </a:ln>
              <a:solidFill>
                <a:srgbClr val="C00000"/>
              </a:solidFill>
              <a:effectLst/>
              <a:latin typeface="Times New Roman" pitchFamily="18" charset="0"/>
              <a:cs typeface="Times New Roman" pitchFamily="18" charset="0"/>
            </a:endParaRPr>
          </a:p>
        </p:txBody>
      </p:sp>
      <p:sp>
        <p:nvSpPr>
          <p:cNvPr id="6" name="TextBox 5"/>
          <p:cNvSpPr txBox="1"/>
          <p:nvPr/>
        </p:nvSpPr>
        <p:spPr>
          <a:xfrm>
            <a:off x="214282" y="1857364"/>
            <a:ext cx="4714908" cy="1815882"/>
          </a:xfrm>
          <a:prstGeom prst="rect">
            <a:avLst/>
          </a:prstGeom>
          <a:noFill/>
        </p:spPr>
        <p:txBody>
          <a:bodyPr wrap="square" rtlCol="0">
            <a:spAutoFit/>
          </a:bodyPr>
          <a:lstStyle/>
          <a:p>
            <a:pPr algn="l"/>
            <a:r>
              <a:rPr lang="kk-KZ" sz="2400" i="1" dirty="0" smtClean="0">
                <a:solidFill>
                  <a:srgbClr val="002060"/>
                </a:solidFill>
              </a:rPr>
              <a:t>  </a:t>
            </a:r>
          </a:p>
          <a:p>
            <a:endParaRPr lang="kk-KZ" sz="2400" i="1" dirty="0" smtClean="0">
              <a:solidFill>
                <a:srgbClr val="002060"/>
              </a:solidFill>
            </a:endParaRPr>
          </a:p>
          <a:p>
            <a:endParaRPr lang="kk-KZ" sz="2400" i="1" dirty="0" smtClean="0">
              <a:solidFill>
                <a:srgbClr val="002060"/>
              </a:solidFill>
            </a:endParaRPr>
          </a:p>
          <a:p>
            <a:endParaRPr lang="kk-KZ" sz="2000" i="1" dirty="0" smtClean="0"/>
          </a:p>
          <a:p>
            <a:r>
              <a:rPr lang="kk-KZ" sz="2000" i="1" dirty="0" smtClean="0"/>
              <a:t> </a:t>
            </a:r>
            <a:endParaRPr lang="ru-RU" sz="2000" i="1" dirty="0"/>
          </a:p>
        </p:txBody>
      </p:sp>
      <p:sp>
        <p:nvSpPr>
          <p:cNvPr id="2" name="Rectangle 1"/>
          <p:cNvSpPr>
            <a:spLocks noChangeArrowheads="1"/>
          </p:cNvSpPr>
          <p:nvPr/>
        </p:nvSpPr>
        <p:spPr bwMode="auto">
          <a:xfrm>
            <a:off x="357158" y="785794"/>
            <a:ext cx="8358246" cy="51090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kk-KZ" sz="1400" b="0" i="0" u="none" strike="noStrike" cap="none" normalizeH="0" baseline="0" dirty="0" smtClean="0">
              <a:ln>
                <a:noFill/>
              </a:ln>
              <a:solidFill>
                <a:schemeClr val="tx1"/>
              </a:solidFill>
              <a:effectLst/>
              <a:latin typeface="Calibri"/>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  Жаяу жүргінші жол бойындағы жолақты «Зебра» </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жолағымен ғана жолдан өту керек. </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  Жолдан өтерде жүргізушінің тоқтағанына көзіңді жеткіз,</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жүгіріп өте шығам деме.</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  Жолға жақындағанда жан-жағыңа қара: бірінші  ̶  солға, </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орта жолға келгенде оңға  ̶  көз сал. </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  Жолдың жиегімен емес, тротуармен жүр.</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  Жолдың бойында немесе тротуарда ойнауға болмайды.</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  Ата-анаң қасыңда болмаса, басқа жаяу жүргіншілермен</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бірге өт.</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  Бағдаршамның жасыл түсі жанғанда ғана өту керек. </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Қызыл түс жанып тұрғанда жолдан өтуге болмайды.</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Тіпті машина көрінбесе де, жасыл түстің жанғанын тос.</a:t>
            </a:r>
            <a:endParaRPr kumimoji="0" lang="kk-KZ" sz="2400" b="0" i="0" u="none" strike="noStrike" cap="none" normalizeH="0" baseline="0" dirty="0" smtClean="0">
              <a:ln>
                <a:noFill/>
              </a:ln>
              <a:solidFill>
                <a:srgbClr val="002060"/>
              </a:solidFill>
              <a:effectLst/>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04" name="WordArt 12"/>
          <p:cNvSpPr>
            <a:spLocks noChangeArrowheads="1" noChangeShapeType="1" noTextEdit="1"/>
          </p:cNvSpPr>
          <p:nvPr/>
        </p:nvSpPr>
        <p:spPr bwMode="gray">
          <a:xfrm rot="-46060605">
            <a:off x="2107406" y="3836194"/>
            <a:ext cx="2162175" cy="1144588"/>
          </a:xfrm>
          <a:prstGeom prst="rect">
            <a:avLst/>
          </a:prstGeom>
        </p:spPr>
        <p:txBody>
          <a:bodyPr spcFirstLastPara="1" wrap="none" fromWordArt="1">
            <a:prstTxWarp prst="textArchDown">
              <a:avLst>
                <a:gd name="adj" fmla="val 1440848"/>
              </a:avLst>
            </a:prstTxWarp>
          </a:bodyPr>
          <a:lstStyle/>
          <a:p>
            <a:r>
              <a:rPr lang="en-US" b="1" kern="10">
                <a:ln w="9525">
                  <a:noFill/>
                  <a:round/>
                  <a:headEnd/>
                  <a:tailEnd/>
                </a:ln>
                <a:solidFill>
                  <a:srgbClr val="FFFFFF"/>
                </a:solidFill>
                <a:latin typeface="Arial"/>
                <a:cs typeface="Arial"/>
              </a:rPr>
              <a:t>Your Text Here</a:t>
            </a:r>
            <a:endParaRPr lang="ru-RU" b="1" kern="10">
              <a:ln w="9525">
                <a:noFill/>
                <a:round/>
                <a:headEnd/>
                <a:tailEnd/>
              </a:ln>
              <a:solidFill>
                <a:srgbClr val="FFFFFF"/>
              </a:solidFill>
              <a:latin typeface="Arial"/>
              <a:cs typeface="Arial"/>
            </a:endParaRPr>
          </a:p>
        </p:txBody>
      </p:sp>
      <p:sp>
        <p:nvSpPr>
          <p:cNvPr id="17409" name="Rectangle 1"/>
          <p:cNvSpPr>
            <a:spLocks noChangeArrowheads="1"/>
          </p:cNvSpPr>
          <p:nvPr/>
        </p:nvSpPr>
        <p:spPr bwMode="auto">
          <a:xfrm>
            <a:off x="642910" y="357166"/>
            <a:ext cx="7929618" cy="563231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lang="kk-KZ" sz="2400" b="1" dirty="0" smtClean="0">
                <a:solidFill>
                  <a:srgbClr val="FF0000"/>
                </a:solidFill>
                <a:latin typeface="Arial" pitchFamily="34" charset="0"/>
                <a:ea typeface="Times New Roman" pitchFamily="18" charset="0"/>
                <a:cs typeface="Arial" pitchFamily="34" charset="0"/>
              </a:rPr>
              <a:t>Сын есімнің заттануы </a:t>
            </a:r>
          </a:p>
          <a:p>
            <a:pPr marL="0" marR="0" lvl="0" indent="0" defTabSz="914400" rtl="0" eaLnBrk="1" fontAlgn="base" latinLnBrk="0" hangingPunct="1">
              <a:lnSpc>
                <a:spcPct val="100000"/>
              </a:lnSpc>
              <a:spcBef>
                <a:spcPct val="0"/>
              </a:spcBef>
              <a:spcAft>
                <a:spcPct val="0"/>
              </a:spcAft>
              <a:buClrTx/>
              <a:buSzTx/>
              <a:buFontTx/>
              <a:buNone/>
              <a:tabLst/>
            </a:pPr>
            <a:endParaRPr lang="kk-KZ" sz="2400" b="1" dirty="0" smtClean="0">
              <a:solidFill>
                <a:srgbClr val="FF0000"/>
              </a:solidFill>
              <a:latin typeface="Arial" pitchFamily="34" charset="0"/>
              <a:ea typeface="Times New Roman" pitchFamily="18" charset="0"/>
              <a:cs typeface="Arial" pitchFamily="34" charset="0"/>
            </a:endParaRPr>
          </a:p>
          <a:p>
            <a:pPr marL="457200" marR="0" lvl="0" indent="-457200" algn="just" defTabSz="914400" rtl="0" eaLnBrk="1" fontAlgn="base" latinLnBrk="0" hangingPunct="1">
              <a:lnSpc>
                <a:spcPct val="100000"/>
              </a:lnSpc>
              <a:spcBef>
                <a:spcPct val="0"/>
              </a:spcBef>
              <a:spcAft>
                <a:spcPct val="0"/>
              </a:spcAft>
              <a:buClrTx/>
              <a:buSzTx/>
              <a:buFontTx/>
              <a:buAutoNum type="arabicPeriod"/>
              <a:tabLst/>
            </a:pPr>
            <a:r>
              <a:rPr lang="kk-KZ" sz="2000" b="1" baseline="0" dirty="0" smtClean="0">
                <a:solidFill>
                  <a:srgbClr val="002060"/>
                </a:solidFill>
                <a:latin typeface="Times New Roman" pitchFamily="18" charset="0"/>
                <a:ea typeface="Times New Roman" pitchFamily="18" charset="0"/>
                <a:cs typeface="Times New Roman" pitchFamily="18" charset="0"/>
              </a:rPr>
              <a:t>Сын</a:t>
            </a:r>
            <a:r>
              <a:rPr lang="kk-KZ" sz="2000" b="1" dirty="0" smtClean="0">
                <a:solidFill>
                  <a:srgbClr val="002060"/>
                </a:solidFill>
                <a:latin typeface="Times New Roman" pitchFamily="18" charset="0"/>
                <a:ea typeface="Times New Roman" pitchFamily="18" charset="0"/>
                <a:cs typeface="Times New Roman" pitchFamily="18" charset="0"/>
              </a:rPr>
              <a:t> есімге көптік, септік, тәуелдік жалғаулары жалғанса, сын есім зат есімнің орнына жүреді. Сын есімнің зат есімнің орнына жұмсалуы сын есімнің заттануы деп аталады. </a:t>
            </a:r>
            <a:r>
              <a:rPr lang="kk-KZ" sz="2000" b="1" dirty="0" smtClean="0">
                <a:solidFill>
                  <a:srgbClr val="C00000"/>
                </a:solidFill>
                <a:latin typeface="Times New Roman" pitchFamily="18" charset="0"/>
                <a:ea typeface="Times New Roman" pitchFamily="18" charset="0"/>
                <a:cs typeface="Times New Roman" pitchFamily="18" charset="0"/>
              </a:rPr>
              <a:t>Мысалы: </a:t>
            </a:r>
            <a:r>
              <a:rPr lang="kk-KZ" sz="2000" b="1" dirty="0" smtClean="0">
                <a:solidFill>
                  <a:srgbClr val="002060"/>
                </a:solidFill>
                <a:latin typeface="Times New Roman" pitchFamily="18" charset="0"/>
                <a:ea typeface="Times New Roman" pitchFamily="18" charset="0"/>
                <a:cs typeface="Times New Roman" pitchFamily="18" charset="0"/>
              </a:rPr>
              <a:t>Еріншектің (кімнің?) ертеңі  бітпес.  </a:t>
            </a:r>
          </a:p>
          <a:p>
            <a:pPr marL="457200" marR="0" lvl="0" indent="-457200" algn="just" defTabSz="914400" rtl="0" eaLnBrk="1" fontAlgn="base" latinLnBrk="0" hangingPunct="1">
              <a:lnSpc>
                <a:spcPct val="100000"/>
              </a:lnSpc>
              <a:spcBef>
                <a:spcPct val="0"/>
              </a:spcBef>
              <a:spcAft>
                <a:spcPct val="0"/>
              </a:spcAft>
              <a:buClrTx/>
              <a:buSzTx/>
              <a:tabLst/>
            </a:pPr>
            <a:r>
              <a:rPr kumimoji="0" lang="kk-KZ" sz="2000" b="1" i="0" u="none" strike="noStrike" cap="none" normalizeH="0" dirty="0" smtClean="0">
                <a:ln>
                  <a:noFill/>
                </a:ln>
                <a:solidFill>
                  <a:srgbClr val="002060"/>
                </a:solidFill>
                <a:effectLst/>
                <a:latin typeface="Times New Roman" pitchFamily="18" charset="0"/>
                <a:ea typeface="Times New Roman" pitchFamily="18" charset="0"/>
                <a:cs typeface="Times New Roman" pitchFamily="18" charset="0"/>
              </a:rPr>
              <a:t>       </a:t>
            </a:r>
            <a:r>
              <a:rPr kumimoji="0" lang="kk-KZ" sz="20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Ақылды (кім?) байқап сөйлер, ақымақ (кім?) шайқап сөйлер.</a:t>
            </a:r>
          </a:p>
          <a:p>
            <a:pPr marL="457200" marR="0" lvl="0" indent="-457200" algn="just" defTabSz="914400" rtl="0" eaLnBrk="1" fontAlgn="base" latinLnBrk="0" hangingPunct="1">
              <a:lnSpc>
                <a:spcPct val="100000"/>
              </a:lnSpc>
              <a:spcBef>
                <a:spcPct val="0"/>
              </a:spcBef>
              <a:spcAft>
                <a:spcPct val="0"/>
              </a:spcAft>
              <a:buClrTx/>
              <a:buSzTx/>
              <a:tabLst/>
            </a:pPr>
            <a:r>
              <a:rPr kumimoji="0" lang="kk-KZ" sz="20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2.   </a:t>
            </a:r>
            <a:r>
              <a:rPr lang="kk-KZ" sz="2000" b="1" dirty="0" smtClean="0">
                <a:solidFill>
                  <a:srgbClr val="002060"/>
                </a:solidFill>
                <a:latin typeface="Times New Roman" pitchFamily="18" charset="0"/>
                <a:ea typeface="Times New Roman" pitchFamily="18" charset="0"/>
                <a:cs typeface="Times New Roman" pitchFamily="18" charset="0"/>
              </a:rPr>
              <a:t>Сын есім барыс, табыс, жатыс, шығыс, көмектес септіктерінің жалғауын жалғап, заттанады. </a:t>
            </a:r>
          </a:p>
          <a:p>
            <a:pPr marL="514350" marR="0" lvl="0" indent="-514350" algn="just" defTabSz="914400" rtl="0" eaLnBrk="1" fontAlgn="base" latinLnBrk="0" hangingPunct="1">
              <a:lnSpc>
                <a:spcPct val="100000"/>
              </a:lnSpc>
              <a:spcBef>
                <a:spcPct val="0"/>
              </a:spcBef>
              <a:spcAft>
                <a:spcPct val="0"/>
              </a:spcAft>
              <a:buClrTx/>
              <a:buSzTx/>
              <a:tabLst/>
            </a:pPr>
            <a:r>
              <a:rPr lang="kk-KZ" sz="2000" b="1" dirty="0" smtClean="0">
                <a:solidFill>
                  <a:srgbClr val="002060"/>
                </a:solidFill>
                <a:latin typeface="Times New Roman" pitchFamily="18" charset="0"/>
                <a:ea typeface="Times New Roman" pitchFamily="18" charset="0"/>
                <a:cs typeface="Times New Roman" pitchFamily="18" charset="0"/>
              </a:rPr>
              <a:t>        </a:t>
            </a:r>
            <a:r>
              <a:rPr lang="kk-KZ" sz="2000" b="1" dirty="0" smtClean="0">
                <a:solidFill>
                  <a:srgbClr val="C00000"/>
                </a:solidFill>
                <a:latin typeface="Times New Roman" pitchFamily="18" charset="0"/>
                <a:ea typeface="Times New Roman" pitchFamily="18" charset="0"/>
                <a:cs typeface="Times New Roman" pitchFamily="18" charset="0"/>
              </a:rPr>
              <a:t>Мысалы: </a:t>
            </a:r>
            <a:r>
              <a:rPr lang="kk-KZ" sz="2000" b="1" dirty="0" smtClean="0">
                <a:solidFill>
                  <a:srgbClr val="002060"/>
                </a:solidFill>
                <a:latin typeface="Times New Roman" pitchFamily="18" charset="0"/>
                <a:ea typeface="Times New Roman" pitchFamily="18" charset="0"/>
                <a:cs typeface="Times New Roman" pitchFamily="18" charset="0"/>
              </a:rPr>
              <a:t>Үлкенге (кімге?) құрмет, кішіге (кімге?) ізет. </a:t>
            </a:r>
          </a:p>
          <a:p>
            <a:pPr marL="514350" marR="0" lvl="0" indent="-514350" algn="just" defTabSz="914400" rtl="0" eaLnBrk="1" fontAlgn="base" latinLnBrk="0" hangingPunct="1">
              <a:lnSpc>
                <a:spcPct val="100000"/>
              </a:lnSpc>
              <a:spcBef>
                <a:spcPct val="0"/>
              </a:spcBef>
              <a:spcAft>
                <a:spcPct val="0"/>
              </a:spcAft>
              <a:buClrTx/>
              <a:buSzTx/>
              <a:tabLst/>
            </a:pPr>
            <a:r>
              <a:rPr lang="kk-KZ" sz="2000" b="1" dirty="0" smtClean="0">
                <a:solidFill>
                  <a:srgbClr val="002060"/>
                </a:solidFill>
                <a:latin typeface="Times New Roman" pitchFamily="18" charset="0"/>
                <a:ea typeface="Times New Roman" pitchFamily="18" charset="0"/>
                <a:cs typeface="Times New Roman" pitchFamily="18" charset="0"/>
              </a:rPr>
              <a:t>        Білімдіден (кімнен?) шыққан сөз, талаптыға (кімге?) болсын кез. </a:t>
            </a:r>
          </a:p>
          <a:p>
            <a:pPr marL="514350" marR="0" lvl="0" indent="-514350" algn="just" defTabSz="914400" rtl="0" eaLnBrk="1" fontAlgn="base" latinLnBrk="0" hangingPunct="1">
              <a:lnSpc>
                <a:spcPct val="100000"/>
              </a:lnSpc>
              <a:spcBef>
                <a:spcPct val="0"/>
              </a:spcBef>
              <a:spcAft>
                <a:spcPct val="0"/>
              </a:spcAft>
              <a:buClrTx/>
              <a:buSzTx/>
              <a:tabLst/>
            </a:pPr>
            <a:r>
              <a:rPr lang="kk-KZ" sz="2000" b="1" dirty="0" smtClean="0">
                <a:solidFill>
                  <a:srgbClr val="002060"/>
                </a:solidFill>
                <a:latin typeface="Times New Roman" pitchFamily="18" charset="0"/>
                <a:ea typeface="Times New Roman" pitchFamily="18" charset="0"/>
                <a:cs typeface="Times New Roman" pitchFamily="18" charset="0"/>
              </a:rPr>
              <a:t>        Жасы кіші болса да, ақылдыны (кімді?) аға тұт.</a:t>
            </a:r>
          </a:p>
          <a:p>
            <a:pPr marL="514350" marR="0" lvl="0" indent="-514350" algn="just" defTabSz="914400" rtl="0" eaLnBrk="1" fontAlgn="base" latinLnBrk="0" hangingPunct="1">
              <a:lnSpc>
                <a:spcPct val="100000"/>
              </a:lnSpc>
              <a:spcBef>
                <a:spcPct val="0"/>
              </a:spcBef>
              <a:spcAft>
                <a:spcPct val="0"/>
              </a:spcAft>
              <a:buClrTx/>
              <a:buSzTx/>
              <a:tabLst/>
            </a:pPr>
            <a:r>
              <a:rPr kumimoji="0" lang="kk-KZ" sz="20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Жақсыда</a:t>
            </a:r>
            <a:r>
              <a:rPr kumimoji="0" lang="kk-KZ" sz="2000" b="1" i="0" u="none" strike="noStrike" cap="none" normalizeH="0" dirty="0" smtClean="0">
                <a:ln>
                  <a:noFill/>
                </a:ln>
                <a:solidFill>
                  <a:srgbClr val="002060"/>
                </a:solidFill>
                <a:effectLst/>
                <a:latin typeface="Times New Roman" pitchFamily="18" charset="0"/>
                <a:ea typeface="Times New Roman" pitchFamily="18" charset="0"/>
                <a:cs typeface="Times New Roman" pitchFamily="18" charset="0"/>
              </a:rPr>
              <a:t> (кімде?)  жаттық   жоқ.</a:t>
            </a:r>
          </a:p>
          <a:p>
            <a:pPr marL="514350" marR="0" lvl="0" indent="-514350" algn="just" defTabSz="914400" rtl="0" eaLnBrk="1" fontAlgn="base" latinLnBrk="0" hangingPunct="1">
              <a:lnSpc>
                <a:spcPct val="100000"/>
              </a:lnSpc>
              <a:spcBef>
                <a:spcPct val="0"/>
              </a:spcBef>
              <a:spcAft>
                <a:spcPct val="0"/>
              </a:spcAft>
              <a:buClrTx/>
              <a:buSzTx/>
              <a:tabLst/>
            </a:pPr>
            <a:r>
              <a:rPr lang="kk-KZ" sz="2000" b="1" dirty="0" smtClean="0">
                <a:solidFill>
                  <a:srgbClr val="002060"/>
                </a:solidFill>
                <a:latin typeface="Times New Roman" pitchFamily="18" charset="0"/>
                <a:ea typeface="Times New Roman" pitchFamily="18" charset="0"/>
                <a:cs typeface="Times New Roman" pitchFamily="18" charset="0"/>
              </a:rPr>
              <a:t>        Жақсымен (кіммен?) дос болсаң, жетерсің  мұратқа.</a:t>
            </a:r>
            <a:endParaRPr kumimoji="0" lang="kk-KZ" sz="2000" b="1" i="0" u="none" strike="noStrike" cap="none" normalizeH="0" dirty="0" smtClean="0">
              <a:ln>
                <a:noFill/>
              </a:ln>
              <a:solidFill>
                <a:srgbClr val="002060"/>
              </a:solidFill>
              <a:effectLst/>
              <a:latin typeface="Times New Roman" pitchFamily="18" charset="0"/>
              <a:ea typeface="Times New Roman" pitchFamily="18" charset="0"/>
              <a:cs typeface="Times New Roman" pitchFamily="18" charset="0"/>
            </a:endParaRPr>
          </a:p>
          <a:p>
            <a:pPr marL="514350" marR="0" lvl="0" indent="-514350" algn="just" defTabSz="914400" rtl="0" eaLnBrk="1" fontAlgn="base" latinLnBrk="0" hangingPunct="1">
              <a:lnSpc>
                <a:spcPct val="100000"/>
              </a:lnSpc>
              <a:spcBef>
                <a:spcPct val="0"/>
              </a:spcBef>
              <a:spcAft>
                <a:spcPct val="0"/>
              </a:spcAft>
              <a:buClrTx/>
              <a:buSzTx/>
              <a:tabLst/>
            </a:pPr>
            <a:r>
              <a:rPr lang="kk-KZ" sz="2000" b="1" baseline="0" dirty="0" smtClean="0">
                <a:solidFill>
                  <a:srgbClr val="002060"/>
                </a:solidFill>
                <a:latin typeface="Times New Roman" pitchFamily="18" charset="0"/>
                <a:ea typeface="Times New Roman" pitchFamily="18" charset="0"/>
                <a:cs typeface="Times New Roman" pitchFamily="18" charset="0"/>
              </a:rPr>
              <a:t>        </a:t>
            </a:r>
            <a:endParaRPr kumimoji="0" lang="ru-RU" sz="20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500034" y="1357298"/>
            <a:ext cx="4714908" cy="1815882"/>
          </a:xfrm>
          <a:prstGeom prst="rect">
            <a:avLst/>
          </a:prstGeom>
          <a:noFill/>
        </p:spPr>
        <p:txBody>
          <a:bodyPr wrap="square" rtlCol="0">
            <a:spAutoFit/>
          </a:bodyPr>
          <a:lstStyle/>
          <a:p>
            <a:pPr algn="l"/>
            <a:r>
              <a:rPr lang="kk-KZ" sz="2400" i="1" dirty="0" smtClean="0">
                <a:solidFill>
                  <a:srgbClr val="002060"/>
                </a:solidFill>
              </a:rPr>
              <a:t>   </a:t>
            </a:r>
          </a:p>
          <a:p>
            <a:endParaRPr lang="kk-KZ" sz="2400" i="1" dirty="0" smtClean="0">
              <a:solidFill>
                <a:srgbClr val="002060"/>
              </a:solidFill>
            </a:endParaRPr>
          </a:p>
          <a:p>
            <a:endParaRPr lang="kk-KZ" sz="2400" i="1" dirty="0" smtClean="0">
              <a:solidFill>
                <a:srgbClr val="002060"/>
              </a:solidFill>
            </a:endParaRPr>
          </a:p>
          <a:p>
            <a:endParaRPr lang="kk-KZ" sz="2000" i="1" dirty="0" smtClean="0"/>
          </a:p>
          <a:p>
            <a:r>
              <a:rPr lang="kk-KZ" sz="2000" i="1" dirty="0" smtClean="0"/>
              <a:t> </a:t>
            </a:r>
            <a:endParaRPr lang="ru-RU" sz="2000" i="1"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general_ani">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3654</TotalTime>
  <Words>856</Words>
  <Application>Microsoft Office PowerPoint</Application>
  <PresentationFormat>Экран (4:3)</PresentationFormat>
  <Paragraphs>164</Paragraphs>
  <Slides>16</Slides>
  <Notes>2</Notes>
  <HiddenSlides>0</HiddenSlides>
  <MMClips>1</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general_ani</vt:lpstr>
      <vt:lpstr> КӨЛІК  ЖӘНЕ  ЖОЛ  БЕЛГІЛЕРІ               Жаяу жүргіншілер</vt:lpstr>
      <vt:lpstr>Суреттер галереясы </vt:lpstr>
      <vt:lpstr>Ойтүрткі </vt:lpstr>
      <vt:lpstr>Жаяу жүргіншілер үшін </vt:lpstr>
      <vt:lpstr>Жаяу жүргіншілер</vt:lpstr>
      <vt:lpstr>Жаяу жүргіншіге арналған жеті кеңес</vt:lpstr>
      <vt:lpstr>Слайд 7</vt:lpstr>
      <vt:lpstr>Слайд 8</vt:lpstr>
      <vt:lpstr>Слайд 9</vt:lpstr>
      <vt:lpstr>Слайд 10</vt:lpstr>
      <vt:lpstr>Слайд 11</vt:lpstr>
      <vt:lpstr>Слайд 12</vt:lpstr>
      <vt:lpstr>Слайд 13</vt:lpstr>
      <vt:lpstr>Біз бүгін не білдік?</vt:lpstr>
      <vt:lpstr>            Қосымша тапсырма            </vt:lpstr>
      <vt:lpstr>Назар салып тыңдағандарыңызға рахмет!</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КӨШБАСШЫЛЫҚТЫ ДАМЫТУ ҚҰРАЛЫ:  ЫНТАЛАНДЫРУ ЖӘНЕ КЕРІ БАЙЛАНЫС</dc:title>
  <dc:creator>Admin</dc:creator>
  <cp:lastModifiedBy>Технодом</cp:lastModifiedBy>
  <cp:revision>147</cp:revision>
  <dcterms:created xsi:type="dcterms:W3CDTF">2017-10-22T03:09:13Z</dcterms:created>
  <dcterms:modified xsi:type="dcterms:W3CDTF">2021-01-26T18:37:17Z</dcterms:modified>
</cp:coreProperties>
</file>