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302" r:id="rId3"/>
    <p:sldId id="289" r:id="rId4"/>
    <p:sldId id="297" r:id="rId5"/>
    <p:sldId id="259" r:id="rId6"/>
    <p:sldId id="296" r:id="rId7"/>
    <p:sldId id="305" r:id="rId8"/>
    <p:sldId id="304" r:id="rId9"/>
    <p:sldId id="307" r:id="rId10"/>
    <p:sldId id="309" r:id="rId11"/>
    <p:sldId id="260" r:id="rId12"/>
    <p:sldId id="311" r:id="rId13"/>
    <p:sldId id="262" r:id="rId14"/>
    <p:sldId id="300" r:id="rId15"/>
    <p:sldId id="265" r:id="rId16"/>
    <p:sldId id="285" r:id="rId17"/>
  </p:sldIdLst>
  <p:sldSz cx="9144000" cy="6858000" type="screen4x3"/>
  <p:notesSz cx="6858000" cy="9144000"/>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CFCFC"/>
    <a:srgbClr val="FDF58D"/>
    <a:srgbClr val="808080"/>
    <a:srgbClr val="E8E8E8"/>
    <a:srgbClr val="FFD84B"/>
    <a:srgbClr val="FFFFFF"/>
    <a:srgbClr val="CC3300"/>
    <a:srgbClr val="FFC31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397" autoAdjust="0"/>
    <p:restoredTop sz="94016" autoAdjust="0"/>
  </p:normalViewPr>
  <p:slideViewPr>
    <p:cSldViewPr>
      <p:cViewPr>
        <p:scale>
          <a:sx n="84" d="100"/>
          <a:sy n="84" d="100"/>
        </p:scale>
        <p:origin x="-846" y="3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4608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608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4608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82F093A-4AAA-4CBF-843F-2D37E02961B3}" type="slidenum">
              <a:rPr lang="en-US"/>
              <a:pPr/>
              <a:t>‹#›</a:t>
            </a:fld>
            <a:endParaRPr lang="en-US"/>
          </a:p>
        </p:txBody>
      </p:sp>
    </p:spTree>
    <p:extLst>
      <p:ext uri="{BB962C8B-B14F-4D97-AF65-F5344CB8AC3E}">
        <p14:creationId xmlns="" xmlns:p14="http://schemas.microsoft.com/office/powerpoint/2010/main" val="11011273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AF92F21-007F-43B7-BC14-F3DFA21FE58A}" type="slidenum">
              <a:rPr lang="en-US"/>
              <a:pPr/>
              <a:t>‹#›</a:t>
            </a:fld>
            <a:endParaRPr lang="en-US"/>
          </a:p>
        </p:txBody>
      </p:sp>
    </p:spTree>
    <p:extLst>
      <p:ext uri="{BB962C8B-B14F-4D97-AF65-F5344CB8AC3E}">
        <p14:creationId xmlns="" xmlns:p14="http://schemas.microsoft.com/office/powerpoint/2010/main" val="355572015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2AF92F21-007F-43B7-BC14-F3DFA21FE58A}" type="slidenum">
              <a:rPr lang="en-US" smtClean="0"/>
              <a:pPr/>
              <a:t>2</a:t>
            </a:fld>
            <a:endParaRPr lang="en-US"/>
          </a:p>
        </p:txBody>
      </p:sp>
    </p:spTree>
    <p:extLst>
      <p:ext uri="{BB962C8B-B14F-4D97-AF65-F5344CB8AC3E}">
        <p14:creationId xmlns="" xmlns:p14="http://schemas.microsoft.com/office/powerpoint/2010/main" val="1352128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2AF92F21-007F-43B7-BC14-F3DFA21FE58A}" type="slidenum">
              <a:rPr lang="en-US" smtClean="0"/>
              <a:pPr/>
              <a:t>4</a:t>
            </a:fld>
            <a:endParaRPr lang="en-US"/>
          </a:p>
        </p:txBody>
      </p:sp>
    </p:spTree>
    <p:extLst>
      <p:ext uri="{BB962C8B-B14F-4D97-AF65-F5344CB8AC3E}">
        <p14:creationId xmlns="" xmlns:p14="http://schemas.microsoft.com/office/powerpoint/2010/main" val="13521284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2AF92F21-007F-43B7-BC14-F3DFA21FE58A}" type="slidenum">
              <a:rPr lang="en-US" smtClean="0"/>
              <a:pPr/>
              <a:t>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2AF92F21-007F-43B7-BC14-F3DFA21FE58A}" type="slidenum">
              <a:rPr lang="en-US" smtClean="0"/>
              <a:pPr/>
              <a:t>9</a:t>
            </a:fld>
            <a:endParaRPr lang="en-US"/>
          </a:p>
        </p:txBody>
      </p:sp>
    </p:spTree>
    <p:extLst>
      <p:ext uri="{BB962C8B-B14F-4D97-AF65-F5344CB8AC3E}">
        <p14:creationId xmlns="" xmlns:p14="http://schemas.microsoft.com/office/powerpoint/2010/main" val="13521284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396184-DDE3-4EBB-A864-0FD98FB0A65C}" type="slidenum">
              <a:rPr lang="en-US"/>
              <a:pPr/>
              <a:t>11</a:t>
            </a:fld>
            <a:endParaRPr lang="en-US"/>
          </a:p>
        </p:txBody>
      </p:sp>
      <p:sp>
        <p:nvSpPr>
          <p:cNvPr id="61442" name="Rectangle 2"/>
          <p:cNvSpPr>
            <a:spLocks noGrp="1" noRot="1" noChangeAspect="1" noChangeArrowheads="1" noTextEdit="1"/>
          </p:cNvSpPr>
          <p:nvPr>
            <p:ph type="sldImg"/>
          </p:nvPr>
        </p:nvSpPr>
        <p:spPr>
          <a:xfrm>
            <a:off x="1144588" y="685800"/>
            <a:ext cx="4572000" cy="3429000"/>
          </a:xfrm>
          <a:ln/>
        </p:spPr>
      </p:sp>
      <p:sp>
        <p:nvSpPr>
          <p:cNvPr id="61443" name="Rectangle 3"/>
          <p:cNvSpPr>
            <a:spLocks noGrp="1" noChangeArrowheads="1"/>
          </p:cNvSpPr>
          <p:nvPr>
            <p:ph type="body" idx="1"/>
          </p:nvPr>
        </p:nvSpPr>
        <p:spPr/>
        <p:txBody>
          <a:bodyPr/>
          <a:lstStyle/>
          <a:p>
            <a:r>
              <a:rPr lang="en-US"/>
              <a:t>Content Layouts</a:t>
            </a:r>
          </a:p>
        </p:txBody>
      </p:sp>
    </p:spTree>
    <p:extLst>
      <p:ext uri="{BB962C8B-B14F-4D97-AF65-F5344CB8AC3E}">
        <p14:creationId xmlns="" xmlns:p14="http://schemas.microsoft.com/office/powerpoint/2010/main" val="4001043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396184-DDE3-4EBB-A864-0FD98FB0A65C}" type="slidenum">
              <a:rPr lang="en-US"/>
              <a:pPr/>
              <a:t>12</a:t>
            </a:fld>
            <a:endParaRPr lang="en-US"/>
          </a:p>
        </p:txBody>
      </p:sp>
      <p:sp>
        <p:nvSpPr>
          <p:cNvPr id="61442" name="Rectangle 2"/>
          <p:cNvSpPr>
            <a:spLocks noGrp="1" noRot="1" noChangeAspect="1" noChangeArrowheads="1" noTextEdit="1"/>
          </p:cNvSpPr>
          <p:nvPr>
            <p:ph type="sldImg"/>
          </p:nvPr>
        </p:nvSpPr>
        <p:spPr>
          <a:xfrm>
            <a:off x="1144588" y="685800"/>
            <a:ext cx="4572000" cy="3429000"/>
          </a:xfrm>
          <a:ln/>
        </p:spPr>
      </p:sp>
      <p:sp>
        <p:nvSpPr>
          <p:cNvPr id="61443" name="Rectangle 3"/>
          <p:cNvSpPr>
            <a:spLocks noGrp="1" noChangeArrowheads="1"/>
          </p:cNvSpPr>
          <p:nvPr>
            <p:ph type="body" idx="1"/>
          </p:nvPr>
        </p:nvSpPr>
        <p:spPr/>
        <p:txBody>
          <a:bodyPr/>
          <a:lstStyle/>
          <a:p>
            <a:r>
              <a:rPr lang="en-US"/>
              <a:t>Content Layouts</a:t>
            </a:r>
          </a:p>
        </p:txBody>
      </p:sp>
    </p:spTree>
    <p:extLst>
      <p:ext uri="{BB962C8B-B14F-4D97-AF65-F5344CB8AC3E}">
        <p14:creationId xmlns="" xmlns:p14="http://schemas.microsoft.com/office/powerpoint/2010/main" val="4001043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Титульный слайд">
    <p:spTree>
      <p:nvGrpSpPr>
        <p:cNvPr id="1" name=""/>
        <p:cNvGrpSpPr/>
        <p:nvPr/>
      </p:nvGrpSpPr>
      <p:grpSpPr>
        <a:xfrm>
          <a:off x="0" y="0"/>
          <a:ext cx="0" cy="0"/>
          <a:chOff x="0" y="0"/>
          <a:chExt cx="0" cy="0"/>
        </a:xfrm>
      </p:grpSpPr>
      <p:sp>
        <p:nvSpPr>
          <p:cNvPr id="3112" name="Freeform 40"/>
          <p:cNvSpPr>
            <a:spLocks/>
          </p:cNvSpPr>
          <p:nvPr/>
        </p:nvSpPr>
        <p:spPr bwMode="gray">
          <a:xfrm>
            <a:off x="0" y="6048375"/>
            <a:ext cx="2762250" cy="809625"/>
          </a:xfrm>
          <a:custGeom>
            <a:avLst/>
            <a:gdLst/>
            <a:ahLst/>
            <a:cxnLst>
              <a:cxn ang="0">
                <a:pos x="0" y="0"/>
              </a:cxn>
              <a:cxn ang="0">
                <a:pos x="0" y="510"/>
              </a:cxn>
              <a:cxn ang="0">
                <a:pos x="1740" y="510"/>
              </a:cxn>
              <a:cxn ang="0">
                <a:pos x="1595" y="30"/>
              </a:cxn>
              <a:cxn ang="0">
                <a:pos x="0" y="0"/>
              </a:cxn>
            </a:cxnLst>
            <a:rect l="0" t="0" r="r" b="b"/>
            <a:pathLst>
              <a:path w="1740" h="510">
                <a:moveTo>
                  <a:pt x="0" y="0"/>
                </a:moveTo>
                <a:lnTo>
                  <a:pt x="0" y="510"/>
                </a:lnTo>
                <a:cubicBezTo>
                  <a:pt x="0" y="510"/>
                  <a:pt x="870" y="510"/>
                  <a:pt x="1740" y="510"/>
                </a:cubicBezTo>
                <a:cubicBezTo>
                  <a:pt x="1650" y="258"/>
                  <a:pt x="1595" y="30"/>
                  <a:pt x="1595" y="30"/>
                </a:cubicBezTo>
                <a:cubicBezTo>
                  <a:pt x="798" y="54"/>
                  <a:pt x="0" y="0"/>
                  <a:pt x="0" y="0"/>
                </a:cubicBezTo>
                <a:close/>
              </a:path>
            </a:pathLst>
          </a:custGeom>
          <a:solidFill>
            <a:schemeClr val="folHlink"/>
          </a:solidFill>
          <a:ln w="9525">
            <a:noFill/>
            <a:round/>
            <a:headEnd/>
            <a:tailEnd/>
          </a:ln>
          <a:effectLst/>
        </p:spPr>
        <p:txBody>
          <a:bodyPr/>
          <a:lstStyle/>
          <a:p>
            <a:endParaRPr lang="ru-RU"/>
          </a:p>
        </p:txBody>
      </p:sp>
      <p:sp>
        <p:nvSpPr>
          <p:cNvPr id="3113" name="Freeform 41"/>
          <p:cNvSpPr>
            <a:spLocks/>
          </p:cNvSpPr>
          <p:nvPr/>
        </p:nvSpPr>
        <p:spPr bwMode="gray">
          <a:xfrm>
            <a:off x="2590800" y="4705350"/>
            <a:ext cx="6400800" cy="2152650"/>
          </a:xfrm>
          <a:custGeom>
            <a:avLst/>
            <a:gdLst/>
            <a:ahLst/>
            <a:cxnLst>
              <a:cxn ang="0">
                <a:pos x="1116" y="0"/>
              </a:cxn>
              <a:cxn ang="0">
                <a:pos x="3840" y="636"/>
              </a:cxn>
              <a:cxn ang="0">
                <a:pos x="4032" y="1356"/>
              </a:cxn>
              <a:cxn ang="0">
                <a:pos x="288" y="1356"/>
              </a:cxn>
              <a:cxn ang="0">
                <a:pos x="0" y="828"/>
              </a:cxn>
              <a:cxn ang="0">
                <a:pos x="1116" y="0"/>
              </a:cxn>
            </a:cxnLst>
            <a:rect l="0" t="0" r="r" b="b"/>
            <a:pathLst>
              <a:path w="4032" h="1356">
                <a:moveTo>
                  <a:pt x="1116" y="0"/>
                </a:moveTo>
                <a:cubicBezTo>
                  <a:pt x="2370" y="1254"/>
                  <a:pt x="3840" y="636"/>
                  <a:pt x="3840" y="636"/>
                </a:cubicBezTo>
                <a:cubicBezTo>
                  <a:pt x="4032" y="966"/>
                  <a:pt x="4032" y="1356"/>
                  <a:pt x="4032" y="1356"/>
                </a:cubicBezTo>
                <a:cubicBezTo>
                  <a:pt x="4032" y="1356"/>
                  <a:pt x="2160" y="1356"/>
                  <a:pt x="288" y="1356"/>
                </a:cubicBezTo>
                <a:cubicBezTo>
                  <a:pt x="120" y="1140"/>
                  <a:pt x="0" y="828"/>
                  <a:pt x="0" y="828"/>
                </a:cubicBezTo>
                <a:lnTo>
                  <a:pt x="1116" y="0"/>
                </a:lnTo>
                <a:close/>
              </a:path>
            </a:pathLst>
          </a:custGeom>
          <a:solidFill>
            <a:schemeClr val="hlink"/>
          </a:solidFill>
          <a:ln w="9525">
            <a:noFill/>
            <a:round/>
            <a:headEnd/>
            <a:tailEnd/>
          </a:ln>
          <a:effectLst/>
        </p:spPr>
        <p:txBody>
          <a:bodyPr/>
          <a:lstStyle/>
          <a:p>
            <a:endParaRPr lang="ru-RU"/>
          </a:p>
        </p:txBody>
      </p:sp>
      <p:sp>
        <p:nvSpPr>
          <p:cNvPr id="3114" name="Freeform 42"/>
          <p:cNvSpPr>
            <a:spLocks/>
          </p:cNvSpPr>
          <p:nvPr/>
        </p:nvSpPr>
        <p:spPr bwMode="gray">
          <a:xfrm>
            <a:off x="4400550" y="781050"/>
            <a:ext cx="4743450" cy="5048250"/>
          </a:xfrm>
          <a:custGeom>
            <a:avLst/>
            <a:gdLst/>
            <a:ahLst/>
            <a:cxnLst>
              <a:cxn ang="0">
                <a:pos x="510" y="1098"/>
              </a:cxn>
              <a:cxn ang="0">
                <a:pos x="2280" y="0"/>
              </a:cxn>
              <a:cxn ang="0">
                <a:pos x="2988" y="342"/>
              </a:cxn>
              <a:cxn ang="0">
                <a:pos x="2988" y="2772"/>
              </a:cxn>
              <a:cxn ang="0">
                <a:pos x="1452" y="3060"/>
              </a:cxn>
              <a:cxn ang="0">
                <a:pos x="0" y="2406"/>
              </a:cxn>
              <a:cxn ang="0">
                <a:pos x="510" y="1098"/>
              </a:cxn>
            </a:cxnLst>
            <a:rect l="0" t="0" r="r" b="b"/>
            <a:pathLst>
              <a:path w="2988" h="3180">
                <a:moveTo>
                  <a:pt x="510" y="1098"/>
                </a:moveTo>
                <a:cubicBezTo>
                  <a:pt x="1710" y="840"/>
                  <a:pt x="2280" y="0"/>
                  <a:pt x="2280" y="0"/>
                </a:cubicBezTo>
                <a:cubicBezTo>
                  <a:pt x="2700" y="96"/>
                  <a:pt x="2988" y="342"/>
                  <a:pt x="2988" y="342"/>
                </a:cubicBezTo>
                <a:lnTo>
                  <a:pt x="2988" y="2772"/>
                </a:lnTo>
                <a:cubicBezTo>
                  <a:pt x="2988" y="2772"/>
                  <a:pt x="2202" y="3180"/>
                  <a:pt x="1452" y="3060"/>
                </a:cubicBezTo>
                <a:cubicBezTo>
                  <a:pt x="636" y="2940"/>
                  <a:pt x="0" y="2406"/>
                  <a:pt x="0" y="2406"/>
                </a:cubicBezTo>
                <a:lnTo>
                  <a:pt x="510" y="1098"/>
                </a:lnTo>
                <a:close/>
              </a:path>
            </a:pathLst>
          </a:custGeom>
          <a:solidFill>
            <a:schemeClr val="accent2"/>
          </a:solidFill>
          <a:ln w="9525">
            <a:noFill/>
            <a:round/>
            <a:headEnd/>
            <a:tailEnd/>
          </a:ln>
          <a:effectLst/>
        </p:spPr>
        <p:txBody>
          <a:bodyPr/>
          <a:lstStyle/>
          <a:p>
            <a:endParaRPr lang="ru-RU"/>
          </a:p>
        </p:txBody>
      </p:sp>
      <p:sp>
        <p:nvSpPr>
          <p:cNvPr id="3115" name="Freeform 43"/>
          <p:cNvSpPr>
            <a:spLocks/>
          </p:cNvSpPr>
          <p:nvPr/>
        </p:nvSpPr>
        <p:spPr bwMode="gray">
          <a:xfrm>
            <a:off x="4800600" y="0"/>
            <a:ext cx="3276600" cy="2409825"/>
          </a:xfrm>
          <a:custGeom>
            <a:avLst/>
            <a:gdLst/>
            <a:ahLst/>
            <a:cxnLst>
              <a:cxn ang="0">
                <a:pos x="0" y="0"/>
              </a:cxn>
              <a:cxn ang="0">
                <a:pos x="276" y="1518"/>
              </a:cxn>
              <a:cxn ang="0">
                <a:pos x="2064" y="0"/>
              </a:cxn>
              <a:cxn ang="0">
                <a:pos x="0" y="0"/>
              </a:cxn>
            </a:cxnLst>
            <a:rect l="0" t="0" r="r" b="b"/>
            <a:pathLst>
              <a:path w="2064" h="1518">
                <a:moveTo>
                  <a:pt x="0" y="0"/>
                </a:moveTo>
                <a:cubicBezTo>
                  <a:pt x="0" y="0"/>
                  <a:pt x="138" y="759"/>
                  <a:pt x="276" y="1518"/>
                </a:cubicBezTo>
                <a:cubicBezTo>
                  <a:pt x="1518" y="1194"/>
                  <a:pt x="2064" y="0"/>
                  <a:pt x="2064" y="0"/>
                </a:cubicBezTo>
                <a:lnTo>
                  <a:pt x="0" y="0"/>
                </a:lnTo>
                <a:close/>
              </a:path>
            </a:pathLst>
          </a:custGeom>
          <a:solidFill>
            <a:schemeClr val="accent1"/>
          </a:solidFill>
          <a:ln w="9525">
            <a:noFill/>
            <a:round/>
            <a:headEnd/>
            <a:tailEnd/>
          </a:ln>
          <a:effectLst/>
        </p:spPr>
        <p:txBody>
          <a:bodyPr/>
          <a:lstStyle/>
          <a:p>
            <a:endParaRPr lang="ru-RU"/>
          </a:p>
        </p:txBody>
      </p:sp>
      <p:sp>
        <p:nvSpPr>
          <p:cNvPr id="3151" name="Freeform 79"/>
          <p:cNvSpPr>
            <a:spLocks/>
          </p:cNvSpPr>
          <p:nvPr/>
        </p:nvSpPr>
        <p:spPr bwMode="gray">
          <a:xfrm>
            <a:off x="0" y="0"/>
            <a:ext cx="6583363" cy="7267575"/>
          </a:xfrm>
          <a:custGeom>
            <a:avLst/>
            <a:gdLst/>
            <a:ahLst/>
            <a:cxnLst>
              <a:cxn ang="0">
                <a:pos x="0" y="0"/>
              </a:cxn>
              <a:cxn ang="0">
                <a:pos x="3612" y="0"/>
              </a:cxn>
              <a:cxn ang="0">
                <a:pos x="3222" y="3042"/>
              </a:cxn>
              <a:cxn ang="0">
                <a:pos x="0" y="3744"/>
              </a:cxn>
              <a:cxn ang="0">
                <a:pos x="0" y="0"/>
              </a:cxn>
            </a:cxnLst>
            <a:rect l="0" t="0" r="r" b="b"/>
            <a:pathLst>
              <a:path w="4014" h="4455">
                <a:moveTo>
                  <a:pt x="0" y="0"/>
                </a:moveTo>
                <a:lnTo>
                  <a:pt x="3612" y="0"/>
                </a:lnTo>
                <a:cubicBezTo>
                  <a:pt x="4014" y="984"/>
                  <a:pt x="3812" y="2307"/>
                  <a:pt x="3222" y="3042"/>
                </a:cubicBezTo>
                <a:cubicBezTo>
                  <a:pt x="1988" y="4455"/>
                  <a:pt x="0" y="3744"/>
                  <a:pt x="0" y="3744"/>
                </a:cubicBezTo>
                <a:lnTo>
                  <a:pt x="0" y="0"/>
                </a:lnTo>
                <a:close/>
              </a:path>
            </a:pathLst>
          </a:custGeom>
          <a:solidFill>
            <a:srgbClr val="FFFFFF"/>
          </a:solidFill>
          <a:ln w="9525">
            <a:noFill/>
            <a:round/>
            <a:headEnd/>
            <a:tailEnd/>
          </a:ln>
          <a:effectLst/>
        </p:spPr>
        <p:txBody>
          <a:bodyPr/>
          <a:lstStyle/>
          <a:p>
            <a:endParaRPr lang="ru-RU"/>
          </a:p>
        </p:txBody>
      </p:sp>
      <p:sp>
        <p:nvSpPr>
          <p:cNvPr id="3117" name="Freeform 45"/>
          <p:cNvSpPr>
            <a:spLocks/>
          </p:cNvSpPr>
          <p:nvPr/>
        </p:nvSpPr>
        <p:spPr bwMode="gray">
          <a:xfrm>
            <a:off x="0" y="0"/>
            <a:ext cx="6372225" cy="7072313"/>
          </a:xfrm>
          <a:custGeom>
            <a:avLst/>
            <a:gdLst/>
            <a:ahLst/>
            <a:cxnLst>
              <a:cxn ang="0">
                <a:pos x="0" y="0"/>
              </a:cxn>
              <a:cxn ang="0">
                <a:pos x="3612" y="0"/>
              </a:cxn>
              <a:cxn ang="0">
                <a:pos x="3222" y="3042"/>
              </a:cxn>
              <a:cxn ang="0">
                <a:pos x="0" y="3744"/>
              </a:cxn>
              <a:cxn ang="0">
                <a:pos x="0" y="0"/>
              </a:cxn>
            </a:cxnLst>
            <a:rect l="0" t="0" r="r" b="b"/>
            <a:pathLst>
              <a:path w="4014" h="4455">
                <a:moveTo>
                  <a:pt x="0" y="0"/>
                </a:moveTo>
                <a:lnTo>
                  <a:pt x="3612" y="0"/>
                </a:lnTo>
                <a:cubicBezTo>
                  <a:pt x="4014" y="984"/>
                  <a:pt x="3812" y="2307"/>
                  <a:pt x="3222" y="3042"/>
                </a:cubicBezTo>
                <a:cubicBezTo>
                  <a:pt x="1988" y="4455"/>
                  <a:pt x="0" y="3744"/>
                  <a:pt x="0" y="3744"/>
                </a:cubicBezTo>
                <a:lnTo>
                  <a:pt x="0" y="0"/>
                </a:lnTo>
                <a:close/>
              </a:path>
            </a:pathLst>
          </a:custGeom>
          <a:gradFill rotWithShape="1">
            <a:gsLst>
              <a:gs pos="0">
                <a:schemeClr val="bg1">
                  <a:gamma/>
                  <a:tint val="25490"/>
                  <a:invGamma/>
                </a:schemeClr>
              </a:gs>
              <a:gs pos="100000">
                <a:schemeClr val="bg1"/>
              </a:gs>
            </a:gsLst>
            <a:lin ang="2700000" scaled="1"/>
          </a:gradFill>
          <a:ln w="9525">
            <a:noFill/>
            <a:round/>
            <a:headEnd/>
            <a:tailEnd/>
          </a:ln>
          <a:effectLst/>
        </p:spPr>
        <p:txBody>
          <a:bodyPr/>
          <a:lstStyle/>
          <a:p>
            <a:endParaRPr lang="ru-RU"/>
          </a:p>
        </p:txBody>
      </p:sp>
      <p:sp>
        <p:nvSpPr>
          <p:cNvPr id="3119" name="Line 47"/>
          <p:cNvSpPr>
            <a:spLocks noChangeShapeType="1"/>
          </p:cNvSpPr>
          <p:nvPr/>
        </p:nvSpPr>
        <p:spPr bwMode="gray">
          <a:xfrm>
            <a:off x="250825" y="1588"/>
            <a:ext cx="0" cy="6015037"/>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ru-RU"/>
          </a:p>
        </p:txBody>
      </p:sp>
      <p:sp>
        <p:nvSpPr>
          <p:cNvPr id="3120" name="Line 48"/>
          <p:cNvSpPr>
            <a:spLocks noChangeShapeType="1"/>
          </p:cNvSpPr>
          <p:nvPr/>
        </p:nvSpPr>
        <p:spPr bwMode="gray">
          <a:xfrm>
            <a:off x="1293813" y="1588"/>
            <a:ext cx="0" cy="6207125"/>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ru-RU"/>
          </a:p>
        </p:txBody>
      </p:sp>
      <p:sp>
        <p:nvSpPr>
          <p:cNvPr id="3121" name="Line 49"/>
          <p:cNvSpPr>
            <a:spLocks noChangeShapeType="1"/>
          </p:cNvSpPr>
          <p:nvPr/>
        </p:nvSpPr>
        <p:spPr bwMode="gray">
          <a:xfrm>
            <a:off x="2338388" y="1588"/>
            <a:ext cx="0" cy="6183312"/>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ru-RU"/>
          </a:p>
        </p:txBody>
      </p:sp>
      <p:sp>
        <p:nvSpPr>
          <p:cNvPr id="3122" name="Line 50"/>
          <p:cNvSpPr>
            <a:spLocks noChangeShapeType="1"/>
          </p:cNvSpPr>
          <p:nvPr/>
        </p:nvSpPr>
        <p:spPr bwMode="gray">
          <a:xfrm>
            <a:off x="3382963" y="1588"/>
            <a:ext cx="0" cy="5972175"/>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ru-RU"/>
          </a:p>
        </p:txBody>
      </p:sp>
      <p:sp>
        <p:nvSpPr>
          <p:cNvPr id="3123" name="Line 51"/>
          <p:cNvSpPr>
            <a:spLocks noChangeShapeType="1"/>
          </p:cNvSpPr>
          <p:nvPr/>
        </p:nvSpPr>
        <p:spPr bwMode="gray">
          <a:xfrm>
            <a:off x="4427538" y="1588"/>
            <a:ext cx="0" cy="5449887"/>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ru-RU"/>
          </a:p>
        </p:txBody>
      </p:sp>
      <p:sp>
        <p:nvSpPr>
          <p:cNvPr id="3125" name="Line 53"/>
          <p:cNvSpPr>
            <a:spLocks noChangeShapeType="1"/>
          </p:cNvSpPr>
          <p:nvPr/>
        </p:nvSpPr>
        <p:spPr bwMode="gray">
          <a:xfrm rot="5400000">
            <a:off x="2913063" y="-2654300"/>
            <a:ext cx="0" cy="5813425"/>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ru-RU"/>
          </a:p>
        </p:txBody>
      </p:sp>
      <p:sp>
        <p:nvSpPr>
          <p:cNvPr id="3126" name="Line 54"/>
          <p:cNvSpPr>
            <a:spLocks noChangeShapeType="1"/>
          </p:cNvSpPr>
          <p:nvPr/>
        </p:nvSpPr>
        <p:spPr bwMode="gray">
          <a:xfrm rot="5400000">
            <a:off x="3006725" y="-1682750"/>
            <a:ext cx="0" cy="6000750"/>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ru-RU"/>
          </a:p>
        </p:txBody>
      </p:sp>
      <p:sp>
        <p:nvSpPr>
          <p:cNvPr id="3127" name="Line 55"/>
          <p:cNvSpPr>
            <a:spLocks noChangeShapeType="1"/>
          </p:cNvSpPr>
          <p:nvPr/>
        </p:nvSpPr>
        <p:spPr bwMode="gray">
          <a:xfrm rot="5400000">
            <a:off x="3011488" y="-622300"/>
            <a:ext cx="0" cy="6010275"/>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ru-RU"/>
          </a:p>
        </p:txBody>
      </p:sp>
      <p:sp>
        <p:nvSpPr>
          <p:cNvPr id="3128" name="Line 56"/>
          <p:cNvSpPr>
            <a:spLocks noChangeShapeType="1"/>
          </p:cNvSpPr>
          <p:nvPr/>
        </p:nvSpPr>
        <p:spPr bwMode="gray">
          <a:xfrm rot="5400000">
            <a:off x="2907507" y="548481"/>
            <a:ext cx="0" cy="5802313"/>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ru-RU"/>
          </a:p>
        </p:txBody>
      </p:sp>
      <p:sp>
        <p:nvSpPr>
          <p:cNvPr id="3129" name="Line 57"/>
          <p:cNvSpPr>
            <a:spLocks noChangeShapeType="1"/>
          </p:cNvSpPr>
          <p:nvPr/>
        </p:nvSpPr>
        <p:spPr bwMode="gray">
          <a:xfrm rot="5400000">
            <a:off x="2666207" y="1854993"/>
            <a:ext cx="0" cy="5319713"/>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ru-RU"/>
          </a:p>
        </p:txBody>
      </p:sp>
      <p:sp>
        <p:nvSpPr>
          <p:cNvPr id="3130" name="Line 58"/>
          <p:cNvSpPr>
            <a:spLocks noChangeShapeType="1"/>
          </p:cNvSpPr>
          <p:nvPr/>
        </p:nvSpPr>
        <p:spPr bwMode="gray">
          <a:xfrm rot="5400000">
            <a:off x="2115344" y="3472656"/>
            <a:ext cx="0" cy="4217988"/>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ru-RU"/>
          </a:p>
        </p:txBody>
      </p:sp>
      <p:sp>
        <p:nvSpPr>
          <p:cNvPr id="3131" name="Rectangle 59"/>
          <p:cNvSpPr>
            <a:spLocks noChangeArrowheads="1"/>
          </p:cNvSpPr>
          <p:nvPr/>
        </p:nvSpPr>
        <p:spPr bwMode="gray">
          <a:xfrm>
            <a:off x="2362200" y="277813"/>
            <a:ext cx="1012825" cy="1025525"/>
          </a:xfrm>
          <a:prstGeom prst="rect">
            <a:avLst/>
          </a:prstGeom>
          <a:solidFill>
            <a:srgbClr val="FFFFFF">
              <a:alpha val="50000"/>
            </a:srgbClr>
          </a:solidFill>
          <a:ln w="9525">
            <a:noFill/>
            <a:miter lim="800000"/>
            <a:headEnd/>
            <a:tailEnd/>
          </a:ln>
          <a:effectLst/>
        </p:spPr>
        <p:txBody>
          <a:bodyPr wrap="none" anchor="ctr"/>
          <a:lstStyle/>
          <a:p>
            <a:endParaRPr lang="ru-RU"/>
          </a:p>
        </p:txBody>
      </p:sp>
      <p:sp>
        <p:nvSpPr>
          <p:cNvPr id="3132" name="Rectangle 60"/>
          <p:cNvSpPr>
            <a:spLocks noChangeArrowheads="1"/>
          </p:cNvSpPr>
          <p:nvPr/>
        </p:nvSpPr>
        <p:spPr bwMode="gray">
          <a:xfrm>
            <a:off x="285750" y="2427288"/>
            <a:ext cx="1012825" cy="1025525"/>
          </a:xfrm>
          <a:prstGeom prst="rect">
            <a:avLst/>
          </a:prstGeom>
          <a:solidFill>
            <a:srgbClr val="FFFFFF">
              <a:alpha val="39999"/>
            </a:srgbClr>
          </a:solidFill>
          <a:ln w="9525">
            <a:noFill/>
            <a:miter lim="800000"/>
            <a:headEnd/>
            <a:tailEnd/>
          </a:ln>
          <a:effectLst/>
        </p:spPr>
        <p:txBody>
          <a:bodyPr wrap="none" anchor="ctr"/>
          <a:lstStyle/>
          <a:p>
            <a:endParaRPr lang="ru-RU"/>
          </a:p>
        </p:txBody>
      </p:sp>
      <p:sp>
        <p:nvSpPr>
          <p:cNvPr id="3133" name="Rectangle 61"/>
          <p:cNvSpPr>
            <a:spLocks noChangeArrowheads="1"/>
          </p:cNvSpPr>
          <p:nvPr/>
        </p:nvSpPr>
        <p:spPr bwMode="gray">
          <a:xfrm>
            <a:off x="0" y="271463"/>
            <a:ext cx="250825" cy="1025525"/>
          </a:xfrm>
          <a:prstGeom prst="rect">
            <a:avLst/>
          </a:prstGeom>
          <a:solidFill>
            <a:srgbClr val="FFFFFF">
              <a:alpha val="39999"/>
            </a:srgbClr>
          </a:solidFill>
          <a:ln w="9525">
            <a:noFill/>
            <a:miter lim="800000"/>
            <a:headEnd/>
            <a:tailEnd/>
          </a:ln>
          <a:effectLst/>
        </p:spPr>
        <p:txBody>
          <a:bodyPr wrap="none" anchor="ctr"/>
          <a:lstStyle/>
          <a:p>
            <a:endParaRPr lang="ru-RU"/>
          </a:p>
        </p:txBody>
      </p:sp>
      <p:sp>
        <p:nvSpPr>
          <p:cNvPr id="3134" name="Rectangle 62"/>
          <p:cNvSpPr>
            <a:spLocks noChangeArrowheads="1"/>
          </p:cNvSpPr>
          <p:nvPr/>
        </p:nvSpPr>
        <p:spPr bwMode="gray">
          <a:xfrm>
            <a:off x="1331913" y="1588"/>
            <a:ext cx="1012825" cy="234950"/>
          </a:xfrm>
          <a:prstGeom prst="rect">
            <a:avLst/>
          </a:prstGeom>
          <a:solidFill>
            <a:srgbClr val="FFFFFF">
              <a:alpha val="50000"/>
            </a:srgbClr>
          </a:solidFill>
          <a:ln w="9525">
            <a:noFill/>
            <a:miter lim="800000"/>
            <a:headEnd/>
            <a:tailEnd/>
          </a:ln>
          <a:effectLst/>
        </p:spPr>
        <p:txBody>
          <a:bodyPr wrap="none" anchor="ctr"/>
          <a:lstStyle/>
          <a:p>
            <a:endParaRPr lang="ru-RU"/>
          </a:p>
        </p:txBody>
      </p:sp>
      <p:sp>
        <p:nvSpPr>
          <p:cNvPr id="3136" name="Freeform 64"/>
          <p:cNvSpPr>
            <a:spLocks/>
          </p:cNvSpPr>
          <p:nvPr/>
        </p:nvSpPr>
        <p:spPr bwMode="gray">
          <a:xfrm>
            <a:off x="2365375" y="4541838"/>
            <a:ext cx="1009650" cy="1033462"/>
          </a:xfrm>
          <a:custGeom>
            <a:avLst/>
            <a:gdLst/>
            <a:ahLst/>
            <a:cxnLst>
              <a:cxn ang="0">
                <a:pos x="0" y="0"/>
              </a:cxn>
              <a:cxn ang="0">
                <a:pos x="0" y="645"/>
              </a:cxn>
              <a:cxn ang="0">
                <a:pos x="636" y="651"/>
              </a:cxn>
              <a:cxn ang="0">
                <a:pos x="632" y="0"/>
              </a:cxn>
              <a:cxn ang="0">
                <a:pos x="0" y="0"/>
              </a:cxn>
            </a:cxnLst>
            <a:rect l="0" t="0" r="r" b="b"/>
            <a:pathLst>
              <a:path w="636" h="651">
                <a:moveTo>
                  <a:pt x="0" y="0"/>
                </a:moveTo>
                <a:lnTo>
                  <a:pt x="0" y="645"/>
                </a:lnTo>
                <a:lnTo>
                  <a:pt x="636" y="651"/>
                </a:lnTo>
                <a:lnTo>
                  <a:pt x="632" y="0"/>
                </a:lnTo>
                <a:lnTo>
                  <a:pt x="0" y="0"/>
                </a:lnTo>
                <a:close/>
              </a:path>
            </a:pathLst>
          </a:custGeom>
          <a:solidFill>
            <a:srgbClr val="FFFFFF">
              <a:alpha val="39999"/>
            </a:srgbClr>
          </a:solidFill>
          <a:ln w="9525">
            <a:noFill/>
            <a:round/>
            <a:headEnd/>
            <a:tailEnd/>
          </a:ln>
          <a:effectLst/>
        </p:spPr>
        <p:txBody>
          <a:bodyPr/>
          <a:lstStyle/>
          <a:p>
            <a:endParaRPr lang="ru-RU"/>
          </a:p>
        </p:txBody>
      </p:sp>
      <p:sp>
        <p:nvSpPr>
          <p:cNvPr id="3103" name="Rectangle 31"/>
          <p:cNvSpPr>
            <a:spLocks noChangeArrowheads="1"/>
          </p:cNvSpPr>
          <p:nvPr/>
        </p:nvSpPr>
        <p:spPr bwMode="gray">
          <a:xfrm>
            <a:off x="285750" y="2435225"/>
            <a:ext cx="1012825" cy="1025525"/>
          </a:xfrm>
          <a:prstGeom prst="rect">
            <a:avLst/>
          </a:prstGeom>
          <a:solidFill>
            <a:srgbClr val="FFFFFF">
              <a:alpha val="30000"/>
            </a:srgbClr>
          </a:solidFill>
          <a:ln w="9525">
            <a:noFill/>
            <a:miter lim="800000"/>
            <a:headEnd/>
            <a:tailEnd/>
          </a:ln>
          <a:effectLst/>
        </p:spPr>
        <p:txBody>
          <a:bodyPr wrap="none" anchor="ctr"/>
          <a:lstStyle/>
          <a:p>
            <a:endParaRPr lang="ru-RU"/>
          </a:p>
        </p:txBody>
      </p:sp>
      <p:sp>
        <p:nvSpPr>
          <p:cNvPr id="3075" name="Rectangle 3"/>
          <p:cNvSpPr>
            <a:spLocks noGrp="1" noChangeArrowheads="1"/>
          </p:cNvSpPr>
          <p:nvPr>
            <p:ph type="subTitle" idx="1"/>
          </p:nvPr>
        </p:nvSpPr>
        <p:spPr>
          <a:xfrm>
            <a:off x="333375" y="5084763"/>
            <a:ext cx="6400800" cy="457200"/>
          </a:xfrm>
        </p:spPr>
        <p:txBody>
          <a:bodyPr/>
          <a:lstStyle>
            <a:lvl1pPr marL="0" indent="0">
              <a:buFontTx/>
              <a:buNone/>
              <a:defRPr sz="1600">
                <a:latin typeface="Times New Roman" pitchFamily="18" charset="0"/>
              </a:defRPr>
            </a:lvl1pPr>
          </a:lstStyle>
          <a:p>
            <a:r>
              <a:rPr lang="ru-RU" smtClean="0"/>
              <a:t>Образец подзаголовка</a:t>
            </a:r>
            <a:endParaRPr lang="en-US"/>
          </a:p>
        </p:txBody>
      </p:sp>
      <p:sp>
        <p:nvSpPr>
          <p:cNvPr id="3076" name="Rectangle 4"/>
          <p:cNvSpPr>
            <a:spLocks noGrp="1" noChangeArrowheads="1"/>
          </p:cNvSpPr>
          <p:nvPr>
            <p:ph type="dt" sz="half" idx="2"/>
          </p:nvPr>
        </p:nvSpPr>
        <p:spPr>
          <a:xfrm>
            <a:off x="457200" y="6407150"/>
            <a:ext cx="2133600" cy="314325"/>
          </a:xfrm>
        </p:spPr>
        <p:txBody>
          <a:bodyPr/>
          <a:lstStyle>
            <a:lvl1pPr>
              <a:defRPr/>
            </a:lvl1pPr>
          </a:lstStyle>
          <a:p>
            <a:endParaRPr lang="en-US"/>
          </a:p>
        </p:txBody>
      </p:sp>
      <p:sp>
        <p:nvSpPr>
          <p:cNvPr id="3077" name="Rectangle 5"/>
          <p:cNvSpPr>
            <a:spLocks noGrp="1" noChangeArrowheads="1"/>
          </p:cNvSpPr>
          <p:nvPr>
            <p:ph type="ftr" sz="quarter" idx="3"/>
          </p:nvPr>
        </p:nvSpPr>
        <p:spPr>
          <a:xfrm>
            <a:off x="3124200" y="6407150"/>
            <a:ext cx="2895600" cy="314325"/>
          </a:xfrm>
        </p:spPr>
        <p:txBody>
          <a:bodyPr/>
          <a:lstStyle>
            <a:lvl1pPr>
              <a:defRPr/>
            </a:lvl1pPr>
          </a:lstStyle>
          <a:p>
            <a:endParaRPr lang="en-US"/>
          </a:p>
        </p:txBody>
      </p:sp>
      <p:sp>
        <p:nvSpPr>
          <p:cNvPr id="3078" name="Rectangle 6"/>
          <p:cNvSpPr>
            <a:spLocks noGrp="1" noChangeArrowheads="1"/>
          </p:cNvSpPr>
          <p:nvPr>
            <p:ph type="sldNum" sz="quarter" idx="4"/>
          </p:nvPr>
        </p:nvSpPr>
        <p:spPr>
          <a:xfrm>
            <a:off x="6553200" y="6407150"/>
            <a:ext cx="2133600" cy="314325"/>
          </a:xfrm>
        </p:spPr>
        <p:txBody>
          <a:bodyPr/>
          <a:lstStyle>
            <a:lvl1pPr>
              <a:defRPr/>
            </a:lvl1pPr>
          </a:lstStyle>
          <a:p>
            <a:fld id="{87569A47-5E40-4B73-B191-2D7CF2398059}" type="slidenum">
              <a:rPr lang="en-US"/>
              <a:pPr/>
              <a:t>‹#›</a:t>
            </a:fld>
            <a:endParaRPr lang="en-US"/>
          </a:p>
        </p:txBody>
      </p:sp>
      <p:sp>
        <p:nvSpPr>
          <p:cNvPr id="3110" name="Text Box 38"/>
          <p:cNvSpPr txBox="1">
            <a:spLocks noChangeArrowheads="1"/>
          </p:cNvSpPr>
          <p:nvPr/>
        </p:nvSpPr>
        <p:spPr bwMode="gray">
          <a:xfrm>
            <a:off x="333375" y="4714875"/>
            <a:ext cx="1303338" cy="427038"/>
          </a:xfrm>
          <a:prstGeom prst="rect">
            <a:avLst/>
          </a:prstGeom>
          <a:noFill/>
          <a:ln w="9525">
            <a:noFill/>
            <a:miter lim="800000"/>
            <a:headEnd/>
            <a:tailEnd/>
          </a:ln>
          <a:effectLst/>
        </p:spPr>
        <p:txBody>
          <a:bodyPr wrap="none">
            <a:spAutoFit/>
          </a:bodyPr>
          <a:lstStyle/>
          <a:p>
            <a:pPr algn="l"/>
            <a:r>
              <a:rPr lang="en-US" sz="2200">
                <a:latin typeface="Arial Black" pitchFamily="34" charset="0"/>
              </a:rPr>
              <a:t>L/O/G/O</a:t>
            </a:r>
          </a:p>
        </p:txBody>
      </p:sp>
      <p:grpSp>
        <p:nvGrpSpPr>
          <p:cNvPr id="3143" name="Group 71"/>
          <p:cNvGrpSpPr>
            <a:grpSpLocks/>
          </p:cNvGrpSpPr>
          <p:nvPr/>
        </p:nvGrpSpPr>
        <p:grpSpPr bwMode="auto">
          <a:xfrm>
            <a:off x="8077200" y="0"/>
            <a:ext cx="1076325" cy="6858000"/>
            <a:chOff x="5088" y="0"/>
            <a:chExt cx="678" cy="4320"/>
          </a:xfrm>
        </p:grpSpPr>
        <p:sp>
          <p:nvSpPr>
            <p:cNvPr id="3138" name="Freeform 66"/>
            <p:cNvSpPr>
              <a:spLocks/>
            </p:cNvSpPr>
            <p:nvPr userDrawn="1"/>
          </p:nvSpPr>
          <p:spPr bwMode="gray">
            <a:xfrm>
              <a:off x="5088" y="0"/>
              <a:ext cx="672" cy="702"/>
            </a:xfrm>
            <a:custGeom>
              <a:avLst/>
              <a:gdLst/>
              <a:ahLst/>
              <a:cxnLst>
                <a:cxn ang="0">
                  <a:pos x="0" y="432"/>
                </a:cxn>
                <a:cxn ang="0">
                  <a:pos x="288" y="0"/>
                </a:cxn>
                <a:cxn ang="0">
                  <a:pos x="672" y="0"/>
                </a:cxn>
                <a:cxn ang="0">
                  <a:pos x="672" y="720"/>
                </a:cxn>
                <a:cxn ang="0">
                  <a:pos x="0" y="432"/>
                </a:cxn>
              </a:cxnLst>
              <a:rect l="0" t="0" r="r" b="b"/>
              <a:pathLst>
                <a:path w="672" h="720">
                  <a:moveTo>
                    <a:pt x="0" y="432"/>
                  </a:moveTo>
                  <a:cubicBezTo>
                    <a:pt x="186" y="216"/>
                    <a:pt x="288" y="0"/>
                    <a:pt x="288" y="0"/>
                  </a:cubicBezTo>
                  <a:lnTo>
                    <a:pt x="672" y="0"/>
                  </a:lnTo>
                  <a:lnTo>
                    <a:pt x="672" y="720"/>
                  </a:lnTo>
                  <a:cubicBezTo>
                    <a:pt x="672" y="720"/>
                    <a:pt x="384" y="516"/>
                    <a:pt x="0" y="432"/>
                  </a:cubicBezTo>
                  <a:close/>
                </a:path>
              </a:pathLst>
            </a:custGeom>
            <a:solidFill>
              <a:srgbClr val="E8E8E8"/>
            </a:solidFill>
            <a:ln w="9525">
              <a:noFill/>
              <a:round/>
              <a:headEnd/>
              <a:tailEnd/>
            </a:ln>
            <a:effectLst/>
          </p:spPr>
          <p:txBody>
            <a:bodyPr/>
            <a:lstStyle/>
            <a:p>
              <a:endParaRPr lang="ru-RU"/>
            </a:p>
          </p:txBody>
        </p:sp>
        <p:sp>
          <p:nvSpPr>
            <p:cNvPr id="3139" name="Freeform 67"/>
            <p:cNvSpPr>
              <a:spLocks/>
            </p:cNvSpPr>
            <p:nvPr userDrawn="1"/>
          </p:nvSpPr>
          <p:spPr bwMode="gray">
            <a:xfrm>
              <a:off x="5602" y="3496"/>
              <a:ext cx="164" cy="824"/>
            </a:xfrm>
            <a:custGeom>
              <a:avLst/>
              <a:gdLst/>
              <a:ahLst/>
              <a:cxnLst>
                <a:cxn ang="0">
                  <a:pos x="206" y="0"/>
                </a:cxn>
                <a:cxn ang="0">
                  <a:pos x="0" y="82"/>
                </a:cxn>
                <a:cxn ang="0">
                  <a:pos x="168" y="824"/>
                </a:cxn>
                <a:cxn ang="0">
                  <a:pos x="212" y="822"/>
                </a:cxn>
                <a:cxn ang="0">
                  <a:pos x="206" y="0"/>
                </a:cxn>
              </a:cxnLst>
              <a:rect l="0" t="0" r="r" b="b"/>
              <a:pathLst>
                <a:path w="212" h="824">
                  <a:moveTo>
                    <a:pt x="206" y="0"/>
                  </a:moveTo>
                  <a:cubicBezTo>
                    <a:pt x="104" y="54"/>
                    <a:pt x="0" y="82"/>
                    <a:pt x="0" y="82"/>
                  </a:cubicBezTo>
                  <a:cubicBezTo>
                    <a:pt x="0" y="82"/>
                    <a:pt x="148" y="378"/>
                    <a:pt x="168" y="824"/>
                  </a:cubicBezTo>
                  <a:lnTo>
                    <a:pt x="212" y="822"/>
                  </a:lnTo>
                  <a:cubicBezTo>
                    <a:pt x="212" y="822"/>
                    <a:pt x="209" y="411"/>
                    <a:pt x="206" y="0"/>
                  </a:cubicBezTo>
                  <a:close/>
                </a:path>
              </a:pathLst>
            </a:custGeom>
            <a:solidFill>
              <a:srgbClr val="E8E8E8"/>
            </a:solidFill>
            <a:ln w="9525">
              <a:noFill/>
              <a:round/>
              <a:headEnd/>
              <a:tailEnd/>
            </a:ln>
            <a:effectLst/>
          </p:spPr>
          <p:txBody>
            <a:bodyPr/>
            <a:lstStyle/>
            <a:p>
              <a:endParaRPr lang="ru-RU"/>
            </a:p>
          </p:txBody>
        </p:sp>
      </p:grpSp>
      <p:sp>
        <p:nvSpPr>
          <p:cNvPr id="3152" name="Rectangle 80"/>
          <p:cNvSpPr>
            <a:spLocks noChangeArrowheads="1"/>
          </p:cNvSpPr>
          <p:nvPr/>
        </p:nvSpPr>
        <p:spPr bwMode="gray">
          <a:xfrm>
            <a:off x="5495925" y="1333500"/>
            <a:ext cx="660400" cy="1025525"/>
          </a:xfrm>
          <a:prstGeom prst="rect">
            <a:avLst/>
          </a:prstGeom>
          <a:solidFill>
            <a:srgbClr val="FFFFFF">
              <a:alpha val="39999"/>
            </a:srgbClr>
          </a:solidFill>
          <a:ln w="9525">
            <a:noFill/>
            <a:miter lim="800000"/>
            <a:headEnd/>
            <a:tailEnd/>
          </a:ln>
          <a:effectLst/>
        </p:spPr>
        <p:txBody>
          <a:bodyPr wrap="none" anchor="ctr"/>
          <a:lstStyle/>
          <a:p>
            <a:endParaRPr lang="ru-RU"/>
          </a:p>
        </p:txBody>
      </p:sp>
      <p:sp>
        <p:nvSpPr>
          <p:cNvPr id="3153" name="Line 81"/>
          <p:cNvSpPr>
            <a:spLocks noChangeShapeType="1"/>
          </p:cNvSpPr>
          <p:nvPr/>
        </p:nvSpPr>
        <p:spPr bwMode="gray">
          <a:xfrm>
            <a:off x="5480050" y="1588"/>
            <a:ext cx="0" cy="4238625"/>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ru-RU"/>
          </a:p>
        </p:txBody>
      </p:sp>
      <p:sp>
        <p:nvSpPr>
          <p:cNvPr id="3154" name="Rectangle 82"/>
          <p:cNvSpPr>
            <a:spLocks noChangeArrowheads="1"/>
          </p:cNvSpPr>
          <p:nvPr/>
        </p:nvSpPr>
        <p:spPr bwMode="gray">
          <a:xfrm>
            <a:off x="4457700" y="3495675"/>
            <a:ext cx="1012825" cy="1025525"/>
          </a:xfrm>
          <a:prstGeom prst="rect">
            <a:avLst/>
          </a:prstGeom>
          <a:solidFill>
            <a:srgbClr val="FFFFFF">
              <a:alpha val="30000"/>
            </a:srgbClr>
          </a:solidFill>
          <a:ln w="9525">
            <a:noFill/>
            <a:miter lim="800000"/>
            <a:headEnd/>
            <a:tailEnd/>
          </a:ln>
          <a:effectLst/>
        </p:spPr>
        <p:txBody>
          <a:bodyPr wrap="none" anchor="ctr"/>
          <a:lstStyle/>
          <a:p>
            <a:endParaRPr lang="ru-RU"/>
          </a:p>
        </p:txBody>
      </p:sp>
      <p:sp>
        <p:nvSpPr>
          <p:cNvPr id="3074" name="Rectangle 2"/>
          <p:cNvSpPr>
            <a:spLocks noGrp="1" noChangeArrowheads="1"/>
          </p:cNvSpPr>
          <p:nvPr>
            <p:ph type="ctrTitle"/>
          </p:nvPr>
        </p:nvSpPr>
        <p:spPr bwMode="gray">
          <a:xfrm>
            <a:off x="333375" y="1884363"/>
            <a:ext cx="8229600" cy="1470025"/>
          </a:xfrm>
          <a:effectLst/>
        </p:spPr>
        <p:txBody>
          <a:bodyPr/>
          <a:lstStyle>
            <a:lvl1pPr>
              <a:defRPr sz="4800"/>
            </a:lvl1pPr>
          </a:lstStyle>
          <a:p>
            <a:r>
              <a:rPr lang="ru-RU" smtClean="0"/>
              <a:t>Образец заголовка</a:t>
            </a:r>
            <a:endParaRPr lang="en-US"/>
          </a:p>
        </p:txBody>
      </p:sp>
      <p:pic>
        <p:nvPicPr>
          <p:cNvPr id="3155" name="Picture 83" descr="water"/>
          <p:cNvPicPr>
            <a:picLocks noChangeAspect="1" noChangeArrowheads="1"/>
          </p:cNvPicPr>
          <p:nvPr/>
        </p:nvPicPr>
        <p:blipFill>
          <a:blip r:embed="rId2"/>
          <a:srcRect l="22409" t="16374" b="27486"/>
          <a:stretch>
            <a:fillRect/>
          </a:stretch>
        </p:blipFill>
        <p:spPr bwMode="gray">
          <a:xfrm rot="393398">
            <a:off x="2667000" y="609600"/>
            <a:ext cx="2663825" cy="21971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115"/>
                                        </p:tgtEl>
                                        <p:attrNameLst>
                                          <p:attrName>style.visibility</p:attrName>
                                        </p:attrNameLst>
                                      </p:cBhvr>
                                      <p:to>
                                        <p:strVal val="visible"/>
                                      </p:to>
                                    </p:set>
                                    <p:animEffect transition="in" filter="fade">
                                      <p:cBhvr>
                                        <p:cTn id="7" dur="1000"/>
                                        <p:tgtEl>
                                          <p:spTgt spid="3115"/>
                                        </p:tgtEl>
                                      </p:cBhvr>
                                    </p:animEffect>
                                  </p:childTnLst>
                                </p:cTn>
                              </p:par>
                              <p:par>
                                <p:cTn id="8" presetID="10" presetClass="entr" presetSubtype="0" fill="hold" grpId="0" nodeType="withEffect">
                                  <p:stCondLst>
                                    <p:cond delay="600"/>
                                  </p:stCondLst>
                                  <p:childTnLst>
                                    <p:set>
                                      <p:cBhvr>
                                        <p:cTn id="9" dur="1" fill="hold">
                                          <p:stCondLst>
                                            <p:cond delay="0"/>
                                          </p:stCondLst>
                                        </p:cTn>
                                        <p:tgtEl>
                                          <p:spTgt spid="3114"/>
                                        </p:tgtEl>
                                        <p:attrNameLst>
                                          <p:attrName>style.visibility</p:attrName>
                                        </p:attrNameLst>
                                      </p:cBhvr>
                                      <p:to>
                                        <p:strVal val="visible"/>
                                      </p:to>
                                    </p:set>
                                    <p:animEffect transition="in" filter="fade">
                                      <p:cBhvr>
                                        <p:cTn id="10" dur="1000"/>
                                        <p:tgtEl>
                                          <p:spTgt spid="3114"/>
                                        </p:tgtEl>
                                      </p:cBhvr>
                                    </p:animEffect>
                                  </p:childTnLst>
                                </p:cTn>
                              </p:par>
                              <p:par>
                                <p:cTn id="11" presetID="10" presetClass="entr" presetSubtype="0" fill="hold" grpId="0" nodeType="withEffect">
                                  <p:stCondLst>
                                    <p:cond delay="1300"/>
                                  </p:stCondLst>
                                  <p:childTnLst>
                                    <p:set>
                                      <p:cBhvr>
                                        <p:cTn id="12" dur="1" fill="hold">
                                          <p:stCondLst>
                                            <p:cond delay="0"/>
                                          </p:stCondLst>
                                        </p:cTn>
                                        <p:tgtEl>
                                          <p:spTgt spid="3113"/>
                                        </p:tgtEl>
                                        <p:attrNameLst>
                                          <p:attrName>style.visibility</p:attrName>
                                        </p:attrNameLst>
                                      </p:cBhvr>
                                      <p:to>
                                        <p:strVal val="visible"/>
                                      </p:to>
                                    </p:set>
                                    <p:animEffect transition="in" filter="fade">
                                      <p:cBhvr>
                                        <p:cTn id="13" dur="1000"/>
                                        <p:tgtEl>
                                          <p:spTgt spid="3113"/>
                                        </p:tgtEl>
                                      </p:cBhvr>
                                    </p:animEffect>
                                  </p:childTnLst>
                                </p:cTn>
                              </p:par>
                              <p:par>
                                <p:cTn id="14" presetID="10" presetClass="entr" presetSubtype="0" fill="hold" grpId="0" nodeType="withEffect">
                                  <p:stCondLst>
                                    <p:cond delay="2000"/>
                                  </p:stCondLst>
                                  <p:childTnLst>
                                    <p:set>
                                      <p:cBhvr>
                                        <p:cTn id="15" dur="1" fill="hold">
                                          <p:stCondLst>
                                            <p:cond delay="0"/>
                                          </p:stCondLst>
                                        </p:cTn>
                                        <p:tgtEl>
                                          <p:spTgt spid="3112"/>
                                        </p:tgtEl>
                                        <p:attrNameLst>
                                          <p:attrName>style.visibility</p:attrName>
                                        </p:attrNameLst>
                                      </p:cBhvr>
                                      <p:to>
                                        <p:strVal val="visible"/>
                                      </p:to>
                                    </p:set>
                                    <p:animEffect transition="in" filter="fade">
                                      <p:cBhvr>
                                        <p:cTn id="16" dur="1000"/>
                                        <p:tgtEl>
                                          <p:spTgt spid="3112"/>
                                        </p:tgtEl>
                                      </p:cBhvr>
                                    </p:animEffect>
                                  </p:childTnLst>
                                </p:cTn>
                              </p:par>
                            </p:childTnLst>
                          </p:cTn>
                        </p:par>
                        <p:par>
                          <p:cTn id="17" fill="hold">
                            <p:stCondLst>
                              <p:cond delay="3000"/>
                            </p:stCondLst>
                            <p:childTnLst>
                              <p:par>
                                <p:cTn id="18" presetID="26" presetClass="emph" presetSubtype="0" fill="hold" grpId="1" nodeType="afterEffect">
                                  <p:stCondLst>
                                    <p:cond delay="0"/>
                                  </p:stCondLst>
                                  <p:childTnLst>
                                    <p:animEffect transition="out" filter="fade">
                                      <p:cBhvr>
                                        <p:cTn id="19" dur="2000" tmFilter="0, 0; .2, .5; .8, .5; 1, 0"/>
                                        <p:tgtEl>
                                          <p:spTgt spid="3115"/>
                                        </p:tgtEl>
                                      </p:cBhvr>
                                    </p:animEffect>
                                    <p:animScale>
                                      <p:cBhvr>
                                        <p:cTn id="20" dur="1000" autoRev="1" fill="hold"/>
                                        <p:tgtEl>
                                          <p:spTgt spid="3115"/>
                                        </p:tgtEl>
                                      </p:cBhvr>
                                      <p:by x="105000" y="105000"/>
                                    </p:animScale>
                                  </p:childTnLst>
                                </p:cTn>
                              </p:par>
                              <p:par>
                                <p:cTn id="21" presetID="26" presetClass="emph" presetSubtype="0" fill="hold" grpId="1" nodeType="withEffect">
                                  <p:stCondLst>
                                    <p:cond delay="500"/>
                                  </p:stCondLst>
                                  <p:childTnLst>
                                    <p:animEffect transition="out" filter="fade">
                                      <p:cBhvr>
                                        <p:cTn id="22" dur="2000" tmFilter="0, 0; .2, .5; .8, .5; 1, 0"/>
                                        <p:tgtEl>
                                          <p:spTgt spid="3114"/>
                                        </p:tgtEl>
                                      </p:cBhvr>
                                    </p:animEffect>
                                    <p:animScale>
                                      <p:cBhvr>
                                        <p:cTn id="23" dur="1000" autoRev="1" fill="hold"/>
                                        <p:tgtEl>
                                          <p:spTgt spid="3114"/>
                                        </p:tgtEl>
                                      </p:cBhvr>
                                      <p:by x="105000" y="105000"/>
                                    </p:animScale>
                                  </p:childTnLst>
                                </p:cTn>
                              </p:par>
                              <p:par>
                                <p:cTn id="24" presetID="26" presetClass="emph" presetSubtype="0" fill="hold" grpId="1" nodeType="withEffect">
                                  <p:stCondLst>
                                    <p:cond delay="1000"/>
                                  </p:stCondLst>
                                  <p:childTnLst>
                                    <p:animEffect transition="out" filter="fade">
                                      <p:cBhvr>
                                        <p:cTn id="25" dur="2000" tmFilter="0, 0; .2, .5; .8, .5; 1, 0"/>
                                        <p:tgtEl>
                                          <p:spTgt spid="3113"/>
                                        </p:tgtEl>
                                      </p:cBhvr>
                                    </p:animEffect>
                                    <p:animScale>
                                      <p:cBhvr>
                                        <p:cTn id="26" dur="1000" autoRev="1" fill="hold"/>
                                        <p:tgtEl>
                                          <p:spTgt spid="3113"/>
                                        </p:tgtEl>
                                      </p:cBhvr>
                                      <p:by x="105000" y="105000"/>
                                    </p:animScale>
                                  </p:childTnLst>
                                </p:cTn>
                              </p:par>
                              <p:par>
                                <p:cTn id="27" presetID="26" presetClass="emph" presetSubtype="0" fill="hold" grpId="1" nodeType="withEffect">
                                  <p:stCondLst>
                                    <p:cond delay="1600"/>
                                  </p:stCondLst>
                                  <p:childTnLst>
                                    <p:animEffect transition="out" filter="fade">
                                      <p:cBhvr>
                                        <p:cTn id="28" dur="2000" tmFilter="0, 0; .2, .5; .8, .5; 1, 0"/>
                                        <p:tgtEl>
                                          <p:spTgt spid="3112"/>
                                        </p:tgtEl>
                                      </p:cBhvr>
                                    </p:animEffect>
                                    <p:animScale>
                                      <p:cBhvr>
                                        <p:cTn id="29" dur="1000" autoRev="1" fill="hold"/>
                                        <p:tgtEl>
                                          <p:spTgt spid="3112"/>
                                        </p:tgtEl>
                                      </p:cBhvr>
                                      <p:by x="105000" y="105000"/>
                                    </p:animScale>
                                  </p:childTnLst>
                                </p:cTn>
                              </p:par>
                            </p:childTnLst>
                          </p:cTn>
                        </p:par>
                        <p:par>
                          <p:cTn id="30" fill="hold">
                            <p:stCondLst>
                              <p:cond delay="6600"/>
                            </p:stCondLst>
                            <p:childTnLst>
                              <p:par>
                                <p:cTn id="31" presetID="19" presetClass="emph" presetSubtype="0" fill="hold" grpId="2" nodeType="afterEffect">
                                  <p:stCondLst>
                                    <p:cond delay="0"/>
                                  </p:stCondLst>
                                  <p:childTnLst>
                                    <p:animClr clrSpc="rgb" dir="cw">
                                      <p:cBhvr override="childStyle">
                                        <p:cTn id="32" dur="1000" fill="hold"/>
                                        <p:tgtEl>
                                          <p:spTgt spid="3115"/>
                                        </p:tgtEl>
                                        <p:attrNameLst>
                                          <p:attrName>style.color</p:attrName>
                                        </p:attrNameLst>
                                      </p:cBhvr>
                                      <p:to>
                                        <a:schemeClr val="hlink"/>
                                      </p:to>
                                    </p:animClr>
                                    <p:animClr clrSpc="rgb" dir="cw">
                                      <p:cBhvr>
                                        <p:cTn id="33" dur="1000" fill="hold"/>
                                        <p:tgtEl>
                                          <p:spTgt spid="3115"/>
                                        </p:tgtEl>
                                        <p:attrNameLst>
                                          <p:attrName>fillcolor</p:attrName>
                                        </p:attrNameLst>
                                      </p:cBhvr>
                                      <p:to>
                                        <a:schemeClr val="hlink"/>
                                      </p:to>
                                    </p:animClr>
                                    <p:set>
                                      <p:cBhvr>
                                        <p:cTn id="34" dur="1000" fill="hold"/>
                                        <p:tgtEl>
                                          <p:spTgt spid="3115"/>
                                        </p:tgtEl>
                                        <p:attrNameLst>
                                          <p:attrName>fill.type</p:attrName>
                                        </p:attrNameLst>
                                      </p:cBhvr>
                                      <p:to>
                                        <p:strVal val="solid"/>
                                      </p:to>
                                    </p:set>
                                    <p:set>
                                      <p:cBhvr>
                                        <p:cTn id="35" dur="1000" fill="hold"/>
                                        <p:tgtEl>
                                          <p:spTgt spid="3115"/>
                                        </p:tgtEl>
                                        <p:attrNameLst>
                                          <p:attrName>fill.on</p:attrName>
                                        </p:attrNameLst>
                                      </p:cBhvr>
                                      <p:to>
                                        <p:strVal val="true"/>
                                      </p:to>
                                    </p:set>
                                  </p:childTnLst>
                                </p:cTn>
                              </p:par>
                              <p:par>
                                <p:cTn id="36" presetID="19" presetClass="emph" presetSubtype="0" fill="hold" grpId="2" nodeType="withEffect">
                                  <p:stCondLst>
                                    <p:cond delay="500"/>
                                  </p:stCondLst>
                                  <p:childTnLst>
                                    <p:animClr clrSpc="rgb" dir="cw">
                                      <p:cBhvr override="childStyle">
                                        <p:cTn id="37" dur="1000" fill="hold"/>
                                        <p:tgtEl>
                                          <p:spTgt spid="3114"/>
                                        </p:tgtEl>
                                        <p:attrNameLst>
                                          <p:attrName>style.color</p:attrName>
                                        </p:attrNameLst>
                                      </p:cBhvr>
                                      <p:to>
                                        <a:schemeClr val="folHlink"/>
                                      </p:to>
                                    </p:animClr>
                                    <p:animClr clrSpc="rgb" dir="cw">
                                      <p:cBhvr>
                                        <p:cTn id="38" dur="1000" fill="hold"/>
                                        <p:tgtEl>
                                          <p:spTgt spid="3114"/>
                                        </p:tgtEl>
                                        <p:attrNameLst>
                                          <p:attrName>fillcolor</p:attrName>
                                        </p:attrNameLst>
                                      </p:cBhvr>
                                      <p:to>
                                        <a:schemeClr val="folHlink"/>
                                      </p:to>
                                    </p:animClr>
                                    <p:set>
                                      <p:cBhvr>
                                        <p:cTn id="39" dur="1000" fill="hold"/>
                                        <p:tgtEl>
                                          <p:spTgt spid="3114"/>
                                        </p:tgtEl>
                                        <p:attrNameLst>
                                          <p:attrName>fill.type</p:attrName>
                                        </p:attrNameLst>
                                      </p:cBhvr>
                                      <p:to>
                                        <p:strVal val="solid"/>
                                      </p:to>
                                    </p:set>
                                    <p:set>
                                      <p:cBhvr>
                                        <p:cTn id="40" dur="1000" fill="hold"/>
                                        <p:tgtEl>
                                          <p:spTgt spid="3114"/>
                                        </p:tgtEl>
                                        <p:attrNameLst>
                                          <p:attrName>fill.on</p:attrName>
                                        </p:attrNameLst>
                                      </p:cBhvr>
                                      <p:to>
                                        <p:strVal val="true"/>
                                      </p:to>
                                    </p:set>
                                  </p:childTnLst>
                                </p:cTn>
                              </p:par>
                              <p:par>
                                <p:cTn id="41" presetID="19" presetClass="emph" presetSubtype="0" fill="hold" grpId="2" nodeType="withEffect">
                                  <p:stCondLst>
                                    <p:cond delay="900"/>
                                  </p:stCondLst>
                                  <p:childTnLst>
                                    <p:animClr clrSpc="rgb" dir="cw">
                                      <p:cBhvr override="childStyle">
                                        <p:cTn id="42" dur="1000" fill="hold"/>
                                        <p:tgtEl>
                                          <p:spTgt spid="3113"/>
                                        </p:tgtEl>
                                        <p:attrNameLst>
                                          <p:attrName>style.color</p:attrName>
                                        </p:attrNameLst>
                                      </p:cBhvr>
                                      <p:to>
                                        <a:schemeClr val="accent1"/>
                                      </p:to>
                                    </p:animClr>
                                    <p:animClr clrSpc="rgb" dir="cw">
                                      <p:cBhvr>
                                        <p:cTn id="43" dur="1000" fill="hold"/>
                                        <p:tgtEl>
                                          <p:spTgt spid="3113"/>
                                        </p:tgtEl>
                                        <p:attrNameLst>
                                          <p:attrName>fillcolor</p:attrName>
                                        </p:attrNameLst>
                                      </p:cBhvr>
                                      <p:to>
                                        <a:schemeClr val="accent1"/>
                                      </p:to>
                                    </p:animClr>
                                    <p:set>
                                      <p:cBhvr>
                                        <p:cTn id="44" dur="1000" fill="hold"/>
                                        <p:tgtEl>
                                          <p:spTgt spid="3113"/>
                                        </p:tgtEl>
                                        <p:attrNameLst>
                                          <p:attrName>fill.type</p:attrName>
                                        </p:attrNameLst>
                                      </p:cBhvr>
                                      <p:to>
                                        <p:strVal val="solid"/>
                                      </p:to>
                                    </p:set>
                                    <p:set>
                                      <p:cBhvr>
                                        <p:cTn id="45" dur="1000" fill="hold"/>
                                        <p:tgtEl>
                                          <p:spTgt spid="3113"/>
                                        </p:tgtEl>
                                        <p:attrNameLst>
                                          <p:attrName>fill.on</p:attrName>
                                        </p:attrNameLst>
                                      </p:cBhvr>
                                      <p:to>
                                        <p:strVal val="true"/>
                                      </p:to>
                                    </p:set>
                                  </p:childTnLst>
                                </p:cTn>
                              </p:par>
                              <p:par>
                                <p:cTn id="46" presetID="19" presetClass="emph" presetSubtype="0" fill="hold" grpId="2" nodeType="withEffect">
                                  <p:stCondLst>
                                    <p:cond delay="1400"/>
                                  </p:stCondLst>
                                  <p:childTnLst>
                                    <p:animClr clrSpc="rgb" dir="cw">
                                      <p:cBhvr override="childStyle">
                                        <p:cTn id="47" dur="1000" fill="hold"/>
                                        <p:tgtEl>
                                          <p:spTgt spid="3112"/>
                                        </p:tgtEl>
                                        <p:attrNameLst>
                                          <p:attrName>style.color</p:attrName>
                                        </p:attrNameLst>
                                      </p:cBhvr>
                                      <p:to>
                                        <a:schemeClr val="accent2"/>
                                      </p:to>
                                    </p:animClr>
                                    <p:animClr clrSpc="rgb" dir="cw">
                                      <p:cBhvr>
                                        <p:cTn id="48" dur="1000" fill="hold"/>
                                        <p:tgtEl>
                                          <p:spTgt spid="3112"/>
                                        </p:tgtEl>
                                        <p:attrNameLst>
                                          <p:attrName>fillcolor</p:attrName>
                                        </p:attrNameLst>
                                      </p:cBhvr>
                                      <p:to>
                                        <a:schemeClr val="accent2"/>
                                      </p:to>
                                    </p:animClr>
                                    <p:set>
                                      <p:cBhvr>
                                        <p:cTn id="49" dur="1000" fill="hold"/>
                                        <p:tgtEl>
                                          <p:spTgt spid="3112"/>
                                        </p:tgtEl>
                                        <p:attrNameLst>
                                          <p:attrName>fill.type</p:attrName>
                                        </p:attrNameLst>
                                      </p:cBhvr>
                                      <p:to>
                                        <p:strVal val="solid"/>
                                      </p:to>
                                    </p:set>
                                    <p:set>
                                      <p:cBhvr>
                                        <p:cTn id="50" dur="1000" fill="hold"/>
                                        <p:tgtEl>
                                          <p:spTgt spid="3112"/>
                                        </p:tgtEl>
                                        <p:attrNameLst>
                                          <p:attrName>fill.on</p:attrName>
                                        </p:attrNameLst>
                                      </p:cBhvr>
                                      <p:to>
                                        <p:strVal val="true"/>
                                      </p:to>
                                    </p:set>
                                  </p:childTnLst>
                                </p:cTn>
                              </p:par>
                            </p:childTnLst>
                          </p:cTn>
                        </p:par>
                        <p:par>
                          <p:cTn id="51" fill="hold">
                            <p:stCondLst>
                              <p:cond delay="9000"/>
                            </p:stCondLst>
                            <p:childTnLst>
                              <p:par>
                                <p:cTn id="52" presetID="19" presetClass="emph" presetSubtype="0" fill="hold" grpId="3" nodeType="afterEffect">
                                  <p:stCondLst>
                                    <p:cond delay="0"/>
                                  </p:stCondLst>
                                  <p:childTnLst>
                                    <p:animClr clrSpc="rgb" dir="cw">
                                      <p:cBhvr override="childStyle">
                                        <p:cTn id="53" dur="1000" fill="hold"/>
                                        <p:tgtEl>
                                          <p:spTgt spid="3115"/>
                                        </p:tgtEl>
                                        <p:attrNameLst>
                                          <p:attrName>style.color</p:attrName>
                                        </p:attrNameLst>
                                      </p:cBhvr>
                                      <p:to>
                                        <a:schemeClr val="folHlink"/>
                                      </p:to>
                                    </p:animClr>
                                    <p:animClr clrSpc="rgb" dir="cw">
                                      <p:cBhvr>
                                        <p:cTn id="54" dur="1000" fill="hold"/>
                                        <p:tgtEl>
                                          <p:spTgt spid="3115"/>
                                        </p:tgtEl>
                                        <p:attrNameLst>
                                          <p:attrName>fillcolor</p:attrName>
                                        </p:attrNameLst>
                                      </p:cBhvr>
                                      <p:to>
                                        <a:schemeClr val="folHlink"/>
                                      </p:to>
                                    </p:animClr>
                                    <p:set>
                                      <p:cBhvr>
                                        <p:cTn id="55" dur="1000" fill="hold"/>
                                        <p:tgtEl>
                                          <p:spTgt spid="3115"/>
                                        </p:tgtEl>
                                        <p:attrNameLst>
                                          <p:attrName>fill.type</p:attrName>
                                        </p:attrNameLst>
                                      </p:cBhvr>
                                      <p:to>
                                        <p:strVal val="solid"/>
                                      </p:to>
                                    </p:set>
                                    <p:set>
                                      <p:cBhvr>
                                        <p:cTn id="56" dur="1000" fill="hold"/>
                                        <p:tgtEl>
                                          <p:spTgt spid="3115"/>
                                        </p:tgtEl>
                                        <p:attrNameLst>
                                          <p:attrName>fill.on</p:attrName>
                                        </p:attrNameLst>
                                      </p:cBhvr>
                                      <p:to>
                                        <p:strVal val="true"/>
                                      </p:to>
                                    </p:set>
                                  </p:childTnLst>
                                </p:cTn>
                              </p:par>
                              <p:par>
                                <p:cTn id="57" presetID="19" presetClass="emph" presetSubtype="0" fill="hold" grpId="3" nodeType="withEffect">
                                  <p:stCondLst>
                                    <p:cond delay="700"/>
                                  </p:stCondLst>
                                  <p:childTnLst>
                                    <p:animClr clrSpc="rgb" dir="cw">
                                      <p:cBhvr override="childStyle">
                                        <p:cTn id="58" dur="1000" fill="hold"/>
                                        <p:tgtEl>
                                          <p:spTgt spid="3114"/>
                                        </p:tgtEl>
                                        <p:attrNameLst>
                                          <p:attrName>style.color</p:attrName>
                                        </p:attrNameLst>
                                      </p:cBhvr>
                                      <p:to>
                                        <a:schemeClr val="accent1"/>
                                      </p:to>
                                    </p:animClr>
                                    <p:animClr clrSpc="rgb" dir="cw">
                                      <p:cBhvr>
                                        <p:cTn id="59" dur="1000" fill="hold"/>
                                        <p:tgtEl>
                                          <p:spTgt spid="3114"/>
                                        </p:tgtEl>
                                        <p:attrNameLst>
                                          <p:attrName>fillcolor</p:attrName>
                                        </p:attrNameLst>
                                      </p:cBhvr>
                                      <p:to>
                                        <a:schemeClr val="accent1"/>
                                      </p:to>
                                    </p:animClr>
                                    <p:set>
                                      <p:cBhvr>
                                        <p:cTn id="60" dur="1000" fill="hold"/>
                                        <p:tgtEl>
                                          <p:spTgt spid="3114"/>
                                        </p:tgtEl>
                                        <p:attrNameLst>
                                          <p:attrName>fill.type</p:attrName>
                                        </p:attrNameLst>
                                      </p:cBhvr>
                                      <p:to>
                                        <p:strVal val="solid"/>
                                      </p:to>
                                    </p:set>
                                    <p:set>
                                      <p:cBhvr>
                                        <p:cTn id="61" dur="1000" fill="hold"/>
                                        <p:tgtEl>
                                          <p:spTgt spid="3114"/>
                                        </p:tgtEl>
                                        <p:attrNameLst>
                                          <p:attrName>fill.on</p:attrName>
                                        </p:attrNameLst>
                                      </p:cBhvr>
                                      <p:to>
                                        <p:strVal val="true"/>
                                      </p:to>
                                    </p:set>
                                  </p:childTnLst>
                                </p:cTn>
                              </p:par>
                              <p:par>
                                <p:cTn id="62" presetID="19" presetClass="emph" presetSubtype="0" fill="hold" grpId="3" nodeType="withEffect">
                                  <p:stCondLst>
                                    <p:cond delay="0"/>
                                  </p:stCondLst>
                                  <p:childTnLst>
                                    <p:animClr clrSpc="rgb" dir="cw">
                                      <p:cBhvr override="childStyle">
                                        <p:cTn id="63" dur="1000" fill="hold"/>
                                        <p:tgtEl>
                                          <p:spTgt spid="3113"/>
                                        </p:tgtEl>
                                        <p:attrNameLst>
                                          <p:attrName>style.color</p:attrName>
                                        </p:attrNameLst>
                                      </p:cBhvr>
                                      <p:to>
                                        <a:schemeClr val="accent2"/>
                                      </p:to>
                                    </p:animClr>
                                    <p:animClr clrSpc="rgb" dir="cw">
                                      <p:cBhvr>
                                        <p:cTn id="64" dur="1000" fill="hold"/>
                                        <p:tgtEl>
                                          <p:spTgt spid="3113"/>
                                        </p:tgtEl>
                                        <p:attrNameLst>
                                          <p:attrName>fillcolor</p:attrName>
                                        </p:attrNameLst>
                                      </p:cBhvr>
                                      <p:to>
                                        <a:schemeClr val="accent2"/>
                                      </p:to>
                                    </p:animClr>
                                    <p:set>
                                      <p:cBhvr>
                                        <p:cTn id="65" dur="1000" fill="hold"/>
                                        <p:tgtEl>
                                          <p:spTgt spid="3113"/>
                                        </p:tgtEl>
                                        <p:attrNameLst>
                                          <p:attrName>fill.type</p:attrName>
                                        </p:attrNameLst>
                                      </p:cBhvr>
                                      <p:to>
                                        <p:strVal val="solid"/>
                                      </p:to>
                                    </p:set>
                                    <p:set>
                                      <p:cBhvr>
                                        <p:cTn id="66" dur="1000" fill="hold"/>
                                        <p:tgtEl>
                                          <p:spTgt spid="3113"/>
                                        </p:tgtEl>
                                        <p:attrNameLst>
                                          <p:attrName>fill.on</p:attrName>
                                        </p:attrNameLst>
                                      </p:cBhvr>
                                      <p:to>
                                        <p:strVal val="true"/>
                                      </p:to>
                                    </p:set>
                                  </p:childTnLst>
                                </p:cTn>
                              </p:par>
                              <p:par>
                                <p:cTn id="67" presetID="19" presetClass="emph" presetSubtype="0" fill="hold" grpId="3" nodeType="withEffect">
                                  <p:stCondLst>
                                    <p:cond delay="700"/>
                                  </p:stCondLst>
                                  <p:childTnLst>
                                    <p:animClr clrSpc="rgb" dir="cw">
                                      <p:cBhvr override="childStyle">
                                        <p:cTn id="68" dur="1000" fill="hold"/>
                                        <p:tgtEl>
                                          <p:spTgt spid="3112"/>
                                        </p:tgtEl>
                                        <p:attrNameLst>
                                          <p:attrName>style.color</p:attrName>
                                        </p:attrNameLst>
                                      </p:cBhvr>
                                      <p:to>
                                        <a:schemeClr val="hlink"/>
                                      </p:to>
                                    </p:animClr>
                                    <p:animClr clrSpc="rgb" dir="cw">
                                      <p:cBhvr>
                                        <p:cTn id="69" dur="1000" fill="hold"/>
                                        <p:tgtEl>
                                          <p:spTgt spid="3112"/>
                                        </p:tgtEl>
                                        <p:attrNameLst>
                                          <p:attrName>fillcolor</p:attrName>
                                        </p:attrNameLst>
                                      </p:cBhvr>
                                      <p:to>
                                        <a:schemeClr val="hlink"/>
                                      </p:to>
                                    </p:animClr>
                                    <p:set>
                                      <p:cBhvr>
                                        <p:cTn id="70" dur="1000" fill="hold"/>
                                        <p:tgtEl>
                                          <p:spTgt spid="3112"/>
                                        </p:tgtEl>
                                        <p:attrNameLst>
                                          <p:attrName>fill.type</p:attrName>
                                        </p:attrNameLst>
                                      </p:cBhvr>
                                      <p:to>
                                        <p:strVal val="solid"/>
                                      </p:to>
                                    </p:set>
                                    <p:set>
                                      <p:cBhvr>
                                        <p:cTn id="71" dur="1000" fill="hold"/>
                                        <p:tgtEl>
                                          <p:spTgt spid="3112"/>
                                        </p:tgtEl>
                                        <p:attrNameLst>
                                          <p:attrName>fill.on</p:attrName>
                                        </p:attrNameLst>
                                      </p:cBhvr>
                                      <p:to>
                                        <p:strVal val="true"/>
                                      </p:to>
                                    </p:set>
                                  </p:childTnLst>
                                </p:cTn>
                              </p:par>
                              <p:par>
                                <p:cTn id="72" presetID="10" presetClass="entr" presetSubtype="0" fill="hold" nodeType="withEffect">
                                  <p:stCondLst>
                                    <p:cond delay="0"/>
                                  </p:stCondLst>
                                  <p:childTnLst>
                                    <p:set>
                                      <p:cBhvr>
                                        <p:cTn id="73" dur="1" fill="hold">
                                          <p:stCondLst>
                                            <p:cond delay="0"/>
                                          </p:stCondLst>
                                        </p:cTn>
                                        <p:tgtEl>
                                          <p:spTgt spid="3143"/>
                                        </p:tgtEl>
                                        <p:attrNameLst>
                                          <p:attrName>style.visibility</p:attrName>
                                        </p:attrNameLst>
                                      </p:cBhvr>
                                      <p:to>
                                        <p:strVal val="visible"/>
                                      </p:to>
                                    </p:set>
                                    <p:animEffect transition="in" filter="fade">
                                      <p:cBhvr>
                                        <p:cTn id="74" dur="1000"/>
                                        <p:tgtEl>
                                          <p:spTgt spid="31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2" grpId="0" animBg="1"/>
      <p:bldP spid="3112" grpId="1" animBg="1"/>
      <p:bldP spid="3112" grpId="2" animBg="1"/>
      <p:bldP spid="3112" grpId="3" animBg="1"/>
      <p:bldP spid="3113" grpId="0" animBg="1"/>
      <p:bldP spid="3113" grpId="1" animBg="1"/>
      <p:bldP spid="3113" grpId="2" animBg="1"/>
      <p:bldP spid="3113" grpId="3" animBg="1"/>
      <p:bldP spid="3114" grpId="0" animBg="1"/>
      <p:bldP spid="3114" grpId="1" animBg="1"/>
      <p:bldP spid="3114" grpId="2" animBg="1"/>
      <p:bldP spid="3114" grpId="3" animBg="1"/>
      <p:bldP spid="3115" grpId="0" animBg="1"/>
      <p:bldP spid="3115" grpId="1" animBg="1"/>
      <p:bldP spid="3115" grpId="2" animBg="1"/>
      <p:bldP spid="3115" grpId="3"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40DBAEAD-FEBF-4903-AA61-32E929198C8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325438"/>
            <a:ext cx="2057400" cy="58007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325438"/>
            <a:ext cx="6019800" cy="58007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8D22D5E4-F973-4B85-870D-C69C9A5FCD68}"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5438"/>
            <a:ext cx="8229600" cy="9271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6245225"/>
            <a:ext cx="2133600" cy="476250"/>
          </a:xfrm>
        </p:spPr>
        <p:txBody>
          <a:bodyPr/>
          <a:lstStyle>
            <a:lvl1pPr>
              <a:defRPr/>
            </a:lvl1pPr>
          </a:lstStyle>
          <a:p>
            <a:endParaRPr lang="en-US"/>
          </a:p>
        </p:txBody>
      </p:sp>
      <p:sp>
        <p:nvSpPr>
          <p:cNvPr id="6" name="Нижний колонтитул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Номер слайда 6"/>
          <p:cNvSpPr>
            <a:spLocks noGrp="1"/>
          </p:cNvSpPr>
          <p:nvPr>
            <p:ph type="sldNum" sz="quarter" idx="12"/>
          </p:nvPr>
        </p:nvSpPr>
        <p:spPr>
          <a:xfrm>
            <a:off x="6553200" y="6245225"/>
            <a:ext cx="2133600" cy="476250"/>
          </a:xfrm>
        </p:spPr>
        <p:txBody>
          <a:bodyPr/>
          <a:lstStyle>
            <a:lvl1pPr>
              <a:defRPr/>
            </a:lvl1pPr>
          </a:lstStyle>
          <a:p>
            <a:fld id="{612560B1-20F2-4131-B9C7-29B40F380379}"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Заголовок и текст над объект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5438"/>
            <a:ext cx="8229600" cy="9271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8229600" cy="21859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57200" y="3938588"/>
            <a:ext cx="8229600" cy="21875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6245225"/>
            <a:ext cx="2133600" cy="476250"/>
          </a:xfrm>
        </p:spPr>
        <p:txBody>
          <a:bodyPr/>
          <a:lstStyle>
            <a:lvl1pPr>
              <a:defRPr/>
            </a:lvl1pPr>
          </a:lstStyle>
          <a:p>
            <a:endParaRPr lang="en-US"/>
          </a:p>
        </p:txBody>
      </p:sp>
      <p:sp>
        <p:nvSpPr>
          <p:cNvPr id="6" name="Нижний колонтитул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Номер слайда 6"/>
          <p:cNvSpPr>
            <a:spLocks noGrp="1"/>
          </p:cNvSpPr>
          <p:nvPr>
            <p:ph type="sldNum" sz="quarter" idx="12"/>
          </p:nvPr>
        </p:nvSpPr>
        <p:spPr>
          <a:xfrm>
            <a:off x="6553200" y="6245225"/>
            <a:ext cx="2133600" cy="476250"/>
          </a:xfrm>
        </p:spPr>
        <p:txBody>
          <a:bodyPr/>
          <a:lstStyle>
            <a:lvl1pPr>
              <a:defRPr/>
            </a:lvl1pPr>
          </a:lstStyle>
          <a:p>
            <a:fld id="{4B28CC2B-8061-445B-BD9F-BFBCE7E8DFB4}"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5438"/>
            <a:ext cx="8229600" cy="92710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600200"/>
            <a:ext cx="8229600" cy="4525963"/>
          </a:xfrm>
        </p:spPr>
        <p:txBody>
          <a:bodyPr/>
          <a:lstStyle/>
          <a:p>
            <a:r>
              <a:rPr lang="ru-RU" smtClean="0"/>
              <a:t>Вставка таблицы</a:t>
            </a:r>
            <a:endParaRPr lang="ru-RU"/>
          </a:p>
        </p:txBody>
      </p:sp>
      <p:sp>
        <p:nvSpPr>
          <p:cNvPr id="4" name="Дата 3"/>
          <p:cNvSpPr>
            <a:spLocks noGrp="1"/>
          </p:cNvSpPr>
          <p:nvPr>
            <p:ph type="dt" sz="half" idx="10"/>
          </p:nvPr>
        </p:nvSpPr>
        <p:spPr>
          <a:xfrm>
            <a:off x="457200" y="6245225"/>
            <a:ext cx="2133600" cy="476250"/>
          </a:xfrm>
        </p:spPr>
        <p:txBody>
          <a:bodyPr/>
          <a:lstStyle>
            <a:lvl1pPr>
              <a:defRPr/>
            </a:lvl1pPr>
          </a:lstStyle>
          <a:p>
            <a:endParaRPr lang="en-US"/>
          </a:p>
        </p:txBody>
      </p:sp>
      <p:sp>
        <p:nvSpPr>
          <p:cNvPr id="5" name="Нижний колонтитул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Номер слайда 5"/>
          <p:cNvSpPr>
            <a:spLocks noGrp="1"/>
          </p:cNvSpPr>
          <p:nvPr>
            <p:ph type="sldNum" sz="quarter" idx="12"/>
          </p:nvPr>
        </p:nvSpPr>
        <p:spPr>
          <a:xfrm>
            <a:off x="6553200" y="6245225"/>
            <a:ext cx="2133600" cy="476250"/>
          </a:xfrm>
        </p:spPr>
        <p:txBody>
          <a:bodyPr/>
          <a:lstStyle>
            <a:lvl1pPr>
              <a:defRPr/>
            </a:lvl1pPr>
          </a:lstStyle>
          <a:p>
            <a:fld id="{E4C94767-252A-4B05-83ED-40BB4B20149D}"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hart" preserve="1">
  <p:cSld name="Заголовок и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5438"/>
            <a:ext cx="8229600" cy="927100"/>
          </a:xfrm>
        </p:spPr>
        <p:txBody>
          <a:bodyPr/>
          <a:lstStyle/>
          <a:p>
            <a:r>
              <a:rPr lang="ru-RU" smtClean="0"/>
              <a:t>Образец заголовка</a:t>
            </a:r>
            <a:endParaRPr lang="ru-RU"/>
          </a:p>
        </p:txBody>
      </p:sp>
      <p:sp>
        <p:nvSpPr>
          <p:cNvPr id="3" name="Диаграмма 2"/>
          <p:cNvSpPr>
            <a:spLocks noGrp="1"/>
          </p:cNvSpPr>
          <p:nvPr>
            <p:ph type="chart" idx="1"/>
          </p:nvPr>
        </p:nvSpPr>
        <p:spPr>
          <a:xfrm>
            <a:off x="457200" y="1600200"/>
            <a:ext cx="8229600" cy="4525963"/>
          </a:xfrm>
        </p:spPr>
        <p:txBody>
          <a:bodyPr/>
          <a:lstStyle/>
          <a:p>
            <a:r>
              <a:rPr lang="ru-RU" smtClean="0"/>
              <a:t>Вставка диаграммы</a:t>
            </a:r>
            <a:endParaRPr lang="ru-RU"/>
          </a:p>
        </p:txBody>
      </p:sp>
      <p:sp>
        <p:nvSpPr>
          <p:cNvPr id="4" name="Дата 3"/>
          <p:cNvSpPr>
            <a:spLocks noGrp="1"/>
          </p:cNvSpPr>
          <p:nvPr>
            <p:ph type="dt" sz="half" idx="10"/>
          </p:nvPr>
        </p:nvSpPr>
        <p:spPr>
          <a:xfrm>
            <a:off x="457200" y="6245225"/>
            <a:ext cx="2133600" cy="476250"/>
          </a:xfrm>
        </p:spPr>
        <p:txBody>
          <a:bodyPr/>
          <a:lstStyle>
            <a:lvl1pPr>
              <a:defRPr/>
            </a:lvl1pPr>
          </a:lstStyle>
          <a:p>
            <a:endParaRPr lang="en-US"/>
          </a:p>
        </p:txBody>
      </p:sp>
      <p:sp>
        <p:nvSpPr>
          <p:cNvPr id="5" name="Нижний колонтитул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Номер слайда 5"/>
          <p:cNvSpPr>
            <a:spLocks noGrp="1"/>
          </p:cNvSpPr>
          <p:nvPr>
            <p:ph type="sldNum" sz="quarter" idx="12"/>
          </p:nvPr>
        </p:nvSpPr>
        <p:spPr>
          <a:xfrm>
            <a:off x="6553200" y="6245225"/>
            <a:ext cx="2133600" cy="476250"/>
          </a:xfrm>
        </p:spPr>
        <p:txBody>
          <a:bodyPr/>
          <a:lstStyle>
            <a:lvl1pPr>
              <a:defRPr/>
            </a:lvl1pPr>
          </a:lstStyle>
          <a:p>
            <a:fld id="{96D3D108-ABF2-42A1-99B4-3BE33D13B231}"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dgm" preserve="1">
  <p:cSld name="Заголовок, схема или организационная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5438"/>
            <a:ext cx="8229600" cy="927100"/>
          </a:xfrm>
        </p:spPr>
        <p:txBody>
          <a:bodyPr/>
          <a:lstStyle/>
          <a:p>
            <a:r>
              <a:rPr lang="ru-RU" smtClean="0"/>
              <a:t>Образец заголовка</a:t>
            </a:r>
            <a:endParaRPr lang="ru-RU"/>
          </a:p>
        </p:txBody>
      </p:sp>
      <p:sp>
        <p:nvSpPr>
          <p:cNvPr id="3" name="Рисунок SmartArt 2"/>
          <p:cNvSpPr>
            <a:spLocks noGrp="1"/>
          </p:cNvSpPr>
          <p:nvPr>
            <p:ph type="dgm" idx="1"/>
          </p:nvPr>
        </p:nvSpPr>
        <p:spPr>
          <a:xfrm>
            <a:off x="457200" y="1600200"/>
            <a:ext cx="8229600" cy="4525963"/>
          </a:xfrm>
        </p:spPr>
        <p:txBody>
          <a:bodyPr/>
          <a:lstStyle/>
          <a:p>
            <a:r>
              <a:rPr lang="ru-RU" smtClean="0"/>
              <a:t>Вставка рисунка SmartArt</a:t>
            </a:r>
            <a:endParaRPr lang="ru-RU"/>
          </a:p>
        </p:txBody>
      </p:sp>
      <p:sp>
        <p:nvSpPr>
          <p:cNvPr id="4" name="Дата 3"/>
          <p:cNvSpPr>
            <a:spLocks noGrp="1"/>
          </p:cNvSpPr>
          <p:nvPr>
            <p:ph type="dt" sz="half" idx="10"/>
          </p:nvPr>
        </p:nvSpPr>
        <p:spPr>
          <a:xfrm>
            <a:off x="457200" y="6245225"/>
            <a:ext cx="2133600" cy="476250"/>
          </a:xfrm>
        </p:spPr>
        <p:txBody>
          <a:bodyPr/>
          <a:lstStyle>
            <a:lvl1pPr>
              <a:defRPr/>
            </a:lvl1pPr>
          </a:lstStyle>
          <a:p>
            <a:endParaRPr lang="en-US"/>
          </a:p>
        </p:txBody>
      </p:sp>
      <p:sp>
        <p:nvSpPr>
          <p:cNvPr id="5" name="Нижний колонтитул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Номер слайда 5"/>
          <p:cNvSpPr>
            <a:spLocks noGrp="1"/>
          </p:cNvSpPr>
          <p:nvPr>
            <p:ph type="sldNum" sz="quarter" idx="12"/>
          </p:nvPr>
        </p:nvSpPr>
        <p:spPr>
          <a:xfrm>
            <a:off x="6553200" y="6245225"/>
            <a:ext cx="2133600" cy="476250"/>
          </a:xfrm>
        </p:spPr>
        <p:txBody>
          <a:bodyPr/>
          <a:lstStyle>
            <a:lvl1pPr>
              <a:defRPr/>
            </a:lvl1pPr>
          </a:lstStyle>
          <a:p>
            <a:fld id="{8FD5E0F7-5FE8-4F18-8536-5C4077AAFF5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DD04890A-839F-4E6B-B7B1-EAAE7925850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0A5A31AB-F2CD-4F85-AC77-457BD87155B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en-US"/>
          </a:p>
        </p:txBody>
      </p:sp>
      <p:sp>
        <p:nvSpPr>
          <p:cNvPr id="6" name="Нижний колонтитул 5"/>
          <p:cNvSpPr>
            <a:spLocks noGrp="1"/>
          </p:cNvSpPr>
          <p:nvPr>
            <p:ph type="ftr" sz="quarter" idx="11"/>
          </p:nvPr>
        </p:nvSpPr>
        <p:spPr/>
        <p:txBody>
          <a:bodyPr/>
          <a:lstStyle>
            <a:lvl1pPr>
              <a:defRPr/>
            </a:lvl1pPr>
          </a:lstStyle>
          <a:p>
            <a:endParaRPr lang="en-US"/>
          </a:p>
        </p:txBody>
      </p:sp>
      <p:sp>
        <p:nvSpPr>
          <p:cNvPr id="7" name="Номер слайда 6"/>
          <p:cNvSpPr>
            <a:spLocks noGrp="1"/>
          </p:cNvSpPr>
          <p:nvPr>
            <p:ph type="sldNum" sz="quarter" idx="12"/>
          </p:nvPr>
        </p:nvSpPr>
        <p:spPr/>
        <p:txBody>
          <a:bodyPr/>
          <a:lstStyle>
            <a:lvl1pPr>
              <a:defRPr/>
            </a:lvl1pPr>
          </a:lstStyle>
          <a:p>
            <a:fld id="{D0F3863E-6A46-4A67-A1CC-E46CE734845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en-US"/>
          </a:p>
        </p:txBody>
      </p:sp>
      <p:sp>
        <p:nvSpPr>
          <p:cNvPr id="8" name="Нижний колонтитул 7"/>
          <p:cNvSpPr>
            <a:spLocks noGrp="1"/>
          </p:cNvSpPr>
          <p:nvPr>
            <p:ph type="ftr" sz="quarter" idx="11"/>
          </p:nvPr>
        </p:nvSpPr>
        <p:spPr/>
        <p:txBody>
          <a:bodyPr/>
          <a:lstStyle>
            <a:lvl1pPr>
              <a:defRPr/>
            </a:lvl1pPr>
          </a:lstStyle>
          <a:p>
            <a:endParaRPr lang="en-US"/>
          </a:p>
        </p:txBody>
      </p:sp>
      <p:sp>
        <p:nvSpPr>
          <p:cNvPr id="9" name="Номер слайда 8"/>
          <p:cNvSpPr>
            <a:spLocks noGrp="1"/>
          </p:cNvSpPr>
          <p:nvPr>
            <p:ph type="sldNum" sz="quarter" idx="12"/>
          </p:nvPr>
        </p:nvSpPr>
        <p:spPr/>
        <p:txBody>
          <a:bodyPr/>
          <a:lstStyle>
            <a:lvl1pPr>
              <a:defRPr/>
            </a:lvl1pPr>
          </a:lstStyle>
          <a:p>
            <a:fld id="{AEFB6DB0-A6D9-417D-8F6E-695A8397C92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en-US"/>
          </a:p>
        </p:txBody>
      </p:sp>
      <p:sp>
        <p:nvSpPr>
          <p:cNvPr id="4" name="Нижний колонтитул 3"/>
          <p:cNvSpPr>
            <a:spLocks noGrp="1"/>
          </p:cNvSpPr>
          <p:nvPr>
            <p:ph type="ftr" sz="quarter" idx="11"/>
          </p:nvPr>
        </p:nvSpPr>
        <p:spPr/>
        <p:txBody>
          <a:bodyPr/>
          <a:lstStyle>
            <a:lvl1pPr>
              <a:defRPr/>
            </a:lvl1pPr>
          </a:lstStyle>
          <a:p>
            <a:endParaRPr lang="en-US"/>
          </a:p>
        </p:txBody>
      </p:sp>
      <p:sp>
        <p:nvSpPr>
          <p:cNvPr id="5" name="Номер слайда 4"/>
          <p:cNvSpPr>
            <a:spLocks noGrp="1"/>
          </p:cNvSpPr>
          <p:nvPr>
            <p:ph type="sldNum" sz="quarter" idx="12"/>
          </p:nvPr>
        </p:nvSpPr>
        <p:spPr/>
        <p:txBody>
          <a:bodyPr/>
          <a:lstStyle>
            <a:lvl1pPr>
              <a:defRPr/>
            </a:lvl1pPr>
          </a:lstStyle>
          <a:p>
            <a:fld id="{F31205CB-EF74-4D00-B714-8DDF5975BC5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en-US"/>
          </a:p>
        </p:txBody>
      </p:sp>
      <p:sp>
        <p:nvSpPr>
          <p:cNvPr id="3" name="Нижний колонтитул 2"/>
          <p:cNvSpPr>
            <a:spLocks noGrp="1"/>
          </p:cNvSpPr>
          <p:nvPr>
            <p:ph type="ftr" sz="quarter" idx="11"/>
          </p:nvPr>
        </p:nvSpPr>
        <p:spPr/>
        <p:txBody>
          <a:bodyPr/>
          <a:lstStyle>
            <a:lvl1pPr>
              <a:defRPr/>
            </a:lvl1pPr>
          </a:lstStyle>
          <a:p>
            <a:endParaRPr lang="en-US"/>
          </a:p>
        </p:txBody>
      </p:sp>
      <p:sp>
        <p:nvSpPr>
          <p:cNvPr id="4" name="Номер слайда 3"/>
          <p:cNvSpPr>
            <a:spLocks noGrp="1"/>
          </p:cNvSpPr>
          <p:nvPr>
            <p:ph type="sldNum" sz="quarter" idx="12"/>
          </p:nvPr>
        </p:nvSpPr>
        <p:spPr/>
        <p:txBody>
          <a:bodyPr/>
          <a:lstStyle>
            <a:lvl1pPr>
              <a:defRPr/>
            </a:lvl1pPr>
          </a:lstStyle>
          <a:p>
            <a:fld id="{8ACC5F44-3F90-473B-B697-BBA394D1CF3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en-US"/>
          </a:p>
        </p:txBody>
      </p:sp>
      <p:sp>
        <p:nvSpPr>
          <p:cNvPr id="6" name="Нижний колонтитул 5"/>
          <p:cNvSpPr>
            <a:spLocks noGrp="1"/>
          </p:cNvSpPr>
          <p:nvPr>
            <p:ph type="ftr" sz="quarter" idx="11"/>
          </p:nvPr>
        </p:nvSpPr>
        <p:spPr/>
        <p:txBody>
          <a:bodyPr/>
          <a:lstStyle>
            <a:lvl1pPr>
              <a:defRPr/>
            </a:lvl1pPr>
          </a:lstStyle>
          <a:p>
            <a:endParaRPr lang="en-US"/>
          </a:p>
        </p:txBody>
      </p:sp>
      <p:sp>
        <p:nvSpPr>
          <p:cNvPr id="7" name="Номер слайда 6"/>
          <p:cNvSpPr>
            <a:spLocks noGrp="1"/>
          </p:cNvSpPr>
          <p:nvPr>
            <p:ph type="sldNum" sz="quarter" idx="12"/>
          </p:nvPr>
        </p:nvSpPr>
        <p:spPr/>
        <p:txBody>
          <a:bodyPr/>
          <a:lstStyle>
            <a:lvl1pPr>
              <a:defRPr/>
            </a:lvl1pPr>
          </a:lstStyle>
          <a:p>
            <a:fld id="{5321861D-34C1-4B8E-A6F8-0D99FFD4032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en-US"/>
          </a:p>
        </p:txBody>
      </p:sp>
      <p:sp>
        <p:nvSpPr>
          <p:cNvPr id="6" name="Нижний колонтитул 5"/>
          <p:cNvSpPr>
            <a:spLocks noGrp="1"/>
          </p:cNvSpPr>
          <p:nvPr>
            <p:ph type="ftr" sz="quarter" idx="11"/>
          </p:nvPr>
        </p:nvSpPr>
        <p:spPr/>
        <p:txBody>
          <a:bodyPr/>
          <a:lstStyle>
            <a:lvl1pPr>
              <a:defRPr/>
            </a:lvl1pPr>
          </a:lstStyle>
          <a:p>
            <a:endParaRPr lang="en-US"/>
          </a:p>
        </p:txBody>
      </p:sp>
      <p:sp>
        <p:nvSpPr>
          <p:cNvPr id="7" name="Номер слайда 6"/>
          <p:cNvSpPr>
            <a:spLocks noGrp="1"/>
          </p:cNvSpPr>
          <p:nvPr>
            <p:ph type="sldNum" sz="quarter" idx="12"/>
          </p:nvPr>
        </p:nvSpPr>
        <p:spPr/>
        <p:txBody>
          <a:bodyPr/>
          <a:lstStyle>
            <a:lvl1pPr>
              <a:defRPr/>
            </a:lvl1pPr>
          </a:lstStyle>
          <a:p>
            <a:fld id="{FCB4874C-14C1-4659-B80B-650D4DE3978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1" name="Freeform 7"/>
          <p:cNvSpPr>
            <a:spLocks/>
          </p:cNvSpPr>
          <p:nvPr/>
        </p:nvSpPr>
        <p:spPr bwMode="gray">
          <a:xfrm>
            <a:off x="-9525" y="-9525"/>
            <a:ext cx="9156700" cy="6872288"/>
          </a:xfrm>
          <a:custGeom>
            <a:avLst/>
            <a:gdLst/>
            <a:ahLst/>
            <a:cxnLst>
              <a:cxn ang="0">
                <a:pos x="5766" y="605"/>
              </a:cxn>
              <a:cxn ang="0">
                <a:pos x="5768" y="4325"/>
              </a:cxn>
              <a:cxn ang="0">
                <a:pos x="1082" y="4329"/>
              </a:cxn>
              <a:cxn ang="0">
                <a:pos x="13" y="3351"/>
              </a:cxn>
              <a:cxn ang="0">
                <a:pos x="0" y="0"/>
              </a:cxn>
              <a:cxn ang="0">
                <a:pos x="2428" y="7"/>
              </a:cxn>
              <a:cxn ang="0">
                <a:pos x="5766" y="605"/>
              </a:cxn>
            </a:cxnLst>
            <a:rect l="0" t="0" r="r" b="b"/>
            <a:pathLst>
              <a:path w="5768" h="4329">
                <a:moveTo>
                  <a:pt x="5766" y="605"/>
                </a:moveTo>
                <a:cubicBezTo>
                  <a:pt x="5767" y="2464"/>
                  <a:pt x="5768" y="4325"/>
                  <a:pt x="5768" y="4325"/>
                </a:cubicBezTo>
                <a:lnTo>
                  <a:pt x="1082" y="4329"/>
                </a:lnTo>
                <a:cubicBezTo>
                  <a:pt x="318" y="3809"/>
                  <a:pt x="9" y="3349"/>
                  <a:pt x="13" y="3351"/>
                </a:cubicBezTo>
                <a:lnTo>
                  <a:pt x="0" y="0"/>
                </a:lnTo>
                <a:lnTo>
                  <a:pt x="2428" y="7"/>
                </a:lnTo>
                <a:cubicBezTo>
                  <a:pt x="2428" y="12"/>
                  <a:pt x="3096" y="401"/>
                  <a:pt x="5766" y="605"/>
                </a:cubicBezTo>
                <a:close/>
              </a:path>
            </a:pathLst>
          </a:custGeom>
          <a:gradFill rotWithShape="1">
            <a:gsLst>
              <a:gs pos="0">
                <a:schemeClr val="bg1">
                  <a:gamma/>
                  <a:tint val="3137"/>
                  <a:invGamma/>
                </a:schemeClr>
              </a:gs>
              <a:gs pos="100000">
                <a:schemeClr val="bg1">
                  <a:alpha val="70000"/>
                </a:schemeClr>
              </a:gs>
            </a:gsLst>
            <a:lin ang="2700000" scaled="1"/>
          </a:gradFill>
          <a:ln w="9525">
            <a:noFill/>
            <a:round/>
            <a:headEnd/>
            <a:tailEnd/>
          </a:ln>
          <a:effectLst/>
        </p:spPr>
        <p:txBody>
          <a:bodyPr/>
          <a:lstStyle/>
          <a:p>
            <a:endParaRPr lang="ru-RU"/>
          </a:p>
        </p:txBody>
      </p:sp>
      <p:sp>
        <p:nvSpPr>
          <p:cNvPr id="1033" name="Freeform 9"/>
          <p:cNvSpPr>
            <a:spLocks/>
          </p:cNvSpPr>
          <p:nvPr/>
        </p:nvSpPr>
        <p:spPr bwMode="gray">
          <a:xfrm>
            <a:off x="-4763" y="5500688"/>
            <a:ext cx="1441451" cy="1358900"/>
          </a:xfrm>
          <a:custGeom>
            <a:avLst/>
            <a:gdLst/>
            <a:ahLst/>
            <a:cxnLst>
              <a:cxn ang="0">
                <a:pos x="0" y="0"/>
              </a:cxn>
              <a:cxn ang="0">
                <a:pos x="0" y="1100"/>
              </a:cxn>
              <a:cxn ang="0">
                <a:pos x="1089" y="1100"/>
              </a:cxn>
              <a:cxn ang="0">
                <a:pos x="0" y="0"/>
              </a:cxn>
            </a:cxnLst>
            <a:rect l="0" t="0" r="r" b="b"/>
            <a:pathLst>
              <a:path w="1089" h="1100">
                <a:moveTo>
                  <a:pt x="0" y="0"/>
                </a:moveTo>
                <a:cubicBezTo>
                  <a:pt x="0" y="550"/>
                  <a:pt x="0" y="1100"/>
                  <a:pt x="0" y="1100"/>
                </a:cubicBezTo>
                <a:lnTo>
                  <a:pt x="1089" y="1100"/>
                </a:lnTo>
                <a:cubicBezTo>
                  <a:pt x="1089" y="1100"/>
                  <a:pt x="596" y="865"/>
                  <a:pt x="0" y="0"/>
                </a:cubicBezTo>
                <a:close/>
              </a:path>
            </a:pathLst>
          </a:custGeom>
          <a:solidFill>
            <a:schemeClr val="folHlink"/>
          </a:solidFill>
          <a:ln w="9525">
            <a:noFill/>
            <a:round/>
            <a:headEnd/>
            <a:tailEnd/>
          </a:ln>
          <a:effectLst/>
        </p:spPr>
        <p:txBody>
          <a:bodyPr/>
          <a:lstStyle/>
          <a:p>
            <a:endParaRPr lang="ru-RU"/>
          </a:p>
        </p:txBody>
      </p:sp>
      <p:sp>
        <p:nvSpPr>
          <p:cNvPr id="1037" name="Line 13"/>
          <p:cNvSpPr>
            <a:spLocks noChangeShapeType="1"/>
          </p:cNvSpPr>
          <p:nvPr/>
        </p:nvSpPr>
        <p:spPr bwMode="gray">
          <a:xfrm>
            <a:off x="527050" y="0"/>
            <a:ext cx="0" cy="5910263"/>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ru-RU"/>
          </a:p>
        </p:txBody>
      </p:sp>
      <p:sp>
        <p:nvSpPr>
          <p:cNvPr id="1038" name="Line 14"/>
          <p:cNvSpPr>
            <a:spLocks noChangeShapeType="1"/>
          </p:cNvSpPr>
          <p:nvPr/>
        </p:nvSpPr>
        <p:spPr bwMode="gray">
          <a:xfrm>
            <a:off x="1677988" y="0"/>
            <a:ext cx="0" cy="683260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ru-RU"/>
          </a:p>
        </p:txBody>
      </p:sp>
      <p:sp>
        <p:nvSpPr>
          <p:cNvPr id="1039" name="Line 15"/>
          <p:cNvSpPr>
            <a:spLocks noChangeShapeType="1"/>
          </p:cNvSpPr>
          <p:nvPr/>
        </p:nvSpPr>
        <p:spPr bwMode="gray">
          <a:xfrm>
            <a:off x="2830513" y="0"/>
            <a:ext cx="0" cy="686117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ru-RU"/>
          </a:p>
        </p:txBody>
      </p:sp>
      <p:sp>
        <p:nvSpPr>
          <p:cNvPr id="1040" name="Line 16"/>
          <p:cNvSpPr>
            <a:spLocks noChangeShapeType="1"/>
          </p:cNvSpPr>
          <p:nvPr/>
        </p:nvSpPr>
        <p:spPr bwMode="gray">
          <a:xfrm>
            <a:off x="3983038" y="0"/>
            <a:ext cx="0" cy="6875463"/>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ru-RU"/>
          </a:p>
        </p:txBody>
      </p:sp>
      <p:sp>
        <p:nvSpPr>
          <p:cNvPr id="1041" name="Line 17"/>
          <p:cNvSpPr>
            <a:spLocks noChangeShapeType="1"/>
          </p:cNvSpPr>
          <p:nvPr/>
        </p:nvSpPr>
        <p:spPr bwMode="gray">
          <a:xfrm>
            <a:off x="5133975" y="388938"/>
            <a:ext cx="0" cy="648652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ru-RU"/>
          </a:p>
        </p:txBody>
      </p:sp>
      <p:sp>
        <p:nvSpPr>
          <p:cNvPr id="1042" name="Line 18"/>
          <p:cNvSpPr>
            <a:spLocks noChangeShapeType="1"/>
          </p:cNvSpPr>
          <p:nvPr/>
        </p:nvSpPr>
        <p:spPr bwMode="gray">
          <a:xfrm>
            <a:off x="6286500" y="619125"/>
            <a:ext cx="0" cy="6256338"/>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ru-RU"/>
          </a:p>
        </p:txBody>
      </p:sp>
      <p:sp>
        <p:nvSpPr>
          <p:cNvPr id="1043" name="Line 19"/>
          <p:cNvSpPr>
            <a:spLocks noChangeShapeType="1"/>
          </p:cNvSpPr>
          <p:nvPr/>
        </p:nvSpPr>
        <p:spPr bwMode="gray">
          <a:xfrm>
            <a:off x="7439025" y="773113"/>
            <a:ext cx="0" cy="610235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ru-RU"/>
          </a:p>
        </p:txBody>
      </p:sp>
      <p:sp>
        <p:nvSpPr>
          <p:cNvPr id="1044" name="Line 20"/>
          <p:cNvSpPr>
            <a:spLocks noChangeShapeType="1"/>
          </p:cNvSpPr>
          <p:nvPr/>
        </p:nvSpPr>
        <p:spPr bwMode="gray">
          <a:xfrm>
            <a:off x="8591550" y="900113"/>
            <a:ext cx="0" cy="597535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ru-RU"/>
          </a:p>
        </p:txBody>
      </p:sp>
      <p:sp>
        <p:nvSpPr>
          <p:cNvPr id="1046" name="Line 22"/>
          <p:cNvSpPr>
            <a:spLocks noChangeShapeType="1"/>
          </p:cNvSpPr>
          <p:nvPr/>
        </p:nvSpPr>
        <p:spPr bwMode="gray">
          <a:xfrm rot="5400000">
            <a:off x="2595563" y="-2176463"/>
            <a:ext cx="0" cy="519112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ru-RU"/>
          </a:p>
        </p:txBody>
      </p:sp>
      <p:sp>
        <p:nvSpPr>
          <p:cNvPr id="1047" name="Line 23"/>
          <p:cNvSpPr>
            <a:spLocks noChangeShapeType="1"/>
          </p:cNvSpPr>
          <p:nvPr/>
        </p:nvSpPr>
        <p:spPr bwMode="gray">
          <a:xfrm rot="5400000">
            <a:off x="4578350" y="-3036887"/>
            <a:ext cx="0" cy="915670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ru-RU"/>
          </a:p>
        </p:txBody>
      </p:sp>
      <p:sp>
        <p:nvSpPr>
          <p:cNvPr id="1048" name="Line 24"/>
          <p:cNvSpPr>
            <a:spLocks noChangeShapeType="1"/>
          </p:cNvSpPr>
          <p:nvPr/>
        </p:nvSpPr>
        <p:spPr bwMode="gray">
          <a:xfrm rot="5400000">
            <a:off x="4578350" y="-1912937"/>
            <a:ext cx="0" cy="915670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ru-RU"/>
          </a:p>
        </p:txBody>
      </p:sp>
      <p:sp>
        <p:nvSpPr>
          <p:cNvPr id="1049" name="Line 25"/>
          <p:cNvSpPr>
            <a:spLocks noChangeShapeType="1"/>
          </p:cNvSpPr>
          <p:nvPr/>
        </p:nvSpPr>
        <p:spPr bwMode="gray">
          <a:xfrm rot="5400000">
            <a:off x="4579938" y="-788988"/>
            <a:ext cx="0" cy="915352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ru-RU"/>
          </a:p>
        </p:txBody>
      </p:sp>
      <p:sp>
        <p:nvSpPr>
          <p:cNvPr id="1050" name="Line 26"/>
          <p:cNvSpPr>
            <a:spLocks noChangeShapeType="1"/>
          </p:cNvSpPr>
          <p:nvPr/>
        </p:nvSpPr>
        <p:spPr bwMode="gray">
          <a:xfrm rot="5400000">
            <a:off x="4579938" y="334962"/>
            <a:ext cx="0" cy="915352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ru-RU"/>
          </a:p>
        </p:txBody>
      </p:sp>
      <p:sp>
        <p:nvSpPr>
          <p:cNvPr id="1051" name="Line 27"/>
          <p:cNvSpPr>
            <a:spLocks noChangeShapeType="1"/>
          </p:cNvSpPr>
          <p:nvPr/>
        </p:nvSpPr>
        <p:spPr bwMode="gray">
          <a:xfrm rot="5400000">
            <a:off x="4905376" y="1824037"/>
            <a:ext cx="0" cy="842327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ru-RU"/>
          </a:p>
        </p:txBody>
      </p:sp>
      <p:sp>
        <p:nvSpPr>
          <p:cNvPr id="1052" name="Rectangle 28"/>
          <p:cNvSpPr>
            <a:spLocks noChangeArrowheads="1"/>
          </p:cNvSpPr>
          <p:nvPr/>
        </p:nvSpPr>
        <p:spPr bwMode="gray">
          <a:xfrm>
            <a:off x="4005263" y="2692400"/>
            <a:ext cx="1128712" cy="1079500"/>
          </a:xfrm>
          <a:prstGeom prst="rect">
            <a:avLst/>
          </a:prstGeom>
          <a:solidFill>
            <a:srgbClr val="FFFFFF">
              <a:alpha val="25000"/>
            </a:srgbClr>
          </a:solidFill>
          <a:ln w="9525">
            <a:noFill/>
            <a:miter lim="800000"/>
            <a:headEnd/>
            <a:tailEnd/>
          </a:ln>
          <a:effectLst/>
        </p:spPr>
        <p:txBody>
          <a:bodyPr wrap="none" anchor="ctr"/>
          <a:lstStyle/>
          <a:p>
            <a:endParaRPr lang="ru-RU"/>
          </a:p>
        </p:txBody>
      </p:sp>
      <p:sp>
        <p:nvSpPr>
          <p:cNvPr id="1053" name="Rectangle 29"/>
          <p:cNvSpPr>
            <a:spLocks noChangeArrowheads="1"/>
          </p:cNvSpPr>
          <p:nvPr/>
        </p:nvSpPr>
        <p:spPr bwMode="gray">
          <a:xfrm>
            <a:off x="7459663" y="4937125"/>
            <a:ext cx="1120775" cy="1079500"/>
          </a:xfrm>
          <a:prstGeom prst="rect">
            <a:avLst/>
          </a:prstGeom>
          <a:solidFill>
            <a:srgbClr val="FFFFFF">
              <a:alpha val="30000"/>
            </a:srgbClr>
          </a:solidFill>
          <a:ln w="9525">
            <a:noFill/>
            <a:miter lim="800000"/>
            <a:headEnd/>
            <a:tailEnd/>
          </a:ln>
          <a:effectLst/>
        </p:spPr>
        <p:txBody>
          <a:bodyPr wrap="none" anchor="ctr"/>
          <a:lstStyle/>
          <a:p>
            <a:endParaRPr lang="ru-RU"/>
          </a:p>
        </p:txBody>
      </p:sp>
      <p:sp>
        <p:nvSpPr>
          <p:cNvPr id="1054" name="Rectangle 30"/>
          <p:cNvSpPr>
            <a:spLocks noChangeArrowheads="1"/>
          </p:cNvSpPr>
          <p:nvPr/>
        </p:nvSpPr>
        <p:spPr bwMode="gray">
          <a:xfrm>
            <a:off x="549275" y="3808413"/>
            <a:ext cx="1128713" cy="1079500"/>
          </a:xfrm>
          <a:prstGeom prst="rect">
            <a:avLst/>
          </a:prstGeom>
          <a:solidFill>
            <a:srgbClr val="FFFFFF">
              <a:alpha val="20000"/>
            </a:srgbClr>
          </a:solidFill>
          <a:ln w="9525">
            <a:noFill/>
            <a:miter lim="800000"/>
            <a:headEnd/>
            <a:tailEnd/>
          </a:ln>
          <a:effectLst/>
        </p:spPr>
        <p:txBody>
          <a:bodyPr wrap="none" anchor="ctr"/>
          <a:lstStyle/>
          <a:p>
            <a:endParaRPr lang="ru-RU"/>
          </a:p>
        </p:txBody>
      </p:sp>
      <p:sp>
        <p:nvSpPr>
          <p:cNvPr id="1055" name="Rectangle 31"/>
          <p:cNvSpPr>
            <a:spLocks noChangeArrowheads="1"/>
          </p:cNvSpPr>
          <p:nvPr/>
        </p:nvSpPr>
        <p:spPr bwMode="gray">
          <a:xfrm>
            <a:off x="6307138" y="6064250"/>
            <a:ext cx="1128712" cy="796925"/>
          </a:xfrm>
          <a:prstGeom prst="rect">
            <a:avLst/>
          </a:prstGeom>
          <a:solidFill>
            <a:srgbClr val="FFFFFF">
              <a:alpha val="20000"/>
            </a:srgbClr>
          </a:solidFill>
          <a:ln w="9525">
            <a:noFill/>
            <a:miter lim="800000"/>
            <a:headEnd/>
            <a:tailEnd/>
          </a:ln>
          <a:effectLst/>
        </p:spPr>
        <p:txBody>
          <a:bodyPr wrap="none" anchor="ctr"/>
          <a:lstStyle/>
          <a:p>
            <a:endParaRPr lang="ru-RU"/>
          </a:p>
        </p:txBody>
      </p:sp>
      <p:sp>
        <p:nvSpPr>
          <p:cNvPr id="1056" name="Rectangle 32"/>
          <p:cNvSpPr>
            <a:spLocks noChangeArrowheads="1"/>
          </p:cNvSpPr>
          <p:nvPr/>
        </p:nvSpPr>
        <p:spPr bwMode="gray">
          <a:xfrm>
            <a:off x="2846388" y="0"/>
            <a:ext cx="1128712" cy="404813"/>
          </a:xfrm>
          <a:prstGeom prst="rect">
            <a:avLst/>
          </a:prstGeom>
          <a:solidFill>
            <a:srgbClr val="FFFFFF">
              <a:alpha val="39999"/>
            </a:srgbClr>
          </a:solidFill>
          <a:ln w="9525">
            <a:noFill/>
            <a:miter lim="800000"/>
            <a:headEnd/>
            <a:tailEnd/>
          </a:ln>
          <a:effectLst/>
        </p:spPr>
        <p:txBody>
          <a:bodyPr wrap="none" anchor="ctr"/>
          <a:lstStyle/>
          <a:p>
            <a:endParaRPr lang="ru-RU"/>
          </a:p>
        </p:txBody>
      </p:sp>
      <p:sp>
        <p:nvSpPr>
          <p:cNvPr id="1057" name="Rectangle 33"/>
          <p:cNvSpPr>
            <a:spLocks noChangeArrowheads="1"/>
          </p:cNvSpPr>
          <p:nvPr/>
        </p:nvSpPr>
        <p:spPr bwMode="gray">
          <a:xfrm>
            <a:off x="2852738" y="4938713"/>
            <a:ext cx="1120775" cy="1079500"/>
          </a:xfrm>
          <a:prstGeom prst="rect">
            <a:avLst/>
          </a:prstGeom>
          <a:solidFill>
            <a:srgbClr val="FFFFFF">
              <a:alpha val="30000"/>
            </a:srgbClr>
          </a:solidFill>
          <a:ln w="9525">
            <a:noFill/>
            <a:miter lim="800000"/>
            <a:headEnd/>
            <a:tailEnd/>
          </a:ln>
          <a:effectLst/>
        </p:spPr>
        <p:txBody>
          <a:bodyPr wrap="none" anchor="ctr"/>
          <a:lstStyle/>
          <a:p>
            <a:endParaRPr lang="ru-RU"/>
          </a:p>
        </p:txBody>
      </p:sp>
      <p:sp>
        <p:nvSpPr>
          <p:cNvPr id="1058" name="Rectangle 34"/>
          <p:cNvSpPr>
            <a:spLocks noChangeArrowheads="1"/>
          </p:cNvSpPr>
          <p:nvPr/>
        </p:nvSpPr>
        <p:spPr bwMode="gray">
          <a:xfrm>
            <a:off x="6300788" y="1566863"/>
            <a:ext cx="1120775" cy="1079500"/>
          </a:xfrm>
          <a:prstGeom prst="rect">
            <a:avLst/>
          </a:prstGeom>
          <a:solidFill>
            <a:srgbClr val="FFFFFF">
              <a:alpha val="30000"/>
            </a:srgbClr>
          </a:solidFill>
          <a:ln w="9525">
            <a:noFill/>
            <a:miter lim="800000"/>
            <a:headEnd/>
            <a:tailEnd/>
          </a:ln>
          <a:effectLst/>
        </p:spPr>
        <p:txBody>
          <a:bodyPr wrap="none" anchor="ctr"/>
          <a:lstStyle/>
          <a:p>
            <a:endParaRPr lang="ru-RU"/>
          </a:p>
        </p:txBody>
      </p:sp>
      <p:sp>
        <p:nvSpPr>
          <p:cNvPr id="1027" name="Rectangle 3"/>
          <p:cNvSpPr>
            <a:spLocks noGrp="1" noChangeArrowheads="1"/>
          </p:cNvSpPr>
          <p:nvPr>
            <p:ph type="body" idx="1"/>
          </p:nvPr>
        </p:nvSpPr>
        <p:spPr bwMode="gray">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028" name="Rectangle 4"/>
          <p:cNvSpPr>
            <a:spLocks noGrp="1" noChangeArrowheads="1"/>
          </p:cNvSpPr>
          <p:nvPr>
            <p:ph type="dt" sz="half" idx="2"/>
          </p:nvPr>
        </p:nvSpPr>
        <p:spPr bwMode="gray">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endParaRPr lang="en-US"/>
          </a:p>
        </p:txBody>
      </p:sp>
      <p:sp>
        <p:nvSpPr>
          <p:cNvPr id="1029" name="Rectangle 5"/>
          <p:cNvSpPr>
            <a:spLocks noGrp="1" noChangeArrowheads="1"/>
          </p:cNvSpPr>
          <p:nvPr>
            <p:ph type="ftr" sz="quarter" idx="3"/>
          </p:nvPr>
        </p:nvSpPr>
        <p:spPr bwMode="gray">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30" name="Rectangle 6"/>
          <p:cNvSpPr>
            <a:spLocks noGrp="1" noChangeArrowheads="1"/>
          </p:cNvSpPr>
          <p:nvPr>
            <p:ph type="sldNum" sz="quarter" idx="4"/>
          </p:nvPr>
        </p:nvSpPr>
        <p:spPr bwMode="gray">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EE559797-349C-4430-A34E-FBE5E2427A75}" type="slidenum">
              <a:rPr lang="en-US"/>
              <a:pPr/>
              <a:t>‹#›</a:t>
            </a:fld>
            <a:endParaRPr lang="en-US"/>
          </a:p>
        </p:txBody>
      </p:sp>
      <p:sp>
        <p:nvSpPr>
          <p:cNvPr id="1060" name="Freeform 36"/>
          <p:cNvSpPr>
            <a:spLocks/>
          </p:cNvSpPr>
          <p:nvPr/>
        </p:nvSpPr>
        <p:spPr bwMode="gray">
          <a:xfrm>
            <a:off x="4041775" y="0"/>
            <a:ext cx="5105400" cy="739775"/>
          </a:xfrm>
          <a:custGeom>
            <a:avLst/>
            <a:gdLst/>
            <a:ahLst/>
            <a:cxnLst>
              <a:cxn ang="0">
                <a:pos x="3130" y="453"/>
              </a:cxn>
              <a:cxn ang="0">
                <a:pos x="3130" y="0"/>
              </a:cxn>
              <a:cxn ang="0">
                <a:pos x="0" y="0"/>
              </a:cxn>
              <a:cxn ang="0">
                <a:pos x="3130" y="453"/>
              </a:cxn>
            </a:cxnLst>
            <a:rect l="0" t="0" r="r" b="b"/>
            <a:pathLst>
              <a:path w="3130" h="453">
                <a:moveTo>
                  <a:pt x="3130" y="453"/>
                </a:moveTo>
                <a:cubicBezTo>
                  <a:pt x="3130" y="226"/>
                  <a:pt x="3130" y="0"/>
                  <a:pt x="3130" y="0"/>
                </a:cubicBezTo>
                <a:lnTo>
                  <a:pt x="0" y="0"/>
                </a:lnTo>
                <a:cubicBezTo>
                  <a:pt x="0" y="0"/>
                  <a:pt x="1298" y="389"/>
                  <a:pt x="3130" y="453"/>
                </a:cubicBezTo>
                <a:close/>
              </a:path>
            </a:pathLst>
          </a:custGeom>
          <a:solidFill>
            <a:schemeClr val="hlink"/>
          </a:solidFill>
          <a:ln w="9525">
            <a:noFill/>
            <a:round/>
            <a:headEnd/>
            <a:tailEnd/>
          </a:ln>
          <a:effectLst/>
        </p:spPr>
        <p:txBody>
          <a:bodyPr/>
          <a:lstStyle/>
          <a:p>
            <a:endParaRPr lang="ru-RU"/>
          </a:p>
        </p:txBody>
      </p:sp>
      <p:sp>
        <p:nvSpPr>
          <p:cNvPr id="1026" name="Rectangle 2"/>
          <p:cNvSpPr>
            <a:spLocks noGrp="1" noChangeArrowheads="1"/>
          </p:cNvSpPr>
          <p:nvPr>
            <p:ph type="title"/>
          </p:nvPr>
        </p:nvSpPr>
        <p:spPr bwMode="black">
          <a:xfrm>
            <a:off x="457200" y="325438"/>
            <a:ext cx="8229600" cy="927100"/>
          </a:xfrm>
          <a:prstGeom prst="rect">
            <a:avLst/>
          </a:prstGeom>
          <a:noFill/>
          <a:ln w="9525">
            <a:noFill/>
            <a:miter lim="800000"/>
            <a:headEnd/>
            <a:tailEnd/>
          </a:ln>
          <a:effectLst>
            <a:outerShdw dist="35921" dir="2700000" algn="ctr" rotWithShape="0">
              <a:srgbClr val="FFFFFF"/>
            </a:outerShdw>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pic>
        <p:nvPicPr>
          <p:cNvPr id="1061" name="Picture 37" descr="water"/>
          <p:cNvPicPr>
            <a:picLocks noChangeAspect="1" noChangeArrowheads="1"/>
          </p:cNvPicPr>
          <p:nvPr/>
        </p:nvPicPr>
        <p:blipFill>
          <a:blip r:embed="rId18"/>
          <a:srcRect l="22409" t="16374" b="27486"/>
          <a:stretch>
            <a:fillRect/>
          </a:stretch>
        </p:blipFill>
        <p:spPr bwMode="gray">
          <a:xfrm rot="786797">
            <a:off x="6629400" y="-381000"/>
            <a:ext cx="2417763" cy="1995488"/>
          </a:xfrm>
          <a:prstGeom prst="rect">
            <a:avLst/>
          </a:prstGeom>
          <a:noFill/>
        </p:spPr>
      </p:pic>
      <p:pic>
        <p:nvPicPr>
          <p:cNvPr id="1062" name="Picture 38" descr="3"/>
          <p:cNvPicPr>
            <a:picLocks noChangeAspect="1" noChangeArrowheads="1"/>
          </p:cNvPicPr>
          <p:nvPr/>
        </p:nvPicPr>
        <p:blipFill>
          <a:blip r:embed="rId19"/>
          <a:srcRect/>
          <a:stretch>
            <a:fillRect/>
          </a:stretch>
        </p:blipFill>
        <p:spPr bwMode="gray">
          <a:xfrm rot="20740733" flipH="1">
            <a:off x="49213" y="5726113"/>
            <a:ext cx="1223962" cy="1371600"/>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ppt_x</p:attrName>
                                        </p:attrNameLst>
                                      </p:cBhvr>
                                      <p:tavLst>
                                        <p:tav tm="0">
                                          <p:val>
                                            <p:strVal val="#ppt_x-.2"/>
                                          </p:val>
                                        </p:tav>
                                        <p:tav tm="100000">
                                          <p:val>
                                            <p:strVal val="#ppt_x"/>
                                          </p:val>
                                        </p:tav>
                                      </p:tavLst>
                                    </p:anim>
                                    <p:anim calcmode="lin" valueType="num">
                                      <p:cBhvr>
                                        <p:cTn id="8" dur="5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500"/>
                                        <p:tgtEl>
                                          <p:spTgt spid="1026"/>
                                        </p:tgtEl>
                                      </p:cBhvr>
                                    </p:animEffect>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1060"/>
                                        </p:tgtEl>
                                        <p:attrNameLst>
                                          <p:attrName>style.visibility</p:attrName>
                                        </p:attrNameLst>
                                      </p:cBhvr>
                                      <p:to>
                                        <p:strVal val="visible"/>
                                      </p:to>
                                    </p:set>
                                    <p:animEffect transition="in" filter="fade">
                                      <p:cBhvr>
                                        <p:cTn id="13" dur="1000"/>
                                        <p:tgtEl>
                                          <p:spTgt spid="1060"/>
                                        </p:tgtEl>
                                      </p:cBhvr>
                                    </p:animEffect>
                                  </p:childTnLst>
                                </p:cTn>
                              </p:par>
                              <p:par>
                                <p:cTn id="14" presetID="10" presetClass="entr" presetSubtype="0" fill="hold" grpId="0" nodeType="withEffect">
                                  <p:stCondLst>
                                    <p:cond delay="500"/>
                                  </p:stCondLst>
                                  <p:childTnLst>
                                    <p:set>
                                      <p:cBhvr>
                                        <p:cTn id="15" dur="1" fill="hold">
                                          <p:stCondLst>
                                            <p:cond delay="0"/>
                                          </p:stCondLst>
                                        </p:cTn>
                                        <p:tgtEl>
                                          <p:spTgt spid="1033"/>
                                        </p:tgtEl>
                                        <p:attrNameLst>
                                          <p:attrName>style.visibility</p:attrName>
                                        </p:attrNameLst>
                                      </p:cBhvr>
                                      <p:to>
                                        <p:strVal val="visible"/>
                                      </p:to>
                                    </p:set>
                                    <p:animEffect transition="in" filter="fade">
                                      <p:cBhvr>
                                        <p:cTn id="16" dur="1000"/>
                                        <p:tgtEl>
                                          <p:spTgt spid="1033"/>
                                        </p:tgtEl>
                                      </p:cBhvr>
                                    </p:animEffect>
                                  </p:childTnLst>
                                </p:cTn>
                              </p:par>
                            </p:childTnLst>
                          </p:cTn>
                        </p:par>
                        <p:par>
                          <p:cTn id="17" fill="hold">
                            <p:stCondLst>
                              <p:cond delay="2000"/>
                            </p:stCondLst>
                            <p:childTnLst>
                              <p:par>
                                <p:cTn id="18" presetID="1" presetClass="emph" presetSubtype="2" fill="hold" nodeType="afterEffect">
                                  <p:stCondLst>
                                    <p:cond delay="0"/>
                                  </p:stCondLst>
                                  <p:childTnLst>
                                    <p:animClr clrSpc="rgb" dir="cw">
                                      <p:cBhvr>
                                        <p:cTn id="19" dur="1000" fill="hold"/>
                                        <p:tgtEl>
                                          <p:spTgt spid="1060"/>
                                        </p:tgtEl>
                                        <p:attrNameLst>
                                          <p:attrName>fillcolor</p:attrName>
                                        </p:attrNameLst>
                                      </p:cBhvr>
                                      <p:to>
                                        <a:schemeClr val="folHlink"/>
                                      </p:to>
                                    </p:animClr>
                                    <p:set>
                                      <p:cBhvr>
                                        <p:cTn id="20" dur="1000" fill="hold"/>
                                        <p:tgtEl>
                                          <p:spTgt spid="1060"/>
                                        </p:tgtEl>
                                        <p:attrNameLst>
                                          <p:attrName>fill.type</p:attrName>
                                        </p:attrNameLst>
                                      </p:cBhvr>
                                      <p:to>
                                        <p:strVal val="solid"/>
                                      </p:to>
                                    </p:set>
                                    <p:set>
                                      <p:cBhvr>
                                        <p:cTn id="21" dur="1000" fill="hold"/>
                                        <p:tgtEl>
                                          <p:spTgt spid="1060"/>
                                        </p:tgtEl>
                                        <p:attrNameLst>
                                          <p:attrName>fill.on</p:attrName>
                                        </p:attrNameLst>
                                      </p:cBhvr>
                                      <p:to>
                                        <p:strVal val="true"/>
                                      </p:to>
                                    </p:set>
                                  </p:childTnLst>
                                </p:cTn>
                              </p:par>
                              <p:par>
                                <p:cTn id="22" presetID="1" presetClass="emph" presetSubtype="2" fill="hold" nodeType="withEffect">
                                  <p:stCondLst>
                                    <p:cond delay="700"/>
                                  </p:stCondLst>
                                  <p:childTnLst>
                                    <p:animClr clrSpc="rgb" dir="cw">
                                      <p:cBhvr>
                                        <p:cTn id="23" dur="1000" fill="hold"/>
                                        <p:tgtEl>
                                          <p:spTgt spid="1033"/>
                                        </p:tgtEl>
                                        <p:attrNameLst>
                                          <p:attrName>fillcolor</p:attrName>
                                        </p:attrNameLst>
                                      </p:cBhvr>
                                      <p:to>
                                        <a:schemeClr val="accent1"/>
                                      </p:to>
                                    </p:animClr>
                                    <p:set>
                                      <p:cBhvr>
                                        <p:cTn id="24" dur="1000" fill="hold"/>
                                        <p:tgtEl>
                                          <p:spTgt spid="1033"/>
                                        </p:tgtEl>
                                        <p:attrNameLst>
                                          <p:attrName>fill.type</p:attrName>
                                        </p:attrNameLst>
                                      </p:cBhvr>
                                      <p:to>
                                        <p:strVal val="solid"/>
                                      </p:to>
                                    </p:set>
                                    <p:set>
                                      <p:cBhvr>
                                        <p:cTn id="25" dur="1000" fill="hold"/>
                                        <p:tgtEl>
                                          <p:spTgt spid="103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3" grpId="0" animBg="1"/>
      <p:bldP spid="1060" grpId="0" animBg="1"/>
      <p:bldP spid="1026" grpId="0"/>
    </p:bldLst>
  </p:timing>
  <p:txStyles>
    <p:titleStyle>
      <a:lvl1pPr algn="l" rtl="0" eaLnBrk="1" fontAlgn="base" hangingPunct="1">
        <a:spcBef>
          <a:spcPct val="0"/>
        </a:spcBef>
        <a:spcAft>
          <a:spcPct val="0"/>
        </a:spcAft>
        <a:defRPr sz="4400" b="1">
          <a:solidFill>
            <a:schemeClr val="tx2"/>
          </a:solidFill>
          <a:latin typeface="+mj-lt"/>
          <a:ea typeface="+mj-ea"/>
          <a:cs typeface="+mj-cs"/>
        </a:defRPr>
      </a:lvl1pPr>
      <a:lvl2pPr algn="l" rtl="0" eaLnBrk="1" fontAlgn="base" hangingPunct="1">
        <a:spcBef>
          <a:spcPct val="0"/>
        </a:spcBef>
        <a:spcAft>
          <a:spcPct val="0"/>
        </a:spcAft>
        <a:defRPr sz="4400" b="1">
          <a:solidFill>
            <a:schemeClr val="tx2"/>
          </a:solidFill>
          <a:latin typeface="Arial" charset="0"/>
        </a:defRPr>
      </a:lvl2pPr>
      <a:lvl3pPr algn="l" rtl="0" eaLnBrk="1" fontAlgn="base" hangingPunct="1">
        <a:spcBef>
          <a:spcPct val="0"/>
        </a:spcBef>
        <a:spcAft>
          <a:spcPct val="0"/>
        </a:spcAft>
        <a:defRPr sz="4400" b="1">
          <a:solidFill>
            <a:schemeClr val="tx2"/>
          </a:solidFill>
          <a:latin typeface="Arial" charset="0"/>
        </a:defRPr>
      </a:lvl3pPr>
      <a:lvl4pPr algn="l" rtl="0" eaLnBrk="1" fontAlgn="base" hangingPunct="1">
        <a:spcBef>
          <a:spcPct val="0"/>
        </a:spcBef>
        <a:spcAft>
          <a:spcPct val="0"/>
        </a:spcAft>
        <a:defRPr sz="4400" b="1">
          <a:solidFill>
            <a:schemeClr val="tx2"/>
          </a:solidFill>
          <a:latin typeface="Arial" charset="0"/>
        </a:defRPr>
      </a:lvl4pPr>
      <a:lvl5pPr algn="l" rtl="0" eaLnBrk="1" fontAlgn="base" hangingPunct="1">
        <a:spcBef>
          <a:spcPct val="0"/>
        </a:spcBef>
        <a:spcAft>
          <a:spcPct val="0"/>
        </a:spcAft>
        <a:defRPr sz="4400" b="1">
          <a:solidFill>
            <a:schemeClr val="tx2"/>
          </a:solidFill>
          <a:latin typeface="Arial" charset="0"/>
        </a:defRPr>
      </a:lvl5pPr>
      <a:lvl6pPr marL="457200" algn="l" rtl="0" eaLnBrk="1" fontAlgn="base" hangingPunct="1">
        <a:spcBef>
          <a:spcPct val="0"/>
        </a:spcBef>
        <a:spcAft>
          <a:spcPct val="0"/>
        </a:spcAft>
        <a:defRPr sz="4400" b="1">
          <a:solidFill>
            <a:schemeClr val="tx2"/>
          </a:solidFill>
          <a:latin typeface="Arial" charset="0"/>
        </a:defRPr>
      </a:lvl6pPr>
      <a:lvl7pPr marL="914400" algn="l" rtl="0" eaLnBrk="1" fontAlgn="base" hangingPunct="1">
        <a:spcBef>
          <a:spcPct val="0"/>
        </a:spcBef>
        <a:spcAft>
          <a:spcPct val="0"/>
        </a:spcAft>
        <a:defRPr sz="4400" b="1">
          <a:solidFill>
            <a:schemeClr val="tx2"/>
          </a:solidFill>
          <a:latin typeface="Arial" charset="0"/>
        </a:defRPr>
      </a:lvl7pPr>
      <a:lvl8pPr marL="1371600" algn="l" rtl="0" eaLnBrk="1" fontAlgn="base" hangingPunct="1">
        <a:spcBef>
          <a:spcPct val="0"/>
        </a:spcBef>
        <a:spcAft>
          <a:spcPct val="0"/>
        </a:spcAft>
        <a:defRPr sz="4400" b="1">
          <a:solidFill>
            <a:schemeClr val="tx2"/>
          </a:solidFill>
          <a:latin typeface="Arial" charset="0"/>
        </a:defRPr>
      </a:lvl8pPr>
      <a:lvl9pPr marL="1828800" algn="l" rtl="0" eaLnBrk="1" fontAlgn="base" hangingPunct="1">
        <a:spcBef>
          <a:spcPct val="0"/>
        </a:spcBef>
        <a:spcAft>
          <a:spcPct val="0"/>
        </a:spcAft>
        <a:defRPr sz="44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bwMode="black">
          <a:xfrm>
            <a:off x="228600" y="1970088"/>
            <a:ext cx="8229600" cy="2244730"/>
          </a:xfrm>
        </p:spPr>
        <p:txBody>
          <a:bodyPr/>
          <a:lstStyle/>
          <a:p>
            <a:r>
              <a:rPr lang="kk-KZ" sz="3200" dirty="0" smtClean="0">
                <a:latin typeface="Baskerville Old Face" pitchFamily="18" charset="0"/>
              </a:rPr>
              <a:t> КӨЛІК  ЖӘНЕ  ЖОЛ  БЕЛГІЛЕРІ</a:t>
            </a:r>
            <a:br>
              <a:rPr lang="kk-KZ" sz="3200" dirty="0" smtClean="0">
                <a:latin typeface="Baskerville Old Face" pitchFamily="18" charset="0"/>
              </a:rPr>
            </a:br>
            <a:r>
              <a:rPr lang="kk-KZ" sz="3200" dirty="0" smtClean="0">
                <a:latin typeface="Baskerville Old Face" pitchFamily="18" charset="0"/>
              </a:rPr>
              <a:t>  Жол ережелері қашан пайда болды?</a:t>
            </a:r>
            <a:endParaRPr lang="en-US" sz="3200" dirty="0">
              <a:latin typeface="Baskerville Old Face" pitchFamily="18" charset="0"/>
            </a:endParaRPr>
          </a:p>
        </p:txBody>
      </p:sp>
      <p:sp>
        <p:nvSpPr>
          <p:cNvPr id="3" name="Прямоугольник 2"/>
          <p:cNvSpPr/>
          <p:nvPr/>
        </p:nvSpPr>
        <p:spPr bwMode="auto">
          <a:xfrm>
            <a:off x="285720" y="4357694"/>
            <a:ext cx="3929090" cy="1654474"/>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none" lIns="91440" tIns="45720" rIns="91440" bIns="45720" numCol="1" rtlCol="0" anchor="ctr" anchorCtr="0" compatLnSpc="1">
            <a:prstTxWarp prst="textNoShape">
              <a:avLst/>
            </a:prstTxWarp>
          </a:bodyPr>
          <a:lstStyle/>
          <a:p>
            <a:r>
              <a:rPr lang="kk-KZ" sz="2400" b="1" dirty="0" smtClean="0">
                <a:latin typeface="Times New Roman" pitchFamily="18" charset="0"/>
                <a:cs typeface="Times New Roman" pitchFamily="18" charset="0"/>
              </a:rPr>
              <a:t>Қазақ тілі </a:t>
            </a:r>
          </a:p>
          <a:p>
            <a:r>
              <a:rPr lang="kk-KZ" sz="2400" b="1" dirty="0" smtClean="0">
                <a:latin typeface="Times New Roman" pitchFamily="18" charset="0"/>
                <a:cs typeface="Times New Roman" pitchFamily="18" charset="0"/>
              </a:rPr>
              <a:t>5 сынып</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04" name="WordArt 12"/>
          <p:cNvSpPr>
            <a:spLocks noChangeArrowheads="1" noChangeShapeType="1" noTextEdit="1"/>
          </p:cNvSpPr>
          <p:nvPr/>
        </p:nvSpPr>
        <p:spPr bwMode="gray">
          <a:xfrm rot="-46060605">
            <a:off x="2107406" y="3836194"/>
            <a:ext cx="2162175" cy="1144588"/>
          </a:xfrm>
          <a:prstGeom prst="rect">
            <a:avLst/>
          </a:prstGeom>
        </p:spPr>
        <p:txBody>
          <a:bodyPr spcFirstLastPara="1" wrap="none" fromWordArt="1">
            <a:prstTxWarp prst="textArchDown">
              <a:avLst>
                <a:gd name="adj" fmla="val 1440848"/>
              </a:avLst>
            </a:prstTxWarp>
          </a:bodyPr>
          <a:lstStyle/>
          <a:p>
            <a:r>
              <a:rPr lang="en-US" b="1" kern="10">
                <a:ln w="9525">
                  <a:noFill/>
                  <a:round/>
                  <a:headEnd/>
                  <a:tailEnd/>
                </a:ln>
                <a:solidFill>
                  <a:srgbClr val="FFFFFF"/>
                </a:solidFill>
                <a:latin typeface="Arial"/>
                <a:cs typeface="Arial"/>
              </a:rPr>
              <a:t>Your Text Here</a:t>
            </a:r>
            <a:endParaRPr lang="ru-RU" b="1" kern="10">
              <a:ln w="9525">
                <a:noFill/>
                <a:round/>
                <a:headEnd/>
                <a:tailEnd/>
              </a:ln>
              <a:solidFill>
                <a:srgbClr val="FFFFFF"/>
              </a:solidFill>
              <a:latin typeface="Arial"/>
              <a:cs typeface="Arial"/>
            </a:endParaRPr>
          </a:p>
        </p:txBody>
      </p:sp>
      <p:sp>
        <p:nvSpPr>
          <p:cNvPr id="17409" name="Rectangle 1"/>
          <p:cNvSpPr>
            <a:spLocks noChangeArrowheads="1"/>
          </p:cNvSpPr>
          <p:nvPr/>
        </p:nvSpPr>
        <p:spPr bwMode="auto">
          <a:xfrm>
            <a:off x="0" y="214290"/>
            <a:ext cx="7500990" cy="52322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ru-RU" sz="2800" b="1" dirty="0" smtClean="0">
                <a:solidFill>
                  <a:srgbClr val="FF0000"/>
                </a:solidFill>
                <a:latin typeface="Arial" pitchFamily="34" charset="0"/>
                <a:cs typeface="Arial" pitchFamily="34" charset="0"/>
              </a:rPr>
              <a:t> </a:t>
            </a:r>
            <a:r>
              <a:rPr lang="ru-RU" sz="2800" b="1" dirty="0" err="1" smtClean="0">
                <a:solidFill>
                  <a:srgbClr val="FF0000"/>
                </a:solidFill>
                <a:latin typeface="Arial" pitchFamily="34" charset="0"/>
                <a:cs typeface="Arial" pitchFamily="34" charset="0"/>
              </a:rPr>
              <a:t>Жауабы</a:t>
            </a:r>
            <a:r>
              <a:rPr lang="kk-KZ" sz="2800" b="1" dirty="0" smtClean="0">
                <a:solidFill>
                  <a:srgbClr val="FF0000"/>
                </a:solidFill>
                <a:latin typeface="Arial" pitchFamily="34" charset="0"/>
                <a:cs typeface="Arial" pitchFamily="34" charset="0"/>
              </a:rPr>
              <a:t>:</a:t>
            </a:r>
            <a:endParaRPr kumimoji="0" lang="ru-RU" sz="2800" b="1" i="0" u="none" strike="noStrike" cap="none" normalizeH="0" baseline="0" dirty="0" smtClean="0">
              <a:ln>
                <a:noFill/>
              </a:ln>
              <a:solidFill>
                <a:srgbClr val="FF0000"/>
              </a:solidFill>
              <a:effectLst/>
              <a:latin typeface="Arial" pitchFamily="34" charset="0"/>
              <a:cs typeface="Arial" pitchFamily="34" charset="0"/>
            </a:endParaRPr>
          </a:p>
        </p:txBody>
      </p:sp>
      <p:sp>
        <p:nvSpPr>
          <p:cNvPr id="6" name="TextBox 5"/>
          <p:cNvSpPr txBox="1"/>
          <p:nvPr/>
        </p:nvSpPr>
        <p:spPr>
          <a:xfrm>
            <a:off x="2500298" y="1357298"/>
            <a:ext cx="4786346" cy="1631216"/>
          </a:xfrm>
          <a:prstGeom prst="rect">
            <a:avLst/>
          </a:prstGeom>
          <a:noFill/>
        </p:spPr>
        <p:txBody>
          <a:bodyPr wrap="square" rtlCol="0">
            <a:spAutoFit/>
          </a:bodyPr>
          <a:lstStyle/>
          <a:p>
            <a:pPr algn="l"/>
            <a:r>
              <a:rPr lang="kk-KZ" sz="2000" i="1" dirty="0" smtClean="0"/>
              <a:t>  </a:t>
            </a:r>
          </a:p>
          <a:p>
            <a:endParaRPr lang="kk-KZ" sz="2000" i="1" dirty="0" smtClean="0"/>
          </a:p>
          <a:p>
            <a:endParaRPr lang="kk-KZ" sz="2000" i="1" dirty="0" smtClean="0"/>
          </a:p>
          <a:p>
            <a:endParaRPr lang="kk-KZ" sz="2000" i="1" dirty="0" smtClean="0"/>
          </a:p>
          <a:p>
            <a:r>
              <a:rPr lang="kk-KZ" sz="2000" i="1" dirty="0" smtClean="0"/>
              <a:t> </a:t>
            </a:r>
            <a:endParaRPr lang="ru-RU" sz="2000" i="1" dirty="0"/>
          </a:p>
        </p:txBody>
      </p:sp>
      <p:sp>
        <p:nvSpPr>
          <p:cNvPr id="45057" name="Rectangle 1"/>
          <p:cNvSpPr>
            <a:spLocks noChangeArrowheads="1"/>
          </p:cNvSpPr>
          <p:nvPr/>
        </p:nvSpPr>
        <p:spPr bwMode="auto">
          <a:xfrm flipH="1">
            <a:off x="0" y="1857364"/>
            <a:ext cx="2714644" cy="46166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l"/>
            <a:endParaRPr lang="kk-KZ" sz="2400" dirty="0" smtClean="0">
              <a:latin typeface="Arial" pitchFamily="34" charset="0"/>
              <a:cs typeface="Arial" pitchFamily="34" charset="0"/>
            </a:endParaRPr>
          </a:p>
        </p:txBody>
      </p:sp>
      <p:sp>
        <p:nvSpPr>
          <p:cNvPr id="11" name="TextBox 10"/>
          <p:cNvSpPr txBox="1"/>
          <p:nvPr/>
        </p:nvSpPr>
        <p:spPr>
          <a:xfrm>
            <a:off x="5286380" y="1500174"/>
            <a:ext cx="3286148" cy="646331"/>
          </a:xfrm>
          <a:prstGeom prst="rect">
            <a:avLst/>
          </a:prstGeom>
          <a:noFill/>
        </p:spPr>
        <p:txBody>
          <a:bodyPr wrap="square" rtlCol="0">
            <a:spAutoFit/>
          </a:bodyPr>
          <a:lstStyle/>
          <a:p>
            <a:r>
              <a:rPr lang="ru-RU" dirty="0" smtClean="0"/>
              <a:t> </a:t>
            </a:r>
          </a:p>
          <a:p>
            <a:endParaRPr lang="ru-RU" dirty="0"/>
          </a:p>
        </p:txBody>
      </p:sp>
      <p:sp>
        <p:nvSpPr>
          <p:cNvPr id="12289" name="Rectangle 1"/>
          <p:cNvSpPr>
            <a:spLocks noChangeArrowheads="1"/>
          </p:cNvSpPr>
          <p:nvPr/>
        </p:nvSpPr>
        <p:spPr bwMode="auto">
          <a:xfrm>
            <a:off x="642910" y="1411306"/>
            <a:ext cx="7786742"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kk-KZ"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Стрелка вправо 8"/>
          <p:cNvSpPr/>
          <p:nvPr/>
        </p:nvSpPr>
        <p:spPr bwMode="auto">
          <a:xfrm>
            <a:off x="3428992" y="1500174"/>
            <a:ext cx="5286412" cy="1428760"/>
          </a:xfrm>
          <a:prstGeom prst="rightArrow">
            <a:avLst/>
          </a:prstGeom>
          <a:solidFill>
            <a:srgbClr val="92D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lvl="0" algn="l"/>
            <a:r>
              <a:rPr lang="kk-KZ" dirty="0" smtClean="0">
                <a:latin typeface="Times New Roman" pitchFamily="18" charset="0"/>
                <a:ea typeface="Calibri" pitchFamily="34" charset="0"/>
                <a:cs typeface="Times New Roman" pitchFamily="18" charset="0"/>
              </a:rPr>
              <a:t>тас (қандай?)бағандар, дұрыс (қандай?) жүйесі,</a:t>
            </a:r>
          </a:p>
          <a:p>
            <a:pPr lvl="0" algn="l"/>
            <a:r>
              <a:rPr lang="kk-KZ" dirty="0" smtClean="0">
                <a:latin typeface="Times New Roman" pitchFamily="18" charset="0"/>
                <a:ea typeface="Calibri" pitchFamily="34" charset="0"/>
                <a:cs typeface="Times New Roman" pitchFamily="18" charset="0"/>
              </a:rPr>
              <a:t>қысқа(қандай?) </a:t>
            </a:r>
            <a:r>
              <a:rPr lang="kk-KZ" dirty="0" smtClean="0">
                <a:latin typeface="Times New Roman" pitchFamily="18" charset="0"/>
                <a:ea typeface="Calibri" pitchFamily="34" charset="0"/>
                <a:cs typeface="Times New Roman" pitchFamily="18" charset="0"/>
              </a:rPr>
              <a:t>бағандар </a:t>
            </a:r>
            <a:endParaRPr lang="kk-KZ" sz="2400" dirty="0" smtClean="0">
              <a:latin typeface="Arial" pitchFamily="34" charset="0"/>
              <a:cs typeface="Arial" pitchFamily="34" charset="0"/>
            </a:endParaRPr>
          </a:p>
        </p:txBody>
      </p:sp>
      <p:sp>
        <p:nvSpPr>
          <p:cNvPr id="12" name="Стрелка вправо 11"/>
          <p:cNvSpPr/>
          <p:nvPr/>
        </p:nvSpPr>
        <p:spPr bwMode="auto">
          <a:xfrm>
            <a:off x="3286116" y="3429000"/>
            <a:ext cx="5643602" cy="1571636"/>
          </a:xfrm>
          <a:prstGeom prst="rightArrow">
            <a:avLst>
              <a:gd name="adj1" fmla="val 50000"/>
              <a:gd name="adj2" fmla="val 43705"/>
            </a:avLst>
          </a:prstGeom>
          <a:solidFill>
            <a:srgbClr val="92D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charset="0"/>
            </a:endParaRPr>
          </a:p>
        </p:txBody>
      </p:sp>
      <p:sp>
        <p:nvSpPr>
          <p:cNvPr id="13" name="Rectangle 1"/>
          <p:cNvSpPr>
            <a:spLocks noChangeArrowheads="1"/>
          </p:cNvSpPr>
          <p:nvPr/>
        </p:nvSpPr>
        <p:spPr bwMode="auto">
          <a:xfrm>
            <a:off x="642910" y="1428736"/>
            <a:ext cx="7786742"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kk-KZ"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Прямоугольник 15"/>
          <p:cNvSpPr/>
          <p:nvPr/>
        </p:nvSpPr>
        <p:spPr bwMode="auto">
          <a:xfrm>
            <a:off x="285720" y="1500174"/>
            <a:ext cx="3143272" cy="1285884"/>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err="1" smtClean="0">
                <a:ln>
                  <a:noFill/>
                </a:ln>
                <a:solidFill>
                  <a:schemeClr val="tx1">
                    <a:lumMod val="65000"/>
                    <a:lumOff val="35000"/>
                  </a:schemeClr>
                </a:solidFill>
                <a:effectLst/>
                <a:latin typeface="Times New Roman" pitchFamily="18" charset="0"/>
                <a:cs typeface="Times New Roman" pitchFamily="18" charset="0"/>
              </a:rPr>
              <a:t>Сапал</a:t>
            </a:r>
            <a:r>
              <a:rPr kumimoji="0" lang="kk-KZ" sz="2400" b="1" i="0" u="none" strike="noStrike" cap="none" normalizeH="0" baseline="0" dirty="0" smtClean="0">
                <a:ln>
                  <a:noFill/>
                </a:ln>
                <a:solidFill>
                  <a:schemeClr val="tx1">
                    <a:lumMod val="65000"/>
                    <a:lumOff val="35000"/>
                  </a:schemeClr>
                </a:solidFill>
                <a:effectLst/>
                <a:latin typeface="Times New Roman" pitchFamily="18" charset="0"/>
                <a:cs typeface="Times New Roman" pitchFamily="18" charset="0"/>
              </a:rPr>
              <a:t>ық</a:t>
            </a:r>
            <a:r>
              <a:rPr kumimoji="0" lang="kk-KZ" sz="2400" b="1" i="0" u="none" strike="noStrike" cap="none" normalizeH="0" dirty="0" smtClean="0">
                <a:ln>
                  <a:noFill/>
                </a:ln>
                <a:solidFill>
                  <a:schemeClr val="tx1">
                    <a:lumMod val="65000"/>
                    <a:lumOff val="35000"/>
                  </a:schemeClr>
                </a:solidFill>
                <a:effectLst/>
                <a:latin typeface="Times New Roman" pitchFamily="18" charset="0"/>
                <a:cs typeface="Times New Roman" pitchFamily="18" charset="0"/>
              </a:rPr>
              <a:t> сын есімдер</a:t>
            </a:r>
            <a:endParaRPr kumimoji="0" lang="ru-RU" sz="2400" b="1" i="0" u="none" strike="noStrike" cap="none" normalizeH="0" baseline="0" dirty="0" smtClean="0">
              <a:ln>
                <a:noFill/>
              </a:ln>
              <a:solidFill>
                <a:schemeClr val="tx1">
                  <a:lumMod val="65000"/>
                  <a:lumOff val="35000"/>
                </a:schemeClr>
              </a:solidFill>
              <a:effectLst/>
              <a:latin typeface="Times New Roman" pitchFamily="18" charset="0"/>
              <a:cs typeface="Times New Roman" pitchFamily="18" charset="0"/>
            </a:endParaRPr>
          </a:p>
        </p:txBody>
      </p:sp>
      <p:sp>
        <p:nvSpPr>
          <p:cNvPr id="17" name="Прямоугольник 16"/>
          <p:cNvSpPr/>
          <p:nvPr/>
        </p:nvSpPr>
        <p:spPr bwMode="auto">
          <a:xfrm>
            <a:off x="142844" y="3500438"/>
            <a:ext cx="3143272" cy="142876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kk-KZ" sz="2400" b="1" i="0" u="none" strike="noStrike" cap="none" normalizeH="0" baseline="0" dirty="0" smtClean="0">
                <a:ln>
                  <a:noFill/>
                </a:ln>
                <a:solidFill>
                  <a:schemeClr val="tx1">
                    <a:lumMod val="65000"/>
                    <a:lumOff val="35000"/>
                  </a:schemeClr>
                </a:solidFill>
                <a:effectLst/>
                <a:latin typeface="Times New Roman" pitchFamily="18" charset="0"/>
                <a:cs typeface="Times New Roman" pitchFamily="18" charset="0"/>
              </a:rPr>
              <a:t>Қатыстық сын есімдер</a:t>
            </a:r>
            <a:endParaRPr kumimoji="0" lang="ru-RU" sz="2400" b="1" i="0" u="none" strike="noStrike" cap="none" normalizeH="0" baseline="0" dirty="0" smtClean="0">
              <a:ln>
                <a:noFill/>
              </a:ln>
              <a:solidFill>
                <a:schemeClr val="tx1">
                  <a:lumMod val="65000"/>
                  <a:lumOff val="35000"/>
                </a:schemeClr>
              </a:solidFill>
              <a:effectLst/>
              <a:latin typeface="Times New Roman" pitchFamily="18" charset="0"/>
              <a:cs typeface="Times New Roman" pitchFamily="18" charset="0"/>
            </a:endParaRPr>
          </a:p>
        </p:txBody>
      </p:sp>
      <p:sp>
        <p:nvSpPr>
          <p:cNvPr id="41987" name="Rectangle 3"/>
          <p:cNvSpPr>
            <a:spLocks noChangeArrowheads="1"/>
          </p:cNvSpPr>
          <p:nvPr/>
        </p:nvSpPr>
        <p:spPr bwMode="auto">
          <a:xfrm>
            <a:off x="3357554" y="3714752"/>
            <a:ext cx="5500694"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kk-KZ" dirty="0" smtClean="0">
                <a:latin typeface="Times New Roman" pitchFamily="18" charset="0"/>
                <a:ea typeface="Calibri" pitchFamily="34" charset="0"/>
                <a:cs typeface="Times New Roman" pitchFamily="18" charset="0"/>
              </a:rPr>
              <a:t>о</a:t>
            </a: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ндай </a:t>
            </a: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(есімдік)белгілерді, алғашқы(үстеу)ережелер, </a:t>
            </a: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табиғи(зат </a:t>
            </a: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есім)  заттардан, </a:t>
            </a: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әртүрлі(есімдік) формадағы, бұл</a:t>
            </a:r>
            <a:r>
              <a:rPr kumimoji="0" lang="kk-KZ"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(есімдік) белгілер</a:t>
            </a:r>
            <a:endParaRPr kumimoji="0" lang="kk-KZ"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214282" y="0"/>
            <a:ext cx="8643998" cy="785818"/>
          </a:xfrm>
        </p:spPr>
        <p:txBody>
          <a:bodyPr/>
          <a:lstStyle/>
          <a:p>
            <a:pPr algn="ctr"/>
            <a:r>
              <a:rPr lang="kk-KZ" sz="3600" dirty="0" smtClean="0">
                <a:solidFill>
                  <a:srgbClr val="FF0000"/>
                </a:solidFill>
              </a:rPr>
              <a:t/>
            </a:r>
            <a:br>
              <a:rPr lang="kk-KZ" sz="3600" dirty="0" smtClean="0">
                <a:solidFill>
                  <a:srgbClr val="FF0000"/>
                </a:solidFill>
              </a:rPr>
            </a:br>
            <a:endParaRPr lang="ru-RU" sz="3600" dirty="0">
              <a:solidFill>
                <a:srgbClr val="FF0000"/>
              </a:solidFill>
            </a:endParaRPr>
          </a:p>
        </p:txBody>
      </p:sp>
      <p:graphicFrame>
        <p:nvGraphicFramePr>
          <p:cNvPr id="58" name="Таблица 57"/>
          <p:cNvGraphicFramePr>
            <a:graphicFrameLocks noGrp="1"/>
          </p:cNvGraphicFramePr>
          <p:nvPr/>
        </p:nvGraphicFramePr>
        <p:xfrm>
          <a:off x="642910" y="1428736"/>
          <a:ext cx="8286808" cy="5214951"/>
        </p:xfrm>
        <a:graphic>
          <a:graphicData uri="http://schemas.openxmlformats.org/drawingml/2006/table">
            <a:tbl>
              <a:tblPr/>
              <a:tblGrid>
                <a:gridCol w="5149084"/>
                <a:gridCol w="965454"/>
                <a:gridCol w="2172270"/>
              </a:tblGrid>
              <a:tr h="1041947">
                <a:tc>
                  <a:txBody>
                    <a:bodyPr/>
                    <a:lstStyle/>
                    <a:p>
                      <a:r>
                        <a:rPr lang="kk-KZ" sz="2800" kern="1200" dirty="0" smtClean="0">
                          <a:solidFill>
                            <a:schemeClr val="tx1"/>
                          </a:solidFill>
                          <a:latin typeface="Times New Roman" pitchFamily="18" charset="0"/>
                          <a:ea typeface="+mn-ea"/>
                          <a:cs typeface="Times New Roman" pitchFamily="18" charset="0"/>
                        </a:rPr>
                        <a:t>Велосипедпен жүруге болмайды</a:t>
                      </a:r>
                      <a:endParaRPr lang="ru-RU" sz="2800" dirty="0">
                        <a:solidFill>
                          <a:srgbClr val="002060"/>
                        </a:solidFill>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2800" dirty="0" smtClean="0">
                          <a:solidFill>
                            <a:srgbClr val="002060"/>
                          </a:solidFill>
                          <a:latin typeface="Calibri"/>
                          <a:ea typeface="Calibri"/>
                          <a:cs typeface="Times New Roman"/>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kk-KZ" sz="2800" dirty="0" smtClean="0">
                        <a:solidFill>
                          <a:srgbClr val="002060"/>
                        </a:solidFill>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41947">
                <a:tc>
                  <a:txBody>
                    <a:bodyPr/>
                    <a:lstStyle/>
                    <a:p>
                      <a:r>
                        <a:rPr lang="kk-KZ" sz="2800" kern="1200" dirty="0" smtClean="0">
                          <a:solidFill>
                            <a:schemeClr val="tx1"/>
                          </a:solidFill>
                          <a:latin typeface="Times New Roman" pitchFamily="18" charset="0"/>
                          <a:ea typeface="+mn-ea"/>
                          <a:cs typeface="Times New Roman" pitchFamily="18" charset="0"/>
                        </a:rPr>
                        <a:t>Автобус аялдамасы</a:t>
                      </a:r>
                      <a:endParaRPr lang="ru-RU" sz="2800" dirty="0">
                        <a:solidFill>
                          <a:srgbClr val="002060"/>
                        </a:solidFill>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kk-KZ" sz="2800" dirty="0" smtClean="0">
                        <a:solidFill>
                          <a:srgbClr val="002060"/>
                        </a:solidFill>
                        <a:latin typeface="Calibri"/>
                        <a:ea typeface="Calibri"/>
                        <a:cs typeface="Times New Roman"/>
                      </a:endParaRPr>
                    </a:p>
                    <a:p>
                      <a:pPr>
                        <a:spcAft>
                          <a:spcPts val="0"/>
                        </a:spcAft>
                      </a:pPr>
                      <a:endParaRPr lang="ru-RU" sz="2800" dirty="0">
                        <a:solidFill>
                          <a:srgbClr val="002060"/>
                        </a:solidFill>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ru-RU" sz="2800" dirty="0">
                        <a:solidFill>
                          <a:srgbClr val="002060"/>
                        </a:solidFill>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41947">
                <a:tc>
                  <a:txBody>
                    <a:bodyPr/>
                    <a:lstStyle/>
                    <a:p>
                      <a:r>
                        <a:rPr lang="kk-KZ" sz="2800" kern="1200" dirty="0" smtClean="0">
                          <a:solidFill>
                            <a:schemeClr val="tx1"/>
                          </a:solidFill>
                          <a:latin typeface="Times New Roman" pitchFamily="18" charset="0"/>
                          <a:ea typeface="+mn-ea"/>
                          <a:cs typeface="Times New Roman" pitchFamily="18" charset="0"/>
                        </a:rPr>
                        <a:t>Абайлаңыз, балалар болуы мүмкін</a:t>
                      </a:r>
                      <a:endParaRPr lang="ru-RU" sz="2800" dirty="0">
                        <a:solidFill>
                          <a:srgbClr val="002060"/>
                        </a:solidFill>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buFont typeface="Wingdings" pitchFamily="2" charset="2"/>
                        <a:buNone/>
                      </a:pPr>
                      <a:endParaRPr lang="kk-KZ" sz="2800" dirty="0" smtClean="0">
                        <a:solidFill>
                          <a:srgbClr val="002060"/>
                        </a:solidFill>
                        <a:latin typeface="Calibri"/>
                        <a:ea typeface="Calibri"/>
                        <a:cs typeface="Times New Roman"/>
                      </a:endParaRPr>
                    </a:p>
                    <a:p>
                      <a:pPr>
                        <a:spcAft>
                          <a:spcPts val="0"/>
                        </a:spcAft>
                        <a:buFont typeface="Wingdings" pitchFamily="2" charset="2"/>
                        <a:buNone/>
                      </a:pPr>
                      <a:endParaRPr lang="ru-RU" sz="2800" dirty="0">
                        <a:solidFill>
                          <a:srgbClr val="002060"/>
                        </a:solidFill>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buFont typeface="Wingdings" pitchFamily="2" charset="2"/>
                        <a:buNone/>
                      </a:pPr>
                      <a:endParaRPr lang="ru-RU" sz="2800" dirty="0">
                        <a:solidFill>
                          <a:srgbClr val="002060"/>
                        </a:solidFill>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90797">
                <a:tc>
                  <a:txBody>
                    <a:bodyPr/>
                    <a:lstStyle/>
                    <a:p>
                      <a:r>
                        <a:rPr lang="kk-KZ" sz="2800" kern="1200" dirty="0" smtClean="0">
                          <a:solidFill>
                            <a:schemeClr val="tx1"/>
                          </a:solidFill>
                          <a:latin typeface="Times New Roman" pitchFamily="18" charset="0"/>
                          <a:ea typeface="+mn-ea"/>
                          <a:cs typeface="Times New Roman" pitchFamily="18" charset="0"/>
                        </a:rPr>
                        <a:t>Велосипедші жолы</a:t>
                      </a:r>
                      <a:endParaRPr lang="ru-RU" sz="2800" dirty="0">
                        <a:solidFill>
                          <a:srgbClr val="002060"/>
                        </a:solidFill>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kk-KZ" sz="3200" dirty="0" smtClean="0">
                        <a:solidFill>
                          <a:srgbClr val="002060"/>
                        </a:solidFill>
                      </a:endParaRPr>
                    </a:p>
                    <a:p>
                      <a:endParaRPr lang="ru-RU" sz="3200" dirty="0">
                        <a:solidFill>
                          <a:srgbClr val="002060"/>
                        </a:solidFil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sz="3200" dirty="0">
                        <a:solidFill>
                          <a:srgbClr val="002060"/>
                        </a:solidFill>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98313">
                <a:tc>
                  <a:txBody>
                    <a:bodyPr/>
                    <a:lstStyle/>
                    <a:p>
                      <a:pPr>
                        <a:buFont typeface="Wingdings" pitchFamily="2" charset="2"/>
                        <a:buNone/>
                      </a:pPr>
                      <a:r>
                        <a:rPr lang="kk-KZ" sz="2800" kern="1200" dirty="0" smtClean="0">
                          <a:solidFill>
                            <a:schemeClr val="tx1"/>
                          </a:solidFill>
                          <a:latin typeface="Times New Roman" pitchFamily="18" charset="0"/>
                          <a:ea typeface="+mn-ea"/>
                          <a:cs typeface="Times New Roman" pitchFamily="18" charset="0"/>
                        </a:rPr>
                        <a:t>Жаяу жүргінші жолы</a:t>
                      </a:r>
                      <a:endParaRPr lang="ru-RU" sz="2800" dirty="0">
                        <a:solidFill>
                          <a:srgbClr val="002060"/>
                        </a:solidFill>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buFont typeface="Wingdings" pitchFamily="2" charset="2"/>
                        <a:buNone/>
                      </a:pPr>
                      <a:endParaRPr lang="ru-RU" sz="3200" dirty="0">
                        <a:solidFill>
                          <a:srgbClr val="002060"/>
                        </a:solidFil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buFont typeface="Wingdings" pitchFamily="2" charset="2"/>
                        <a:buNone/>
                      </a:pPr>
                      <a:endParaRPr lang="ru-RU" sz="3200" dirty="0">
                        <a:solidFill>
                          <a:srgbClr val="002060"/>
                        </a:solidFill>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TextBox 3"/>
          <p:cNvSpPr txBox="1"/>
          <p:nvPr/>
        </p:nvSpPr>
        <p:spPr>
          <a:xfrm>
            <a:off x="357158" y="0"/>
            <a:ext cx="8143932" cy="1323439"/>
          </a:xfrm>
          <a:prstGeom prst="rect">
            <a:avLst/>
          </a:prstGeom>
          <a:noFill/>
        </p:spPr>
        <p:txBody>
          <a:bodyPr wrap="square" rtlCol="0">
            <a:spAutoFit/>
          </a:bodyPr>
          <a:lstStyle/>
          <a:p>
            <a:pPr algn="just"/>
            <a:r>
              <a:rPr lang="ru-RU" sz="2800" b="1" dirty="0" smtClean="0">
                <a:solidFill>
                  <a:srgbClr val="C00000"/>
                </a:solidFill>
              </a:rPr>
              <a:t>3-т</a:t>
            </a:r>
            <a:r>
              <a:rPr lang="kk-KZ" sz="2800" b="1" dirty="0" smtClean="0">
                <a:solidFill>
                  <a:srgbClr val="C00000"/>
                </a:solidFill>
              </a:rPr>
              <a:t>апсырма</a:t>
            </a:r>
            <a:endParaRPr lang="kk-KZ" sz="2800" b="1" dirty="0" smtClean="0">
              <a:solidFill>
                <a:srgbClr val="C00000"/>
              </a:solidFill>
            </a:endParaRPr>
          </a:p>
          <a:p>
            <a:pPr algn="just"/>
            <a:r>
              <a:rPr lang="kk-KZ" sz="2800" b="1" dirty="0" smtClean="0">
                <a:solidFill>
                  <a:srgbClr val="C00000"/>
                </a:solidFill>
              </a:rPr>
              <a:t> </a:t>
            </a:r>
            <a:r>
              <a:rPr lang="kk-KZ" sz="2400" dirty="0" smtClean="0">
                <a:solidFill>
                  <a:srgbClr val="C00000"/>
                </a:solidFill>
                <a:latin typeface="Times New Roman" pitchFamily="18" charset="0"/>
                <a:cs typeface="Times New Roman" pitchFamily="18" charset="0"/>
              </a:rPr>
              <a:t>Берілген суреттерге қарап жол белгілері  </a:t>
            </a:r>
            <a:r>
              <a:rPr lang="kk-KZ" sz="2400" dirty="0" smtClean="0">
                <a:solidFill>
                  <a:srgbClr val="C00000"/>
                </a:solidFill>
                <a:latin typeface="Times New Roman" pitchFamily="18" charset="0"/>
                <a:cs typeface="Times New Roman" pitchFamily="18" charset="0"/>
              </a:rPr>
              <a:t>атауларының</a:t>
            </a:r>
          </a:p>
          <a:p>
            <a:pPr algn="just"/>
            <a:r>
              <a:rPr lang="kk-KZ" sz="2400" dirty="0" smtClean="0">
                <a:solidFill>
                  <a:srgbClr val="C00000"/>
                </a:solidFill>
                <a:latin typeface="Times New Roman" pitchFamily="18" charset="0"/>
                <a:cs typeface="Times New Roman" pitchFamily="18" charset="0"/>
              </a:rPr>
              <a:t>     сәйкестігін </a:t>
            </a:r>
            <a:r>
              <a:rPr lang="kk-KZ" sz="2400" dirty="0" smtClean="0">
                <a:solidFill>
                  <a:srgbClr val="C00000"/>
                </a:solidFill>
                <a:latin typeface="Times New Roman" pitchFamily="18" charset="0"/>
                <a:cs typeface="Times New Roman" pitchFamily="18" charset="0"/>
              </a:rPr>
              <a:t>анықтаңыздар</a:t>
            </a:r>
            <a:endParaRPr lang="ru-RU" sz="2400" dirty="0" smtClean="0">
              <a:solidFill>
                <a:srgbClr val="C00000"/>
              </a:solidFill>
              <a:latin typeface="Times New Roman" pitchFamily="18" charset="0"/>
              <a:cs typeface="Times New Roman" pitchFamily="18" charset="0"/>
            </a:endParaRPr>
          </a:p>
        </p:txBody>
      </p:sp>
      <p:sp>
        <p:nvSpPr>
          <p:cNvPr id="6" name="TextBox 5"/>
          <p:cNvSpPr txBox="1"/>
          <p:nvPr/>
        </p:nvSpPr>
        <p:spPr>
          <a:xfrm>
            <a:off x="500034" y="928670"/>
            <a:ext cx="2786082" cy="523220"/>
          </a:xfrm>
          <a:prstGeom prst="rect">
            <a:avLst/>
          </a:prstGeom>
          <a:noFill/>
        </p:spPr>
        <p:txBody>
          <a:bodyPr wrap="square" rtlCol="0">
            <a:spAutoFit/>
          </a:bodyPr>
          <a:lstStyle/>
          <a:p>
            <a:r>
              <a:rPr lang="ru-RU" sz="2800" b="1" i="1" dirty="0" smtClean="0">
                <a:solidFill>
                  <a:srgbClr val="002060"/>
                </a:solidFill>
              </a:rPr>
              <a:t> </a:t>
            </a:r>
            <a:endParaRPr lang="ru-RU" sz="2800" b="1" i="1" dirty="0">
              <a:solidFill>
                <a:srgbClr val="002060"/>
              </a:solidFill>
            </a:endParaRPr>
          </a:p>
        </p:txBody>
      </p:sp>
      <p:pic>
        <p:nvPicPr>
          <p:cNvPr id="7" name="Рисунок 6" descr="C:\Users\Технодом\Desktop\crossing-traffic-sign-stock-picture-1878642.jpg"/>
          <p:cNvPicPr/>
          <p:nvPr/>
        </p:nvPicPr>
        <p:blipFill>
          <a:blip r:embed="rId3" cstate="print"/>
          <a:srcRect/>
          <a:stretch>
            <a:fillRect/>
          </a:stretch>
        </p:blipFill>
        <p:spPr bwMode="auto">
          <a:xfrm>
            <a:off x="7500958" y="1500174"/>
            <a:ext cx="642942" cy="714380"/>
          </a:xfrm>
          <a:prstGeom prst="rect">
            <a:avLst/>
          </a:prstGeom>
          <a:noFill/>
          <a:ln w="9525">
            <a:noFill/>
            <a:miter lim="800000"/>
            <a:headEnd/>
            <a:tailEnd/>
          </a:ln>
        </p:spPr>
      </p:pic>
      <p:pic>
        <p:nvPicPr>
          <p:cNvPr id="8" name="Рисунок 7" descr="C:\Users\Технодом\Desktop\2cd3592953c392813f271340a30bd4ad.png"/>
          <p:cNvPicPr/>
          <p:nvPr/>
        </p:nvPicPr>
        <p:blipFill>
          <a:blip r:embed="rId4" cstate="print"/>
          <a:srcRect/>
          <a:stretch>
            <a:fillRect/>
          </a:stretch>
        </p:blipFill>
        <p:spPr bwMode="auto">
          <a:xfrm flipH="1">
            <a:off x="7000892" y="2571744"/>
            <a:ext cx="838200" cy="737614"/>
          </a:xfrm>
          <a:prstGeom prst="rect">
            <a:avLst/>
          </a:prstGeom>
          <a:noFill/>
          <a:ln w="9525">
            <a:noFill/>
            <a:miter lim="800000"/>
            <a:headEnd/>
            <a:tailEnd/>
          </a:ln>
        </p:spPr>
      </p:pic>
      <p:pic>
        <p:nvPicPr>
          <p:cNvPr id="9" name="Рисунок 8" descr="C:\Users\Технодом\Desktop\i (2).jpg"/>
          <p:cNvPicPr/>
          <p:nvPr/>
        </p:nvPicPr>
        <p:blipFill>
          <a:blip r:embed="rId5"/>
          <a:srcRect/>
          <a:stretch>
            <a:fillRect/>
          </a:stretch>
        </p:blipFill>
        <p:spPr bwMode="auto">
          <a:xfrm>
            <a:off x="7215206" y="5786454"/>
            <a:ext cx="895350" cy="742951"/>
          </a:xfrm>
          <a:prstGeom prst="rect">
            <a:avLst/>
          </a:prstGeom>
          <a:noFill/>
          <a:ln w="9525">
            <a:noFill/>
            <a:miter lim="800000"/>
            <a:headEnd/>
            <a:tailEnd/>
          </a:ln>
        </p:spPr>
      </p:pic>
      <p:pic>
        <p:nvPicPr>
          <p:cNvPr id="10" name="Рисунок 9" descr="C:\Users\Технодом\Desktop\depositphotos_44319247-stock-photo-traffic-sign.jpg"/>
          <p:cNvPicPr/>
          <p:nvPr/>
        </p:nvPicPr>
        <p:blipFill>
          <a:blip r:embed="rId6" cstate="print"/>
          <a:srcRect/>
          <a:stretch>
            <a:fillRect/>
          </a:stretch>
        </p:blipFill>
        <p:spPr bwMode="auto">
          <a:xfrm>
            <a:off x="7929586" y="3643314"/>
            <a:ext cx="838200" cy="838200"/>
          </a:xfrm>
          <a:prstGeom prst="rect">
            <a:avLst/>
          </a:prstGeom>
          <a:noFill/>
          <a:ln w="9525">
            <a:noFill/>
            <a:miter lim="800000"/>
            <a:headEnd/>
            <a:tailEnd/>
          </a:ln>
        </p:spPr>
      </p:pic>
      <p:pic>
        <p:nvPicPr>
          <p:cNvPr id="11" name="Рисунок 10" descr="C:\Users\Технодом\Desktop\img20 (1).jpg"/>
          <p:cNvPicPr/>
          <p:nvPr/>
        </p:nvPicPr>
        <p:blipFill>
          <a:blip r:embed="rId7" cstate="print"/>
          <a:srcRect l="3937" t="16273" r="3543" b="13648"/>
          <a:stretch>
            <a:fillRect/>
          </a:stretch>
        </p:blipFill>
        <p:spPr bwMode="auto">
          <a:xfrm>
            <a:off x="7215206" y="4786322"/>
            <a:ext cx="1119193" cy="71438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214282" y="142852"/>
            <a:ext cx="8643998" cy="785818"/>
          </a:xfrm>
        </p:spPr>
        <p:txBody>
          <a:bodyPr/>
          <a:lstStyle/>
          <a:p>
            <a:pPr algn="ctr"/>
            <a:r>
              <a:rPr lang="kk-KZ" sz="3600" dirty="0" smtClean="0">
                <a:solidFill>
                  <a:srgbClr val="FF0000"/>
                </a:solidFill>
              </a:rPr>
              <a:t/>
            </a:r>
            <a:br>
              <a:rPr lang="kk-KZ" sz="3600" dirty="0" smtClean="0">
                <a:solidFill>
                  <a:srgbClr val="FF0000"/>
                </a:solidFill>
              </a:rPr>
            </a:br>
            <a:endParaRPr lang="ru-RU" sz="3600" dirty="0">
              <a:solidFill>
                <a:srgbClr val="FF0000"/>
              </a:solidFill>
            </a:endParaRPr>
          </a:p>
        </p:txBody>
      </p:sp>
      <p:sp>
        <p:nvSpPr>
          <p:cNvPr id="4" name="TextBox 3"/>
          <p:cNvSpPr txBox="1"/>
          <p:nvPr/>
        </p:nvSpPr>
        <p:spPr>
          <a:xfrm>
            <a:off x="357158" y="1"/>
            <a:ext cx="8143932" cy="1815882"/>
          </a:xfrm>
          <a:prstGeom prst="rect">
            <a:avLst/>
          </a:prstGeom>
          <a:noFill/>
        </p:spPr>
        <p:txBody>
          <a:bodyPr wrap="square" rtlCol="0">
            <a:spAutoFit/>
          </a:bodyPr>
          <a:lstStyle/>
          <a:p>
            <a:pPr algn="l"/>
            <a:r>
              <a:rPr lang="ru-RU" sz="3200" b="1" i="1" dirty="0" smtClean="0">
                <a:solidFill>
                  <a:srgbClr val="C00000"/>
                </a:solidFill>
                <a:latin typeface="Times New Roman" pitchFamily="18" charset="0"/>
                <a:cs typeface="Times New Roman" pitchFamily="18" charset="0"/>
              </a:rPr>
              <a:t>Дескриптор</a:t>
            </a:r>
            <a:endParaRPr lang="ru-RU" sz="3200" b="1" i="1" dirty="0" smtClean="0">
              <a:solidFill>
                <a:srgbClr val="C00000"/>
              </a:solidFill>
              <a:latin typeface="Times New Roman" pitchFamily="18" charset="0"/>
              <a:cs typeface="Times New Roman" pitchFamily="18" charset="0"/>
            </a:endParaRPr>
          </a:p>
          <a:p>
            <a:pPr>
              <a:buFontTx/>
              <a:buChar char="-"/>
            </a:pPr>
            <a:r>
              <a:rPr lang="kk-KZ" sz="2400" dirty="0" smtClean="0">
                <a:solidFill>
                  <a:srgbClr val="002060"/>
                </a:solidFill>
                <a:latin typeface="Times New Roman" pitchFamily="18" charset="0"/>
                <a:cs typeface="Times New Roman" pitchFamily="18" charset="0"/>
              </a:rPr>
              <a:t>берілген  жол </a:t>
            </a:r>
            <a:r>
              <a:rPr lang="kk-KZ" sz="2400" dirty="0" smtClean="0">
                <a:solidFill>
                  <a:srgbClr val="002060"/>
                </a:solidFill>
                <a:latin typeface="Times New Roman" pitchFamily="18" charset="0"/>
                <a:cs typeface="Times New Roman" pitchFamily="18" charset="0"/>
              </a:rPr>
              <a:t>белгілерінің </a:t>
            </a:r>
            <a:r>
              <a:rPr lang="kk-KZ" sz="2400" dirty="0" smtClean="0">
                <a:solidFill>
                  <a:srgbClr val="002060"/>
                </a:solidFill>
                <a:latin typeface="Times New Roman" pitchFamily="18" charset="0"/>
                <a:cs typeface="Times New Roman" pitchFamily="18" charset="0"/>
              </a:rPr>
              <a:t> атауын </a:t>
            </a:r>
            <a:r>
              <a:rPr lang="kk-KZ" sz="2400" dirty="0" smtClean="0">
                <a:solidFill>
                  <a:srgbClr val="002060"/>
                </a:solidFill>
                <a:latin typeface="Times New Roman" pitchFamily="18" charset="0"/>
                <a:cs typeface="Times New Roman" pitchFamily="18" charset="0"/>
              </a:rPr>
              <a:t>суреттегі </a:t>
            </a:r>
            <a:r>
              <a:rPr lang="kk-KZ" sz="2400" dirty="0" smtClean="0">
                <a:solidFill>
                  <a:srgbClr val="002060"/>
                </a:solidFill>
                <a:latin typeface="Times New Roman" pitchFamily="18" charset="0"/>
                <a:cs typeface="Times New Roman" pitchFamily="18" charset="0"/>
              </a:rPr>
              <a:t> </a:t>
            </a:r>
          </a:p>
          <a:p>
            <a:r>
              <a:rPr lang="kk-KZ" sz="2400" dirty="0" smtClean="0">
                <a:solidFill>
                  <a:srgbClr val="002060"/>
                </a:solidFill>
                <a:latin typeface="Times New Roman" pitchFamily="18" charset="0"/>
                <a:cs typeface="Times New Roman" pitchFamily="18" charset="0"/>
              </a:rPr>
              <a:t>атауымен </a:t>
            </a:r>
            <a:r>
              <a:rPr lang="kk-KZ" sz="2400" dirty="0" smtClean="0">
                <a:solidFill>
                  <a:srgbClr val="002060"/>
                </a:solidFill>
                <a:latin typeface="Times New Roman" pitchFamily="18" charset="0"/>
                <a:cs typeface="Times New Roman" pitchFamily="18" charset="0"/>
              </a:rPr>
              <a:t>сәйкестігін анықтайды.</a:t>
            </a:r>
            <a:endParaRPr lang="ru-RU" sz="2400" dirty="0" smtClean="0">
              <a:solidFill>
                <a:srgbClr val="002060"/>
              </a:solidFill>
              <a:latin typeface="Times New Roman" pitchFamily="18" charset="0"/>
              <a:cs typeface="Times New Roman" pitchFamily="18" charset="0"/>
            </a:endParaRPr>
          </a:p>
          <a:p>
            <a:pPr algn="just"/>
            <a:endParaRPr lang="ru-RU" sz="3200" b="1" dirty="0" smtClean="0">
              <a:solidFill>
                <a:srgbClr val="C00000"/>
              </a:solidFill>
              <a:latin typeface="Times New Roman" pitchFamily="18" charset="0"/>
              <a:cs typeface="Times New Roman" pitchFamily="18" charset="0"/>
            </a:endParaRPr>
          </a:p>
        </p:txBody>
      </p:sp>
      <p:sp>
        <p:nvSpPr>
          <p:cNvPr id="6" name="TextBox 5"/>
          <p:cNvSpPr txBox="1"/>
          <p:nvPr/>
        </p:nvSpPr>
        <p:spPr>
          <a:xfrm>
            <a:off x="500034" y="928670"/>
            <a:ext cx="2786082" cy="523220"/>
          </a:xfrm>
          <a:prstGeom prst="rect">
            <a:avLst/>
          </a:prstGeom>
          <a:noFill/>
        </p:spPr>
        <p:txBody>
          <a:bodyPr wrap="square" rtlCol="0">
            <a:spAutoFit/>
          </a:bodyPr>
          <a:lstStyle/>
          <a:p>
            <a:r>
              <a:rPr lang="ru-RU" sz="2800" b="1" i="1" dirty="0" smtClean="0">
                <a:solidFill>
                  <a:srgbClr val="002060"/>
                </a:solidFill>
              </a:rPr>
              <a:t> </a:t>
            </a:r>
            <a:endParaRPr lang="ru-RU" sz="2800" b="1" i="1" dirty="0">
              <a:solidFill>
                <a:srgbClr val="002060"/>
              </a:solidFill>
            </a:endParaRPr>
          </a:p>
        </p:txBody>
      </p:sp>
      <p:sp>
        <p:nvSpPr>
          <p:cNvPr id="12" name="Скругленный прямоугольник 11"/>
          <p:cNvSpPr/>
          <p:nvPr/>
        </p:nvSpPr>
        <p:spPr bwMode="auto">
          <a:xfrm>
            <a:off x="714348" y="1500174"/>
            <a:ext cx="3286148" cy="928694"/>
          </a:xfrm>
          <a:prstGeom prst="round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none" lIns="91440" tIns="45720" rIns="91440" bIns="45720" numCol="1" rtlCol="0" anchor="ctr" anchorCtr="0" compatLnSpc="1">
            <a:prstTxWarp prst="textNoShape">
              <a:avLst/>
            </a:prstTxWarp>
          </a:bodyPr>
          <a:lstStyle/>
          <a:p>
            <a:r>
              <a:rPr lang="kk-KZ" sz="2000" b="1" dirty="0" smtClean="0">
                <a:solidFill>
                  <a:srgbClr val="002060"/>
                </a:solidFill>
                <a:latin typeface="Times New Roman" pitchFamily="18" charset="0"/>
                <a:cs typeface="Times New Roman" pitchFamily="18" charset="0"/>
              </a:rPr>
              <a:t>Велосипедпен </a:t>
            </a:r>
            <a:r>
              <a:rPr lang="kk-KZ" sz="2000" b="1" dirty="0" smtClean="0">
                <a:solidFill>
                  <a:srgbClr val="002060"/>
                </a:solidFill>
                <a:latin typeface="Times New Roman" pitchFamily="18" charset="0"/>
                <a:cs typeface="Times New Roman" pitchFamily="18" charset="0"/>
              </a:rPr>
              <a:t>жүруге</a:t>
            </a:r>
          </a:p>
          <a:p>
            <a:r>
              <a:rPr lang="kk-KZ" sz="2000" b="1" dirty="0" smtClean="0">
                <a:solidFill>
                  <a:srgbClr val="002060"/>
                </a:solidFill>
                <a:latin typeface="Times New Roman" pitchFamily="18" charset="0"/>
                <a:cs typeface="Times New Roman" pitchFamily="18" charset="0"/>
              </a:rPr>
              <a:t> </a:t>
            </a:r>
            <a:r>
              <a:rPr lang="kk-KZ" sz="2000" b="1" dirty="0" smtClean="0">
                <a:solidFill>
                  <a:srgbClr val="002060"/>
                </a:solidFill>
                <a:latin typeface="Times New Roman" pitchFamily="18" charset="0"/>
                <a:cs typeface="Times New Roman" pitchFamily="18" charset="0"/>
              </a:rPr>
              <a:t>болмайды</a:t>
            </a:r>
            <a:endParaRPr lang="ru-RU" sz="2000" b="1" dirty="0">
              <a:solidFill>
                <a:srgbClr val="002060"/>
              </a:solidFill>
              <a:latin typeface="Times New Roman" pitchFamily="18" charset="0"/>
              <a:cs typeface="Times New Roman" pitchFamily="18" charset="0"/>
            </a:endParaRPr>
          </a:p>
        </p:txBody>
      </p:sp>
      <p:sp>
        <p:nvSpPr>
          <p:cNvPr id="13" name="Скругленный прямоугольник 12"/>
          <p:cNvSpPr/>
          <p:nvPr/>
        </p:nvSpPr>
        <p:spPr bwMode="auto">
          <a:xfrm>
            <a:off x="642910" y="2500306"/>
            <a:ext cx="3357586" cy="928694"/>
          </a:xfrm>
          <a:prstGeom prst="round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none" lIns="91440" tIns="45720" rIns="91440" bIns="45720" numCol="1" rtlCol="0" anchor="ctr" anchorCtr="0" compatLnSpc="1">
            <a:prstTxWarp prst="textNoShape">
              <a:avLst/>
            </a:prstTxWarp>
          </a:bodyPr>
          <a:lstStyle/>
          <a:p>
            <a:r>
              <a:rPr lang="kk-KZ" sz="2000" b="1" dirty="0" smtClean="0">
                <a:solidFill>
                  <a:srgbClr val="002060"/>
                </a:solidFill>
                <a:latin typeface="Times New Roman" pitchFamily="18" charset="0"/>
                <a:cs typeface="Times New Roman" pitchFamily="18" charset="0"/>
              </a:rPr>
              <a:t>Автобус аялдамасы</a:t>
            </a:r>
            <a:endParaRPr lang="ru-RU" sz="2000" b="1" dirty="0">
              <a:solidFill>
                <a:srgbClr val="002060"/>
              </a:solidFill>
              <a:latin typeface="Times New Roman" pitchFamily="18" charset="0"/>
              <a:cs typeface="Times New Roman" pitchFamily="18" charset="0"/>
            </a:endParaRPr>
          </a:p>
        </p:txBody>
      </p:sp>
      <p:sp>
        <p:nvSpPr>
          <p:cNvPr id="14" name="Скругленный прямоугольник 13"/>
          <p:cNvSpPr/>
          <p:nvPr/>
        </p:nvSpPr>
        <p:spPr bwMode="auto">
          <a:xfrm>
            <a:off x="714348" y="3571876"/>
            <a:ext cx="3286148" cy="928694"/>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r>
              <a:rPr lang="kk-KZ" sz="2000" b="1" dirty="0" smtClean="0">
                <a:solidFill>
                  <a:srgbClr val="002060"/>
                </a:solidFill>
                <a:latin typeface="Times New Roman" pitchFamily="18" charset="0"/>
                <a:cs typeface="Times New Roman" pitchFamily="18" charset="0"/>
              </a:rPr>
              <a:t>Абайлаңыз, балалар болуы </a:t>
            </a:r>
            <a:endParaRPr lang="kk-KZ" sz="2000" b="1" dirty="0" smtClean="0">
              <a:solidFill>
                <a:srgbClr val="002060"/>
              </a:solidFill>
              <a:latin typeface="Times New Roman" pitchFamily="18" charset="0"/>
              <a:cs typeface="Times New Roman" pitchFamily="18" charset="0"/>
            </a:endParaRPr>
          </a:p>
          <a:p>
            <a:r>
              <a:rPr lang="kk-KZ" sz="2000" b="1" dirty="0" smtClean="0">
                <a:solidFill>
                  <a:srgbClr val="002060"/>
                </a:solidFill>
                <a:latin typeface="Times New Roman" pitchFamily="18" charset="0"/>
                <a:cs typeface="Times New Roman" pitchFamily="18" charset="0"/>
              </a:rPr>
              <a:t>мүмкін</a:t>
            </a:r>
            <a:endParaRPr lang="ru-RU" sz="2000" b="1" dirty="0">
              <a:solidFill>
                <a:srgbClr val="002060"/>
              </a:solidFill>
              <a:latin typeface="Times New Roman" pitchFamily="18" charset="0"/>
              <a:cs typeface="Times New Roman" pitchFamily="18" charset="0"/>
            </a:endParaRPr>
          </a:p>
        </p:txBody>
      </p:sp>
      <p:sp>
        <p:nvSpPr>
          <p:cNvPr id="15" name="Скругленный прямоугольник 14"/>
          <p:cNvSpPr/>
          <p:nvPr/>
        </p:nvSpPr>
        <p:spPr bwMode="auto">
          <a:xfrm>
            <a:off x="714348" y="4643446"/>
            <a:ext cx="3286148" cy="857256"/>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r>
              <a:rPr lang="kk-KZ" sz="2000" b="1" dirty="0" smtClean="0">
                <a:solidFill>
                  <a:srgbClr val="002060"/>
                </a:solidFill>
                <a:latin typeface="Times New Roman" pitchFamily="18" charset="0"/>
                <a:cs typeface="Times New Roman" pitchFamily="18" charset="0"/>
              </a:rPr>
              <a:t>Велосипедші жолы</a:t>
            </a:r>
            <a:endParaRPr lang="ru-RU" sz="2000" b="1" dirty="0">
              <a:solidFill>
                <a:srgbClr val="002060"/>
              </a:solidFill>
              <a:latin typeface="Times New Roman" pitchFamily="18" charset="0"/>
              <a:cs typeface="Times New Roman" pitchFamily="18" charset="0"/>
            </a:endParaRPr>
          </a:p>
        </p:txBody>
      </p:sp>
      <p:sp>
        <p:nvSpPr>
          <p:cNvPr id="16" name="Скругленный прямоугольник 15"/>
          <p:cNvSpPr/>
          <p:nvPr/>
        </p:nvSpPr>
        <p:spPr bwMode="auto">
          <a:xfrm>
            <a:off x="714348" y="5643578"/>
            <a:ext cx="3286148" cy="857256"/>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a:buFont typeface="Wingdings" pitchFamily="2" charset="2"/>
              <a:buNone/>
            </a:pPr>
            <a:r>
              <a:rPr lang="kk-KZ" sz="2000" b="1" dirty="0" smtClean="0">
                <a:solidFill>
                  <a:srgbClr val="002060"/>
                </a:solidFill>
                <a:latin typeface="Times New Roman" pitchFamily="18" charset="0"/>
                <a:cs typeface="Times New Roman" pitchFamily="18" charset="0"/>
              </a:rPr>
              <a:t>Жаяу жүргінші жолы</a:t>
            </a:r>
            <a:endParaRPr lang="ru-RU" sz="2000" b="1" dirty="0">
              <a:solidFill>
                <a:srgbClr val="002060"/>
              </a:solidFill>
              <a:latin typeface="Times New Roman" pitchFamily="18" charset="0"/>
              <a:cs typeface="Times New Roman" pitchFamily="18" charset="0"/>
            </a:endParaRPr>
          </a:p>
        </p:txBody>
      </p:sp>
      <p:sp>
        <p:nvSpPr>
          <p:cNvPr id="17" name="Скругленный прямоугольник 16"/>
          <p:cNvSpPr/>
          <p:nvPr/>
        </p:nvSpPr>
        <p:spPr bwMode="auto">
          <a:xfrm>
            <a:off x="5643570" y="1500174"/>
            <a:ext cx="2714644" cy="928694"/>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endParaRPr lang="ru-RU" sz="2000" dirty="0">
              <a:latin typeface="Times New Roman" pitchFamily="18" charset="0"/>
              <a:cs typeface="Times New Roman" pitchFamily="18" charset="0"/>
            </a:endParaRPr>
          </a:p>
        </p:txBody>
      </p:sp>
      <p:pic>
        <p:nvPicPr>
          <p:cNvPr id="18" name="Рисунок 17" descr="C:\Users\Технодом\Desktop\crossing-traffic-sign-stock-picture-1878642.jpg"/>
          <p:cNvPicPr/>
          <p:nvPr/>
        </p:nvPicPr>
        <p:blipFill>
          <a:blip r:embed="rId3" cstate="print"/>
          <a:srcRect/>
          <a:stretch>
            <a:fillRect/>
          </a:stretch>
        </p:blipFill>
        <p:spPr bwMode="auto">
          <a:xfrm>
            <a:off x="7215206" y="1571612"/>
            <a:ext cx="785818" cy="785818"/>
          </a:xfrm>
          <a:prstGeom prst="rect">
            <a:avLst/>
          </a:prstGeom>
          <a:noFill/>
          <a:ln w="9525">
            <a:noFill/>
            <a:miter lim="800000"/>
            <a:headEnd/>
            <a:tailEnd/>
          </a:ln>
        </p:spPr>
      </p:pic>
      <p:sp>
        <p:nvSpPr>
          <p:cNvPr id="19" name="Скругленный прямоугольник 18"/>
          <p:cNvSpPr/>
          <p:nvPr/>
        </p:nvSpPr>
        <p:spPr bwMode="auto">
          <a:xfrm>
            <a:off x="5643570" y="2500306"/>
            <a:ext cx="2714644" cy="928694"/>
          </a:xfrm>
          <a:prstGeom prst="round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none" lIns="91440" tIns="45720" rIns="91440" bIns="45720" numCol="1" rtlCol="0" anchor="ctr" anchorCtr="0" compatLnSpc="1">
            <a:prstTxWarp prst="textNoShape">
              <a:avLst/>
            </a:prstTxWarp>
          </a:bodyPr>
          <a:lstStyle/>
          <a:p>
            <a:endParaRPr lang="ru-RU" sz="2000" dirty="0">
              <a:latin typeface="Times New Roman" pitchFamily="18" charset="0"/>
              <a:cs typeface="Times New Roman" pitchFamily="18" charset="0"/>
            </a:endParaRPr>
          </a:p>
        </p:txBody>
      </p:sp>
      <p:sp>
        <p:nvSpPr>
          <p:cNvPr id="20" name="Скругленный прямоугольник 19"/>
          <p:cNvSpPr/>
          <p:nvPr/>
        </p:nvSpPr>
        <p:spPr bwMode="auto">
          <a:xfrm>
            <a:off x="5643570" y="3500438"/>
            <a:ext cx="2714644" cy="928694"/>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endParaRPr lang="ru-RU" sz="2000" dirty="0">
              <a:latin typeface="Times New Roman" pitchFamily="18" charset="0"/>
              <a:cs typeface="Times New Roman" pitchFamily="18" charset="0"/>
            </a:endParaRPr>
          </a:p>
        </p:txBody>
      </p:sp>
      <p:sp>
        <p:nvSpPr>
          <p:cNvPr id="21" name="Скругленный прямоугольник 20"/>
          <p:cNvSpPr/>
          <p:nvPr/>
        </p:nvSpPr>
        <p:spPr bwMode="auto">
          <a:xfrm>
            <a:off x="5643570" y="4500570"/>
            <a:ext cx="2714644" cy="928694"/>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endParaRPr lang="ru-RU" sz="2000" dirty="0">
              <a:latin typeface="Times New Roman" pitchFamily="18" charset="0"/>
              <a:cs typeface="Times New Roman" pitchFamily="18" charset="0"/>
            </a:endParaRPr>
          </a:p>
        </p:txBody>
      </p:sp>
      <p:sp>
        <p:nvSpPr>
          <p:cNvPr id="22" name="Скругленный прямоугольник 21"/>
          <p:cNvSpPr/>
          <p:nvPr/>
        </p:nvSpPr>
        <p:spPr bwMode="auto">
          <a:xfrm>
            <a:off x="5643570" y="5500702"/>
            <a:ext cx="2714644" cy="928694"/>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endParaRPr lang="ru-RU" sz="2000" dirty="0">
              <a:latin typeface="Times New Roman" pitchFamily="18" charset="0"/>
              <a:cs typeface="Times New Roman" pitchFamily="18" charset="0"/>
            </a:endParaRPr>
          </a:p>
        </p:txBody>
      </p:sp>
      <p:pic>
        <p:nvPicPr>
          <p:cNvPr id="23" name="Рисунок 22" descr="C:\Users\Технодом\Desktop\2cd3592953c392813f271340a30bd4ad.png"/>
          <p:cNvPicPr/>
          <p:nvPr/>
        </p:nvPicPr>
        <p:blipFill>
          <a:blip r:embed="rId4" cstate="print"/>
          <a:srcRect/>
          <a:stretch>
            <a:fillRect/>
          </a:stretch>
        </p:blipFill>
        <p:spPr bwMode="auto">
          <a:xfrm flipH="1">
            <a:off x="6572264" y="2500306"/>
            <a:ext cx="928694" cy="857256"/>
          </a:xfrm>
          <a:prstGeom prst="rect">
            <a:avLst/>
          </a:prstGeom>
          <a:noFill/>
          <a:ln w="9525">
            <a:noFill/>
            <a:miter lim="800000"/>
            <a:headEnd/>
            <a:tailEnd/>
          </a:ln>
        </p:spPr>
      </p:pic>
      <p:pic>
        <p:nvPicPr>
          <p:cNvPr id="24" name="Рисунок 23" descr="C:\Users\Технодом\Desktop\depositphotos_44319247-stock-photo-traffic-sign.jpg"/>
          <p:cNvPicPr/>
          <p:nvPr/>
        </p:nvPicPr>
        <p:blipFill>
          <a:blip r:embed="rId5" cstate="print"/>
          <a:srcRect/>
          <a:stretch>
            <a:fillRect/>
          </a:stretch>
        </p:blipFill>
        <p:spPr bwMode="auto">
          <a:xfrm>
            <a:off x="7143768" y="3571876"/>
            <a:ext cx="857256" cy="785818"/>
          </a:xfrm>
          <a:prstGeom prst="rect">
            <a:avLst/>
          </a:prstGeom>
          <a:noFill/>
          <a:ln w="9525">
            <a:noFill/>
            <a:miter lim="800000"/>
            <a:headEnd/>
            <a:tailEnd/>
          </a:ln>
        </p:spPr>
      </p:pic>
      <p:pic>
        <p:nvPicPr>
          <p:cNvPr id="25" name="Рисунок 24" descr="C:\Users\Технодом\Desktop\img20 (1).jpg"/>
          <p:cNvPicPr/>
          <p:nvPr/>
        </p:nvPicPr>
        <p:blipFill>
          <a:blip r:embed="rId6" cstate="print"/>
          <a:srcRect l="3937" t="16273" r="3543" b="13648"/>
          <a:stretch>
            <a:fillRect/>
          </a:stretch>
        </p:blipFill>
        <p:spPr bwMode="auto">
          <a:xfrm>
            <a:off x="6500826" y="4572008"/>
            <a:ext cx="1119193" cy="785818"/>
          </a:xfrm>
          <a:prstGeom prst="rect">
            <a:avLst/>
          </a:prstGeom>
          <a:noFill/>
          <a:ln w="9525">
            <a:noFill/>
            <a:miter lim="800000"/>
            <a:headEnd/>
            <a:tailEnd/>
          </a:ln>
        </p:spPr>
      </p:pic>
      <p:pic>
        <p:nvPicPr>
          <p:cNvPr id="26" name="Рисунок 25" descr="C:\Users\Технодом\Desktop\i (2).jpg"/>
          <p:cNvPicPr/>
          <p:nvPr/>
        </p:nvPicPr>
        <p:blipFill>
          <a:blip r:embed="rId7"/>
          <a:srcRect/>
          <a:stretch>
            <a:fillRect/>
          </a:stretch>
        </p:blipFill>
        <p:spPr bwMode="auto">
          <a:xfrm>
            <a:off x="7215206" y="5643578"/>
            <a:ext cx="895350" cy="742951"/>
          </a:xfrm>
          <a:prstGeom prst="rect">
            <a:avLst/>
          </a:prstGeom>
          <a:noFill/>
          <a:ln w="9525">
            <a:noFill/>
            <a:miter lim="800000"/>
            <a:headEnd/>
            <a:tailEnd/>
          </a:ln>
        </p:spPr>
      </p:pic>
      <p:cxnSp>
        <p:nvCxnSpPr>
          <p:cNvPr id="28" name="Прямая со стрелкой 27"/>
          <p:cNvCxnSpPr/>
          <p:nvPr/>
        </p:nvCxnSpPr>
        <p:spPr bwMode="auto">
          <a:xfrm rot="5400000" flipH="1" flipV="1">
            <a:off x="2714612" y="3500438"/>
            <a:ext cx="4214842" cy="164307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1" name="Прямая со стрелкой 30"/>
          <p:cNvCxnSpPr>
            <a:endCxn id="19" idx="1"/>
          </p:cNvCxnSpPr>
          <p:nvPr/>
        </p:nvCxnSpPr>
        <p:spPr bwMode="auto">
          <a:xfrm rot="5400000" flipH="1" flipV="1">
            <a:off x="3589728" y="3303984"/>
            <a:ext cx="2393173" cy="171451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3" name="Прямая со стрелкой 32"/>
          <p:cNvCxnSpPr/>
          <p:nvPr/>
        </p:nvCxnSpPr>
        <p:spPr bwMode="auto">
          <a:xfrm>
            <a:off x="4000496" y="3786190"/>
            <a:ext cx="1643074" cy="85725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5" name="Прямая со стрелкой 34"/>
          <p:cNvCxnSpPr/>
          <p:nvPr/>
        </p:nvCxnSpPr>
        <p:spPr bwMode="auto">
          <a:xfrm rot="16200000" flipH="1">
            <a:off x="3643306" y="3571876"/>
            <a:ext cx="2357454" cy="178595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7" name="Прямая со стрелкой 36"/>
          <p:cNvCxnSpPr/>
          <p:nvPr/>
        </p:nvCxnSpPr>
        <p:spPr bwMode="auto">
          <a:xfrm rot="16200000" flipH="1">
            <a:off x="3929058" y="1785926"/>
            <a:ext cx="1785950" cy="164307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algn="ctr"/>
            <a:r>
              <a:rPr lang="kk-KZ" sz="3200" dirty="0" smtClean="0">
                <a:latin typeface="Bookman Old Style" pitchFamily="18" charset="0"/>
              </a:rPr>
              <a:t> </a:t>
            </a:r>
            <a:endParaRPr lang="en-US" sz="3200" dirty="0">
              <a:latin typeface="Bookman Old Style" pitchFamily="18" charset="0"/>
            </a:endParaRPr>
          </a:p>
        </p:txBody>
      </p:sp>
      <p:sp>
        <p:nvSpPr>
          <p:cNvPr id="4097" name="Rectangle 1"/>
          <p:cNvSpPr>
            <a:spLocks noChangeArrowheads="1"/>
          </p:cNvSpPr>
          <p:nvPr/>
        </p:nvSpPr>
        <p:spPr bwMode="auto">
          <a:xfrm>
            <a:off x="642910" y="1500174"/>
            <a:ext cx="8015807"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Бүгінгі сабағымызды қорытындылайтын болсақ, жол ережелері Сіз бен Біздің  қауіпсіздігіміз. Зымыраған көлік пен техниканың бүгінгідей мол тұсында жол ережесін білмей отыру мүмкін емес. Сондықтан өзіңнің де, өзгенің де қауіпсіздігін ескеру, жол-көлік оқиғаларының алдын алу үшін жол ережелерін ескеру шарт. Ең бастысы жол ережесі не үшін қажет</a:t>
            </a:r>
            <a:r>
              <a:rPr kumimoji="0" lang="kk-KZ" sz="2400" b="0"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деген сұрақтың жауабын түсініп, </a:t>
            </a:r>
            <a:r>
              <a:rPr kumimoji="0" lang="kk-KZ"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оның маңыздылығын түсіну керек. Және түсініп қана қоймай, оны білу </a:t>
            </a:r>
            <a:r>
              <a:rPr kumimoji="0" lang="kk-KZ"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де, </a:t>
            </a:r>
            <a:r>
              <a:rPr kumimoji="0" lang="kk-KZ"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сақтау да шарт екенін есімізден шығармайық. </a:t>
            </a:r>
            <a:endParaRPr kumimoji="0" lang="kk-KZ"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algn="ctr"/>
            <a:r>
              <a:rPr lang="kk-KZ" sz="3200" dirty="0" smtClean="0">
                <a:latin typeface="Bookman Old Style" pitchFamily="18" charset="0"/>
              </a:rPr>
              <a:t>Біз бүгін не білдік?</a:t>
            </a:r>
            <a:endParaRPr lang="en-US" sz="3200" dirty="0">
              <a:latin typeface="Bookman Old Style" pitchFamily="18" charset="0"/>
            </a:endParaRPr>
          </a:p>
        </p:txBody>
      </p:sp>
      <p:sp>
        <p:nvSpPr>
          <p:cNvPr id="47105" name="Rectangle 1"/>
          <p:cNvSpPr>
            <a:spLocks noChangeArrowheads="1"/>
          </p:cNvSpPr>
          <p:nvPr/>
        </p:nvSpPr>
        <p:spPr bwMode="auto">
          <a:xfrm>
            <a:off x="500034" y="1626750"/>
            <a:ext cx="8143932" cy="230832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Жол жүру ережелері қашан  пайда болғаны туралы </a:t>
            </a:r>
          </a:p>
          <a:p>
            <a:pPr marL="0" marR="0" lvl="0" indent="0" algn="l" defTabSz="914400" rtl="0" eaLnBrk="1" fontAlgn="base" latinLnBrk="0" hangingPunct="1">
              <a:lnSpc>
                <a:spcPct val="100000"/>
              </a:lnSpc>
              <a:spcBef>
                <a:spcPct val="0"/>
              </a:spcBef>
              <a:spcAft>
                <a:spcPct val="0"/>
              </a:spcAft>
              <a:buClrTx/>
              <a:buSzTx/>
              <a:buFontTx/>
              <a:buNone/>
              <a:tabLst/>
            </a:pPr>
            <a:r>
              <a:rPr lang="kk-KZ" sz="2400" dirty="0" smtClean="0">
                <a:solidFill>
                  <a:srgbClr val="000000"/>
                </a:solidFill>
                <a:latin typeface="Times New Roman" pitchFamily="18" charset="0"/>
                <a:ea typeface="Times New Roman" pitchFamily="18" charset="0"/>
                <a:cs typeface="Times New Roman" pitchFamily="18" charset="0"/>
              </a:rPr>
              <a:t>      </a:t>
            </a:r>
            <a:r>
              <a:rPr kumimoji="0" lang="kk-KZ"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мәліметтермен таныстыңыз.</a:t>
            </a:r>
            <a:endPar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Мәтіндегі негізгі, қосымша ақпараттарды ажыраттыңыз.</a:t>
            </a:r>
            <a:endPar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kk-KZ" sz="2400" b="0"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a:t>
            </a:r>
            <a:r>
              <a:rPr kumimoji="0" lang="kk-KZ"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Сын есімнің  мағыналық түрлерін ажырата отырып, </a:t>
            </a:r>
          </a:p>
          <a:p>
            <a:pPr marL="0" marR="0" lvl="0" indent="0" algn="l" defTabSz="914400" rtl="0" eaLnBrk="0" fontAlgn="base" latinLnBrk="0" hangingPunct="0">
              <a:lnSpc>
                <a:spcPct val="100000"/>
              </a:lnSpc>
              <a:spcBef>
                <a:spcPct val="0"/>
              </a:spcBef>
              <a:spcAft>
                <a:spcPct val="0"/>
              </a:spcAft>
              <a:buClrTx/>
              <a:buSzTx/>
              <a:buFontTx/>
              <a:buNone/>
              <a:tabLst/>
            </a:pPr>
            <a:r>
              <a:rPr lang="kk-KZ" sz="2400" dirty="0" smtClean="0">
                <a:solidFill>
                  <a:srgbClr val="000000"/>
                </a:solidFill>
                <a:latin typeface="Times New Roman" pitchFamily="18" charset="0"/>
                <a:ea typeface="Times New Roman" pitchFamily="18" charset="0"/>
                <a:cs typeface="Times New Roman" pitchFamily="18" charset="0"/>
              </a:rPr>
              <a:t>     </a:t>
            </a:r>
            <a:r>
              <a:rPr kumimoji="0" lang="kk-KZ"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туынды сын есімнің жасалу жолына талдау</a:t>
            </a:r>
            <a:r>
              <a:rPr kumimoji="0" lang="kk-KZ" sz="2400" b="0"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kk-KZ" sz="2400" baseline="0" dirty="0" smtClean="0">
                <a:solidFill>
                  <a:srgbClr val="000000"/>
                </a:solidFill>
                <a:latin typeface="Times New Roman" pitchFamily="18" charset="0"/>
                <a:ea typeface="Times New Roman" pitchFamily="18" charset="0"/>
                <a:cs typeface="Times New Roman" pitchFamily="18" charset="0"/>
              </a:rPr>
              <a:t>     </a:t>
            </a:r>
            <a:r>
              <a:rPr kumimoji="0" lang="kk-KZ"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жасадыңыздар.</a:t>
            </a:r>
            <a:endParaRPr kumimoji="0" lang="kk-KZ"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algn="ctr"/>
            <a:r>
              <a:rPr lang="kk-KZ" sz="3200" dirty="0" smtClean="0">
                <a:latin typeface="Bookman Old Style" pitchFamily="18" charset="0"/>
              </a:rPr>
              <a:t/>
            </a:r>
            <a:br>
              <a:rPr lang="kk-KZ" sz="3200" dirty="0" smtClean="0">
                <a:latin typeface="Bookman Old Style" pitchFamily="18" charset="0"/>
              </a:rPr>
            </a:br>
            <a:r>
              <a:rPr lang="kk-KZ" sz="3200" dirty="0" smtClean="0">
                <a:latin typeface="Bookman Old Style" pitchFamily="18" charset="0"/>
              </a:rPr>
              <a:t/>
            </a:r>
            <a:br>
              <a:rPr lang="kk-KZ" sz="3200" dirty="0" smtClean="0">
                <a:latin typeface="Bookman Old Style" pitchFamily="18" charset="0"/>
              </a:rPr>
            </a:br>
            <a:r>
              <a:rPr lang="kk-KZ" sz="3200" dirty="0" smtClean="0">
                <a:latin typeface="Bookman Old Style" pitchFamily="18" charset="0"/>
              </a:rPr>
              <a:t/>
            </a:r>
            <a:br>
              <a:rPr lang="kk-KZ" sz="3200" dirty="0" smtClean="0">
                <a:latin typeface="Bookman Old Style" pitchFamily="18" charset="0"/>
              </a:rPr>
            </a:br>
            <a:r>
              <a:rPr lang="kk-KZ" sz="3200" dirty="0" smtClean="0">
                <a:latin typeface="Bookman Old Style" pitchFamily="18" charset="0"/>
              </a:rPr>
              <a:t/>
            </a:r>
            <a:br>
              <a:rPr lang="kk-KZ" sz="3200" dirty="0" smtClean="0">
                <a:latin typeface="Bookman Old Style" pitchFamily="18" charset="0"/>
              </a:rPr>
            </a:br>
            <a:r>
              <a:rPr lang="kk-KZ" sz="3200" dirty="0" smtClean="0">
                <a:latin typeface="Bookman Old Style" pitchFamily="18" charset="0"/>
              </a:rPr>
              <a:t/>
            </a:r>
            <a:br>
              <a:rPr lang="kk-KZ" sz="3200" dirty="0" smtClean="0">
                <a:latin typeface="Bookman Old Style" pitchFamily="18" charset="0"/>
              </a:rPr>
            </a:br>
            <a:r>
              <a:rPr lang="kk-KZ" sz="3200" dirty="0" smtClean="0">
                <a:latin typeface="Bookman Old Style" pitchFamily="18" charset="0"/>
              </a:rPr>
              <a:t/>
            </a:r>
            <a:br>
              <a:rPr lang="kk-KZ" sz="3200" dirty="0" smtClean="0">
                <a:latin typeface="Bookman Old Style" pitchFamily="18" charset="0"/>
              </a:rPr>
            </a:br>
            <a:r>
              <a:rPr lang="kk-KZ" sz="3200" dirty="0" smtClean="0">
                <a:latin typeface="Bookman Old Style" pitchFamily="18" charset="0"/>
              </a:rPr>
              <a:t/>
            </a:r>
            <a:br>
              <a:rPr lang="kk-KZ" sz="3200" dirty="0" smtClean="0">
                <a:latin typeface="Bookman Old Style" pitchFamily="18" charset="0"/>
              </a:rPr>
            </a:br>
            <a:r>
              <a:rPr lang="kk-KZ" sz="3200" dirty="0" smtClean="0">
                <a:latin typeface="Bookman Old Style" pitchFamily="18" charset="0"/>
              </a:rPr>
              <a:t/>
            </a:r>
            <a:br>
              <a:rPr lang="kk-KZ" sz="3200" dirty="0" smtClean="0">
                <a:latin typeface="Bookman Old Style" pitchFamily="18" charset="0"/>
              </a:rPr>
            </a:br>
            <a:r>
              <a:rPr lang="kk-KZ" sz="3200" dirty="0" smtClean="0">
                <a:latin typeface="Bookman Old Style" pitchFamily="18" charset="0"/>
              </a:rPr>
              <a:t/>
            </a:r>
            <a:br>
              <a:rPr lang="kk-KZ" sz="3200" dirty="0" smtClean="0">
                <a:latin typeface="Bookman Old Style" pitchFamily="18" charset="0"/>
              </a:rPr>
            </a:br>
            <a:r>
              <a:rPr lang="kk-KZ" sz="3200" dirty="0" smtClean="0">
                <a:latin typeface="Bookman Old Style" pitchFamily="18" charset="0"/>
              </a:rPr>
              <a:t/>
            </a:r>
            <a:br>
              <a:rPr lang="kk-KZ" sz="3200" dirty="0" smtClean="0">
                <a:latin typeface="Bookman Old Style" pitchFamily="18" charset="0"/>
              </a:rPr>
            </a:br>
            <a:r>
              <a:rPr lang="kk-KZ" sz="3200" dirty="0" smtClean="0">
                <a:latin typeface="Bookman Old Style" pitchFamily="18" charset="0"/>
              </a:rPr>
              <a:t/>
            </a:r>
            <a:br>
              <a:rPr lang="kk-KZ" sz="3200" dirty="0" smtClean="0">
                <a:latin typeface="Bookman Old Style" pitchFamily="18" charset="0"/>
              </a:rPr>
            </a:br>
            <a:r>
              <a:rPr lang="kk-KZ" sz="3200" dirty="0" smtClean="0">
                <a:latin typeface="Bookman Old Style" pitchFamily="18" charset="0"/>
              </a:rPr>
              <a:t/>
            </a:r>
            <a:br>
              <a:rPr lang="kk-KZ" sz="3200" dirty="0" smtClean="0">
                <a:latin typeface="Bookman Old Style" pitchFamily="18" charset="0"/>
              </a:rPr>
            </a:br>
            <a:r>
              <a:rPr lang="kk-KZ" sz="3200" dirty="0" smtClean="0">
                <a:latin typeface="Bookman Old Style" pitchFamily="18" charset="0"/>
              </a:rPr>
              <a:t>Қосымша тапсырма</a:t>
            </a:r>
            <a:br>
              <a:rPr lang="kk-KZ" sz="3200" dirty="0" smtClean="0">
                <a:latin typeface="Bookman Old Style" pitchFamily="18" charset="0"/>
              </a:rPr>
            </a:br>
            <a:r>
              <a:rPr lang="kk-KZ" sz="3200" dirty="0" smtClean="0">
                <a:latin typeface="Bookman Old Style" pitchFamily="18" charset="0"/>
              </a:rPr>
              <a:t/>
            </a:r>
            <a:br>
              <a:rPr lang="kk-KZ" sz="3200" dirty="0" smtClean="0">
                <a:latin typeface="Bookman Old Style" pitchFamily="18" charset="0"/>
              </a:rPr>
            </a:br>
            <a:r>
              <a:rPr lang="kk-KZ" sz="3200" dirty="0" smtClean="0">
                <a:latin typeface="Bookman Old Style" pitchFamily="18" charset="0"/>
              </a:rPr>
              <a:t/>
            </a:r>
            <a:br>
              <a:rPr lang="kk-KZ" sz="3200" dirty="0" smtClean="0">
                <a:latin typeface="Bookman Old Style" pitchFamily="18" charset="0"/>
              </a:rPr>
            </a:br>
            <a:r>
              <a:rPr lang="kk-KZ" sz="3200" dirty="0" smtClean="0">
                <a:latin typeface="Bookman Old Style" pitchFamily="18" charset="0"/>
              </a:rPr>
              <a:t/>
            </a:r>
            <a:br>
              <a:rPr lang="kk-KZ" sz="3200" dirty="0" smtClean="0">
                <a:latin typeface="Bookman Old Style" pitchFamily="18" charset="0"/>
              </a:rPr>
            </a:br>
            <a:r>
              <a:rPr lang="kk-KZ" sz="3200" dirty="0" smtClean="0">
                <a:latin typeface="Bookman Old Style" pitchFamily="18" charset="0"/>
              </a:rPr>
              <a:t/>
            </a:r>
            <a:br>
              <a:rPr lang="kk-KZ" sz="3200" dirty="0" smtClean="0">
                <a:latin typeface="Bookman Old Style" pitchFamily="18" charset="0"/>
              </a:rPr>
            </a:br>
            <a:r>
              <a:rPr lang="kk-KZ" sz="3200" dirty="0" smtClean="0">
                <a:latin typeface="Bookman Old Style" pitchFamily="18" charset="0"/>
              </a:rPr>
              <a:t/>
            </a:r>
            <a:br>
              <a:rPr lang="kk-KZ" sz="3200" dirty="0" smtClean="0">
                <a:latin typeface="Bookman Old Style" pitchFamily="18" charset="0"/>
              </a:rPr>
            </a:br>
            <a:r>
              <a:rPr lang="kk-KZ" sz="3200" dirty="0" smtClean="0">
                <a:latin typeface="Bookman Old Style" pitchFamily="18" charset="0"/>
              </a:rPr>
              <a:t/>
            </a:r>
            <a:br>
              <a:rPr lang="kk-KZ" sz="3200" dirty="0" smtClean="0">
                <a:latin typeface="Bookman Old Style" pitchFamily="18" charset="0"/>
              </a:rPr>
            </a:br>
            <a:r>
              <a:rPr lang="kk-KZ" sz="3200" dirty="0" smtClean="0">
                <a:latin typeface="Bookman Old Style" pitchFamily="18" charset="0"/>
              </a:rPr>
              <a:t/>
            </a:r>
            <a:br>
              <a:rPr lang="kk-KZ" sz="3200" dirty="0" smtClean="0">
                <a:latin typeface="Bookman Old Style" pitchFamily="18" charset="0"/>
              </a:rPr>
            </a:br>
            <a:r>
              <a:rPr lang="kk-KZ" sz="3200" dirty="0" smtClean="0">
                <a:latin typeface="Bookman Old Style" pitchFamily="18" charset="0"/>
              </a:rPr>
              <a:t/>
            </a:r>
            <a:br>
              <a:rPr lang="kk-KZ" sz="3200" dirty="0" smtClean="0">
                <a:latin typeface="Bookman Old Style" pitchFamily="18" charset="0"/>
              </a:rPr>
            </a:br>
            <a:r>
              <a:rPr lang="kk-KZ" sz="3200" dirty="0" smtClean="0">
                <a:latin typeface="Bookman Old Style" pitchFamily="18" charset="0"/>
              </a:rPr>
              <a:t/>
            </a:r>
            <a:br>
              <a:rPr lang="kk-KZ" sz="3200" dirty="0" smtClean="0">
                <a:latin typeface="Bookman Old Style" pitchFamily="18" charset="0"/>
              </a:rPr>
            </a:br>
            <a:r>
              <a:rPr lang="kk-KZ" sz="3200" dirty="0" smtClean="0">
                <a:latin typeface="Bookman Old Style" pitchFamily="18" charset="0"/>
              </a:rPr>
              <a:t/>
            </a:r>
            <a:br>
              <a:rPr lang="kk-KZ" sz="3200" dirty="0" smtClean="0">
                <a:latin typeface="Bookman Old Style" pitchFamily="18" charset="0"/>
              </a:rPr>
            </a:br>
            <a:r>
              <a:rPr lang="kk-KZ" sz="3200" dirty="0" smtClean="0">
                <a:latin typeface="Bookman Old Style" pitchFamily="18" charset="0"/>
              </a:rPr>
              <a:t/>
            </a:r>
            <a:br>
              <a:rPr lang="kk-KZ" sz="3200" dirty="0" smtClean="0">
                <a:latin typeface="Bookman Old Style" pitchFamily="18" charset="0"/>
              </a:rPr>
            </a:br>
            <a:endParaRPr lang="en-US" sz="3200" dirty="0">
              <a:latin typeface="Bookman Old Style" pitchFamily="18" charset="0"/>
            </a:endParaRPr>
          </a:p>
        </p:txBody>
      </p:sp>
      <p:sp>
        <p:nvSpPr>
          <p:cNvPr id="66563" name="Freeform 3"/>
          <p:cNvSpPr>
            <a:spLocks/>
          </p:cNvSpPr>
          <p:nvPr/>
        </p:nvSpPr>
        <p:spPr bwMode="gray">
          <a:xfrm>
            <a:off x="2336800" y="3570288"/>
            <a:ext cx="1900238" cy="1376362"/>
          </a:xfrm>
          <a:custGeom>
            <a:avLst/>
            <a:gdLst/>
            <a:ahLst/>
            <a:cxnLst>
              <a:cxn ang="0">
                <a:pos x="0" y="0"/>
              </a:cxn>
              <a:cxn ang="0">
                <a:pos x="382" y="202"/>
              </a:cxn>
              <a:cxn ang="0">
                <a:pos x="577" y="202"/>
              </a:cxn>
              <a:cxn ang="0">
                <a:pos x="637" y="249"/>
              </a:cxn>
              <a:cxn ang="0">
                <a:pos x="639" y="402"/>
              </a:cxn>
              <a:cxn ang="0">
                <a:pos x="598" y="400"/>
              </a:cxn>
              <a:cxn ang="0">
                <a:pos x="669" y="532"/>
              </a:cxn>
              <a:cxn ang="0">
                <a:pos x="735" y="402"/>
              </a:cxn>
              <a:cxn ang="0">
                <a:pos x="696" y="402"/>
              </a:cxn>
              <a:cxn ang="0">
                <a:pos x="694" y="226"/>
              </a:cxn>
              <a:cxn ang="0">
                <a:pos x="616" y="150"/>
              </a:cxn>
              <a:cxn ang="0">
                <a:pos x="335" y="149"/>
              </a:cxn>
              <a:cxn ang="0">
                <a:pos x="69" y="0"/>
              </a:cxn>
              <a:cxn ang="0">
                <a:pos x="0" y="0"/>
              </a:cxn>
            </a:cxnLst>
            <a:rect l="0" t="0" r="r" b="b"/>
            <a:pathLst>
              <a:path w="735" h="532">
                <a:moveTo>
                  <a:pt x="0" y="0"/>
                </a:moveTo>
                <a:cubicBezTo>
                  <a:pt x="0" y="0"/>
                  <a:pt x="85" y="216"/>
                  <a:pt x="382" y="202"/>
                </a:cubicBezTo>
                <a:cubicBezTo>
                  <a:pt x="479" y="202"/>
                  <a:pt x="577" y="202"/>
                  <a:pt x="577" y="202"/>
                </a:cubicBezTo>
                <a:cubicBezTo>
                  <a:pt x="577" y="202"/>
                  <a:pt x="639" y="201"/>
                  <a:pt x="637" y="249"/>
                </a:cubicBezTo>
                <a:cubicBezTo>
                  <a:pt x="638" y="325"/>
                  <a:pt x="639" y="402"/>
                  <a:pt x="639" y="402"/>
                </a:cubicBezTo>
                <a:lnTo>
                  <a:pt x="598" y="400"/>
                </a:lnTo>
                <a:lnTo>
                  <a:pt x="669" y="532"/>
                </a:lnTo>
                <a:lnTo>
                  <a:pt x="735" y="402"/>
                </a:lnTo>
                <a:lnTo>
                  <a:pt x="696" y="402"/>
                </a:lnTo>
                <a:cubicBezTo>
                  <a:pt x="696" y="402"/>
                  <a:pt x="695" y="314"/>
                  <a:pt x="694" y="226"/>
                </a:cubicBezTo>
                <a:cubicBezTo>
                  <a:pt x="687" y="160"/>
                  <a:pt x="616" y="150"/>
                  <a:pt x="616" y="150"/>
                </a:cubicBezTo>
                <a:cubicBezTo>
                  <a:pt x="556" y="137"/>
                  <a:pt x="473" y="153"/>
                  <a:pt x="335" y="149"/>
                </a:cubicBezTo>
                <a:cubicBezTo>
                  <a:pt x="110" y="126"/>
                  <a:pt x="69" y="0"/>
                  <a:pt x="69" y="0"/>
                </a:cubicBezTo>
                <a:lnTo>
                  <a:pt x="0" y="0"/>
                </a:lnTo>
                <a:close/>
              </a:path>
            </a:pathLst>
          </a:custGeom>
          <a:gradFill rotWithShape="1">
            <a:gsLst>
              <a:gs pos="0">
                <a:schemeClr val="bg1">
                  <a:alpha val="0"/>
                </a:schemeClr>
              </a:gs>
              <a:gs pos="100000">
                <a:schemeClr val="tx1"/>
              </a:gs>
            </a:gsLst>
            <a:lin ang="5400000" scaled="1"/>
          </a:gradFill>
          <a:ln w="9525" cap="flat" cmpd="sng">
            <a:noFill/>
            <a:prstDash val="solid"/>
            <a:round/>
            <a:headEnd type="none" w="med" len="med"/>
            <a:tailEnd type="none" w="med" len="med"/>
          </a:ln>
          <a:effectLst/>
        </p:spPr>
        <p:txBody>
          <a:bodyPr wrap="none" anchor="ctr"/>
          <a:lstStyle/>
          <a:p>
            <a:endParaRPr lang="ru-RU"/>
          </a:p>
        </p:txBody>
      </p:sp>
      <p:sp>
        <p:nvSpPr>
          <p:cNvPr id="66564" name="Freeform 4"/>
          <p:cNvSpPr>
            <a:spLocks/>
          </p:cNvSpPr>
          <p:nvPr/>
        </p:nvSpPr>
        <p:spPr bwMode="gray">
          <a:xfrm>
            <a:off x="4256088" y="3505200"/>
            <a:ext cx="366712" cy="1562100"/>
          </a:xfrm>
          <a:custGeom>
            <a:avLst/>
            <a:gdLst/>
            <a:ahLst/>
            <a:cxnLst>
              <a:cxn ang="0">
                <a:pos x="37" y="1"/>
              </a:cxn>
              <a:cxn ang="0">
                <a:pos x="45" y="472"/>
              </a:cxn>
              <a:cxn ang="0">
                <a:pos x="0" y="474"/>
              </a:cxn>
              <a:cxn ang="0">
                <a:pos x="72" y="604"/>
              </a:cxn>
              <a:cxn ang="0">
                <a:pos x="142" y="474"/>
              </a:cxn>
              <a:cxn ang="0">
                <a:pos x="100" y="474"/>
              </a:cxn>
              <a:cxn ang="0">
                <a:pos x="99" y="0"/>
              </a:cxn>
              <a:cxn ang="0">
                <a:pos x="37" y="1"/>
              </a:cxn>
            </a:cxnLst>
            <a:rect l="0" t="0" r="r" b="b"/>
            <a:pathLst>
              <a:path w="142" h="604">
                <a:moveTo>
                  <a:pt x="37" y="1"/>
                </a:moveTo>
                <a:lnTo>
                  <a:pt x="45" y="472"/>
                </a:lnTo>
                <a:lnTo>
                  <a:pt x="0" y="474"/>
                </a:lnTo>
                <a:lnTo>
                  <a:pt x="72" y="604"/>
                </a:lnTo>
                <a:lnTo>
                  <a:pt x="142" y="474"/>
                </a:lnTo>
                <a:lnTo>
                  <a:pt x="100" y="474"/>
                </a:lnTo>
                <a:lnTo>
                  <a:pt x="99" y="0"/>
                </a:lnTo>
                <a:lnTo>
                  <a:pt x="37" y="1"/>
                </a:lnTo>
                <a:close/>
              </a:path>
            </a:pathLst>
          </a:custGeom>
          <a:gradFill rotWithShape="1">
            <a:gsLst>
              <a:gs pos="0">
                <a:schemeClr val="bg1">
                  <a:alpha val="0"/>
                </a:schemeClr>
              </a:gs>
              <a:gs pos="100000">
                <a:schemeClr val="tx1"/>
              </a:gs>
            </a:gsLst>
            <a:lin ang="5400000" scaled="1"/>
          </a:gradFill>
          <a:ln w="9525" cap="flat" cmpd="sng">
            <a:noFill/>
            <a:prstDash val="solid"/>
            <a:round/>
            <a:headEnd type="none" w="med" len="med"/>
            <a:tailEnd type="none" w="med" len="med"/>
          </a:ln>
          <a:effectLst/>
        </p:spPr>
        <p:txBody>
          <a:bodyPr wrap="none" anchor="ctr"/>
          <a:lstStyle/>
          <a:p>
            <a:endParaRPr lang="ru-RU"/>
          </a:p>
        </p:txBody>
      </p:sp>
      <p:sp>
        <p:nvSpPr>
          <p:cNvPr id="66565" name="Freeform 5"/>
          <p:cNvSpPr>
            <a:spLocks/>
          </p:cNvSpPr>
          <p:nvPr/>
        </p:nvSpPr>
        <p:spPr bwMode="gray">
          <a:xfrm flipH="1">
            <a:off x="4656138" y="3570288"/>
            <a:ext cx="1900237" cy="1376362"/>
          </a:xfrm>
          <a:custGeom>
            <a:avLst/>
            <a:gdLst/>
            <a:ahLst/>
            <a:cxnLst>
              <a:cxn ang="0">
                <a:pos x="0" y="0"/>
              </a:cxn>
              <a:cxn ang="0">
                <a:pos x="382" y="202"/>
              </a:cxn>
              <a:cxn ang="0">
                <a:pos x="577" y="202"/>
              </a:cxn>
              <a:cxn ang="0">
                <a:pos x="637" y="249"/>
              </a:cxn>
              <a:cxn ang="0">
                <a:pos x="639" y="402"/>
              </a:cxn>
              <a:cxn ang="0">
                <a:pos x="598" y="400"/>
              </a:cxn>
              <a:cxn ang="0">
                <a:pos x="669" y="532"/>
              </a:cxn>
              <a:cxn ang="0">
                <a:pos x="735" y="402"/>
              </a:cxn>
              <a:cxn ang="0">
                <a:pos x="696" y="402"/>
              </a:cxn>
              <a:cxn ang="0">
                <a:pos x="694" y="226"/>
              </a:cxn>
              <a:cxn ang="0">
                <a:pos x="616" y="150"/>
              </a:cxn>
              <a:cxn ang="0">
                <a:pos x="335" y="149"/>
              </a:cxn>
              <a:cxn ang="0">
                <a:pos x="69" y="0"/>
              </a:cxn>
              <a:cxn ang="0">
                <a:pos x="0" y="0"/>
              </a:cxn>
            </a:cxnLst>
            <a:rect l="0" t="0" r="r" b="b"/>
            <a:pathLst>
              <a:path w="735" h="532">
                <a:moveTo>
                  <a:pt x="0" y="0"/>
                </a:moveTo>
                <a:cubicBezTo>
                  <a:pt x="0" y="0"/>
                  <a:pt x="85" y="216"/>
                  <a:pt x="382" y="202"/>
                </a:cubicBezTo>
                <a:cubicBezTo>
                  <a:pt x="479" y="202"/>
                  <a:pt x="577" y="202"/>
                  <a:pt x="577" y="202"/>
                </a:cubicBezTo>
                <a:cubicBezTo>
                  <a:pt x="577" y="202"/>
                  <a:pt x="639" y="201"/>
                  <a:pt x="637" y="249"/>
                </a:cubicBezTo>
                <a:cubicBezTo>
                  <a:pt x="638" y="325"/>
                  <a:pt x="639" y="402"/>
                  <a:pt x="639" y="402"/>
                </a:cubicBezTo>
                <a:lnTo>
                  <a:pt x="598" y="400"/>
                </a:lnTo>
                <a:lnTo>
                  <a:pt x="669" y="532"/>
                </a:lnTo>
                <a:lnTo>
                  <a:pt x="735" y="402"/>
                </a:lnTo>
                <a:lnTo>
                  <a:pt x="696" y="402"/>
                </a:lnTo>
                <a:cubicBezTo>
                  <a:pt x="696" y="402"/>
                  <a:pt x="695" y="314"/>
                  <a:pt x="694" y="226"/>
                </a:cubicBezTo>
                <a:cubicBezTo>
                  <a:pt x="687" y="160"/>
                  <a:pt x="616" y="150"/>
                  <a:pt x="616" y="150"/>
                </a:cubicBezTo>
                <a:cubicBezTo>
                  <a:pt x="556" y="137"/>
                  <a:pt x="473" y="153"/>
                  <a:pt x="335" y="149"/>
                </a:cubicBezTo>
                <a:cubicBezTo>
                  <a:pt x="110" y="126"/>
                  <a:pt x="69" y="0"/>
                  <a:pt x="69" y="0"/>
                </a:cubicBezTo>
                <a:lnTo>
                  <a:pt x="0" y="0"/>
                </a:lnTo>
                <a:close/>
              </a:path>
            </a:pathLst>
          </a:custGeom>
          <a:gradFill rotWithShape="1">
            <a:gsLst>
              <a:gs pos="0">
                <a:schemeClr val="bg1">
                  <a:alpha val="0"/>
                </a:schemeClr>
              </a:gs>
              <a:gs pos="100000">
                <a:schemeClr val="tx1"/>
              </a:gs>
            </a:gsLst>
            <a:lin ang="5400000" scaled="1"/>
          </a:gradFill>
          <a:ln w="9525" cap="flat" cmpd="sng">
            <a:noFill/>
            <a:prstDash val="solid"/>
            <a:round/>
            <a:headEnd type="none" w="med" len="med"/>
            <a:tailEnd type="none" w="med" len="med"/>
          </a:ln>
          <a:effectLst/>
        </p:spPr>
        <p:txBody>
          <a:bodyPr wrap="none" anchor="ctr"/>
          <a:lstStyle/>
          <a:p>
            <a:endParaRPr lang="ru-RU"/>
          </a:p>
        </p:txBody>
      </p:sp>
      <p:sp>
        <p:nvSpPr>
          <p:cNvPr id="66579" name="AutoShape 19"/>
          <p:cNvSpPr>
            <a:spLocks noChangeArrowheads="1"/>
          </p:cNvSpPr>
          <p:nvPr/>
        </p:nvSpPr>
        <p:spPr bwMode="ltGray">
          <a:xfrm>
            <a:off x="1142976" y="5072074"/>
            <a:ext cx="6238875" cy="976312"/>
          </a:xfrm>
          <a:prstGeom prst="roundRect">
            <a:avLst>
              <a:gd name="adj" fmla="val 16667"/>
            </a:avLst>
          </a:prstGeom>
          <a:solidFill>
            <a:srgbClr val="FFFFFF"/>
          </a:solidFill>
          <a:ln w="57150" algn="ctr">
            <a:solidFill>
              <a:schemeClr val="accent1"/>
            </a:solidFill>
            <a:round/>
            <a:headEnd/>
            <a:tailEnd/>
          </a:ln>
          <a:effectLst/>
        </p:spPr>
        <p:txBody>
          <a:bodyPr wrap="none" anchor="ctr"/>
          <a:lstStyle/>
          <a:p>
            <a:endParaRPr lang="ru-RU"/>
          </a:p>
        </p:txBody>
      </p:sp>
      <p:sp>
        <p:nvSpPr>
          <p:cNvPr id="66580" name="Rectangle 20"/>
          <p:cNvSpPr>
            <a:spLocks noChangeArrowheads="1"/>
          </p:cNvSpPr>
          <p:nvPr/>
        </p:nvSpPr>
        <p:spPr bwMode="auto">
          <a:xfrm>
            <a:off x="1589088" y="5143512"/>
            <a:ext cx="5808662" cy="523220"/>
          </a:xfrm>
          <a:prstGeom prst="rect">
            <a:avLst/>
          </a:prstGeom>
          <a:noFill/>
          <a:ln w="9525" algn="ctr">
            <a:noFill/>
            <a:miter lim="800000"/>
            <a:headEnd/>
            <a:tailEnd/>
          </a:ln>
          <a:effectLst/>
        </p:spPr>
        <p:txBody>
          <a:bodyPr wrap="square">
            <a:spAutoFit/>
          </a:bodyPr>
          <a:lstStyle/>
          <a:p>
            <a:pPr eaLnBrk="0" hangingPunct="0">
              <a:buClr>
                <a:srgbClr val="D7181F"/>
              </a:buClr>
              <a:buFont typeface="Wingdings" pitchFamily="2" charset="2"/>
              <a:buNone/>
            </a:pPr>
            <a:r>
              <a:rPr lang="kk-KZ" sz="2800" b="1" dirty="0" smtClean="0">
                <a:solidFill>
                  <a:srgbClr val="002060"/>
                </a:solidFill>
              </a:rPr>
              <a:t>Көлемі  </a:t>
            </a:r>
            <a:r>
              <a:rPr lang="ru-RU" sz="2800" b="1" dirty="0" smtClean="0">
                <a:solidFill>
                  <a:srgbClr val="002060"/>
                </a:solidFill>
              </a:rPr>
              <a:t>- 40 с</a:t>
            </a:r>
            <a:r>
              <a:rPr lang="kk-KZ" sz="2800" b="1" dirty="0" smtClean="0">
                <a:solidFill>
                  <a:srgbClr val="002060"/>
                </a:solidFill>
              </a:rPr>
              <a:t>өз</a:t>
            </a:r>
            <a:endParaRPr lang="en-US" sz="2800" b="1" dirty="0">
              <a:solidFill>
                <a:srgbClr val="002060"/>
              </a:solidFill>
            </a:endParaRPr>
          </a:p>
        </p:txBody>
      </p:sp>
      <p:sp>
        <p:nvSpPr>
          <p:cNvPr id="8" name="TextBox 7"/>
          <p:cNvSpPr txBox="1"/>
          <p:nvPr/>
        </p:nvSpPr>
        <p:spPr>
          <a:xfrm>
            <a:off x="1000100" y="1643050"/>
            <a:ext cx="7572428" cy="1754326"/>
          </a:xfrm>
          <a:prstGeom prst="rect">
            <a:avLst/>
          </a:prstGeom>
          <a:noFill/>
        </p:spPr>
        <p:txBody>
          <a:bodyPr wrap="square" rtlCol="0">
            <a:spAutoFit/>
          </a:bodyPr>
          <a:lstStyle/>
          <a:p>
            <a:r>
              <a:rPr lang="kk-KZ" sz="3600" b="1" dirty="0" smtClean="0">
                <a:solidFill>
                  <a:srgbClr val="002060"/>
                </a:solidFill>
              </a:rPr>
              <a:t>“Жол ережесін білудің шарты” деген тақырыпта шағын мәтін жазыңыздар.</a:t>
            </a:r>
            <a:endParaRPr lang="ru-RU" sz="3600" b="1" dirty="0">
              <a:solidFill>
                <a:srgbClr val="002060"/>
              </a:solidFill>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4" name="Rectangle 4"/>
          <p:cNvSpPr>
            <a:spLocks noGrp="1" noChangeArrowheads="1"/>
          </p:cNvSpPr>
          <p:nvPr>
            <p:ph type="ctrTitle"/>
          </p:nvPr>
        </p:nvSpPr>
        <p:spPr/>
        <p:txBody>
          <a:bodyPr/>
          <a:lstStyle/>
          <a:p>
            <a:r>
              <a:rPr lang="kk-KZ" sz="3600" dirty="0" smtClean="0">
                <a:latin typeface="Bookman Old Style" pitchFamily="18" charset="0"/>
              </a:rPr>
              <a:t>Назар салып тыңдағандарыңызға рахмет</a:t>
            </a:r>
            <a:r>
              <a:rPr lang="en-US" sz="3600" dirty="0" smtClean="0">
                <a:latin typeface="Bookman Old Style" pitchFamily="18" charset="0"/>
              </a:rPr>
              <a:t>!</a:t>
            </a:r>
            <a:endParaRPr lang="en-US" sz="3600" dirty="0">
              <a:latin typeface="Bookman Old Style" pitchFamily="18" charset="0"/>
            </a:endParaRPr>
          </a:p>
        </p:txBody>
      </p:sp>
      <p:sp>
        <p:nvSpPr>
          <p:cNvPr id="2" name="Прямоугольник 1"/>
          <p:cNvSpPr/>
          <p:nvPr/>
        </p:nvSpPr>
        <p:spPr bwMode="auto">
          <a:xfrm>
            <a:off x="333375" y="4797152"/>
            <a:ext cx="1430313" cy="648072"/>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kk-KZ" sz="1800" b="0" i="0"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571472" y="214290"/>
            <a:ext cx="8229600" cy="1285884"/>
          </a:xfrm>
        </p:spPr>
        <p:txBody>
          <a:bodyPr/>
          <a:lstStyle/>
          <a:p>
            <a:pPr lvl="0" algn="ctr"/>
            <a:r>
              <a:rPr lang="kk-KZ" sz="3200" dirty="0" smtClean="0">
                <a:solidFill>
                  <a:srgbClr val="002060"/>
                </a:solidFill>
                <a:latin typeface="Calibri" pitchFamily="34" charset="0"/>
                <a:cs typeface="Times New Roman" pitchFamily="18" charset="0"/>
              </a:rPr>
              <a:t>Мына суреттегі жол белгілері туралы не білеміз?</a:t>
            </a:r>
            <a:r>
              <a:rPr lang="ru-RU" sz="3200" b="0" dirty="0" smtClean="0">
                <a:solidFill>
                  <a:srgbClr val="002060"/>
                </a:solidFill>
                <a:latin typeface="Arial" pitchFamily="34" charset="0"/>
                <a:cs typeface="Arial" pitchFamily="34" charset="0"/>
              </a:rPr>
              <a:t/>
            </a:r>
            <a:br>
              <a:rPr lang="ru-RU" sz="3200" b="0" dirty="0" smtClean="0">
                <a:solidFill>
                  <a:srgbClr val="002060"/>
                </a:solidFill>
                <a:latin typeface="Arial" pitchFamily="34" charset="0"/>
                <a:cs typeface="Arial" pitchFamily="34" charset="0"/>
              </a:rPr>
            </a:br>
            <a:endParaRPr lang="en-US" sz="3200" dirty="0">
              <a:latin typeface="Bookman Old Style" panose="02050604050505020204" pitchFamily="18" charset="0"/>
            </a:endParaRPr>
          </a:p>
        </p:txBody>
      </p:sp>
      <p:sp>
        <p:nvSpPr>
          <p:cNvPr id="19457" name="Rectangle 1"/>
          <p:cNvSpPr>
            <a:spLocks noChangeArrowheads="1"/>
          </p:cNvSpPr>
          <p:nvPr/>
        </p:nvSpPr>
        <p:spPr bwMode="auto">
          <a:xfrm>
            <a:off x="0" y="0"/>
            <a:ext cx="184731" cy="738664"/>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b="0" i="0" u="sng"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u="sng" dirty="0" smtClean="0">
              <a:solidFill>
                <a:srgbClr val="000000"/>
              </a:solidFill>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b="0" i="0" u="sng"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endParaRPr>
          </a:p>
        </p:txBody>
      </p:sp>
      <p:sp>
        <p:nvSpPr>
          <p:cNvPr id="19458" name="Rectangle 2"/>
          <p:cNvSpPr>
            <a:spLocks noChangeArrowheads="1"/>
          </p:cNvSpPr>
          <p:nvPr/>
        </p:nvSpPr>
        <p:spPr bwMode="auto">
          <a:xfrm>
            <a:off x="285720" y="714356"/>
            <a:ext cx="464347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a:t>
            </a:r>
            <a:endParaRPr kumimoji="0" lang="kk-KZ" sz="2400" b="0" i="0" u="none" strike="noStrike" cap="none" normalizeH="0" baseline="0" dirty="0" smtClean="0">
              <a:ln>
                <a:noFill/>
              </a:ln>
              <a:solidFill>
                <a:srgbClr val="002060"/>
              </a:solidFill>
              <a:effectLst/>
              <a:latin typeface="Arial" pitchFamily="34" charset="0"/>
              <a:cs typeface="Arial" pitchFamily="34" charset="0"/>
            </a:endParaRPr>
          </a:p>
        </p:txBody>
      </p:sp>
      <p:sp>
        <p:nvSpPr>
          <p:cNvPr id="19459" name="Rectangle 3"/>
          <p:cNvSpPr>
            <a:spLocks noChangeArrowheads="1"/>
          </p:cNvSpPr>
          <p:nvPr/>
        </p:nvSpPr>
        <p:spPr bwMode="auto">
          <a:xfrm>
            <a:off x="1571604" y="2214554"/>
            <a:ext cx="4643470" cy="307777"/>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400" b="0"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 </a:t>
            </a:r>
            <a:endParaRPr kumimoji="0" lang="kk-KZ" i="0" strike="noStrike" cap="none" normalizeH="0" baseline="0" dirty="0" smtClean="0">
              <a:ln>
                <a:noFill/>
              </a:ln>
              <a:solidFill>
                <a:srgbClr val="002060"/>
              </a:solidFill>
              <a:effectLst/>
              <a:latin typeface="Arial" pitchFamily="34" charset="0"/>
              <a:cs typeface="Arial" pitchFamily="34" charset="0"/>
            </a:endParaRPr>
          </a:p>
        </p:txBody>
      </p:sp>
      <p:sp>
        <p:nvSpPr>
          <p:cNvPr id="19461" name="Rectangle 5"/>
          <p:cNvSpPr>
            <a:spLocks noChangeArrowheads="1"/>
          </p:cNvSpPr>
          <p:nvPr/>
        </p:nvSpPr>
        <p:spPr bwMode="auto">
          <a:xfrm>
            <a:off x="4357686" y="5286388"/>
            <a:ext cx="4572032" cy="46166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2400" b="0" i="0" u="none" strike="noStrike" cap="none" normalizeH="0" baseline="0" dirty="0" smtClean="0">
              <a:ln>
                <a:noFill/>
              </a:ln>
              <a:solidFill>
                <a:srgbClr val="002060"/>
              </a:solidFill>
              <a:effectLst/>
              <a:latin typeface="Arial" pitchFamily="34" charset="0"/>
              <a:cs typeface="Arial" pitchFamily="34" charset="0"/>
            </a:endParaRPr>
          </a:p>
        </p:txBody>
      </p:sp>
      <p:pic>
        <p:nvPicPr>
          <p:cNvPr id="10" name="Рисунок 9" descr="C:\Users\Технодом\Desktop\5556.jpg"/>
          <p:cNvPicPr/>
          <p:nvPr/>
        </p:nvPicPr>
        <p:blipFill>
          <a:blip r:embed="rId3" cstate="print"/>
          <a:srcRect/>
          <a:stretch>
            <a:fillRect/>
          </a:stretch>
        </p:blipFill>
        <p:spPr bwMode="auto">
          <a:xfrm>
            <a:off x="1214414" y="1428736"/>
            <a:ext cx="6715172" cy="392909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8" name="Rectangle 4"/>
          <p:cNvSpPr>
            <a:spLocks noGrp="1" noChangeArrowheads="1"/>
          </p:cNvSpPr>
          <p:nvPr>
            <p:ph type="title"/>
          </p:nvPr>
        </p:nvSpPr>
        <p:spPr>
          <a:xfrm>
            <a:off x="922338" y="0"/>
            <a:ext cx="7764462" cy="1000108"/>
          </a:xfrm>
        </p:spPr>
        <p:txBody>
          <a:bodyPr/>
          <a:lstStyle/>
          <a:p>
            <a:pPr algn="ctr"/>
            <a:r>
              <a:rPr lang="kk-KZ" sz="3200" dirty="0" smtClean="0">
                <a:solidFill>
                  <a:schemeClr val="accent1"/>
                </a:solidFill>
                <a:latin typeface="Bookman Old Style" panose="02050604050505020204" pitchFamily="18" charset="0"/>
              </a:rPr>
              <a:t>Жол ережелері қашан пайда болды?</a:t>
            </a:r>
            <a:endParaRPr lang="en-US" sz="4800" dirty="0">
              <a:solidFill>
                <a:schemeClr val="accent1"/>
              </a:solidFill>
              <a:latin typeface="Bookman Old Style" panose="02050604050505020204" pitchFamily="18" charset="0"/>
            </a:endParaRPr>
          </a:p>
        </p:txBody>
      </p:sp>
      <p:sp>
        <p:nvSpPr>
          <p:cNvPr id="5" name="TextBox 4"/>
          <p:cNvSpPr txBox="1"/>
          <p:nvPr/>
        </p:nvSpPr>
        <p:spPr>
          <a:xfrm>
            <a:off x="142844" y="3071810"/>
            <a:ext cx="5429288" cy="738664"/>
          </a:xfrm>
          <a:prstGeom prst="rect">
            <a:avLst/>
          </a:prstGeom>
          <a:noFill/>
        </p:spPr>
        <p:txBody>
          <a:bodyPr wrap="square" rtlCol="0">
            <a:spAutoFit/>
          </a:bodyPr>
          <a:lstStyle/>
          <a:p>
            <a:pPr algn="l"/>
            <a:r>
              <a:rPr lang="kk-KZ" sz="2400" b="1" dirty="0" smtClean="0">
                <a:solidFill>
                  <a:srgbClr val="002060"/>
                </a:solidFill>
              </a:rPr>
              <a:t>БҮГІНГІ САБАҚТА :</a:t>
            </a:r>
          </a:p>
          <a:p>
            <a:r>
              <a:rPr lang="kk-KZ" dirty="0" smtClean="0"/>
              <a:t>    </a:t>
            </a:r>
            <a:endParaRPr lang="ru-RU" dirty="0"/>
          </a:p>
        </p:txBody>
      </p:sp>
      <p:sp>
        <p:nvSpPr>
          <p:cNvPr id="15361" name="Rectangle 1"/>
          <p:cNvSpPr>
            <a:spLocks noChangeArrowheads="1"/>
          </p:cNvSpPr>
          <p:nvPr/>
        </p:nvSpPr>
        <p:spPr bwMode="auto">
          <a:xfrm>
            <a:off x="357158" y="3929066"/>
            <a:ext cx="8429684"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lang="kk-KZ" sz="2400" dirty="0" smtClean="0">
                <a:solidFill>
                  <a:srgbClr val="002060"/>
                </a:solidFill>
                <a:latin typeface="Arial" pitchFamily="34" charset="0"/>
                <a:ea typeface="Times New Roman" pitchFamily="18" charset="0"/>
                <a:cs typeface="Arial" pitchFamily="34" charset="0"/>
              </a:rPr>
              <a:t> мәтіннің мазмұнын түсінесіз</a:t>
            </a:r>
            <a:r>
              <a:rPr kumimoji="0" lang="kk-KZ" sz="24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a:t>
            </a:r>
            <a:endParaRPr kumimoji="0" lang="ru-RU" sz="24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kk-KZ" sz="24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негізгі  және  қосымша</a:t>
            </a:r>
            <a:r>
              <a:rPr kumimoji="0" lang="kk-KZ" sz="2400" b="0" i="0" u="none" strike="noStrike" cap="none" normalizeH="0" dirty="0" smtClean="0">
                <a:ln>
                  <a:noFill/>
                </a:ln>
                <a:solidFill>
                  <a:srgbClr val="002060"/>
                </a:solidFill>
                <a:effectLst/>
                <a:latin typeface="Arial" pitchFamily="34" charset="0"/>
                <a:ea typeface="Times New Roman" pitchFamily="18" charset="0"/>
                <a:cs typeface="Arial" pitchFamily="34" charset="0"/>
              </a:rPr>
              <a:t>  </a:t>
            </a:r>
            <a:r>
              <a:rPr kumimoji="0" lang="kk-KZ" sz="24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ақпаратты</a:t>
            </a:r>
            <a:r>
              <a:rPr kumimoji="0" lang="kk-KZ" sz="2400" b="0" i="0" u="none" strike="noStrike" cap="none" normalizeH="0" dirty="0" smtClean="0">
                <a:ln>
                  <a:noFill/>
                </a:ln>
                <a:solidFill>
                  <a:srgbClr val="002060"/>
                </a:solidFill>
                <a:effectLst/>
                <a:latin typeface="Arial" pitchFamily="34" charset="0"/>
                <a:ea typeface="Times New Roman" pitchFamily="18" charset="0"/>
                <a:cs typeface="Arial" pitchFamily="34" charset="0"/>
              </a:rPr>
              <a:t>  </a:t>
            </a:r>
            <a:r>
              <a:rPr kumimoji="0" lang="kk-KZ" sz="24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ажырата</a:t>
            </a:r>
            <a:r>
              <a:rPr kumimoji="0" lang="kk-KZ" sz="2400" b="0" i="0" u="none" strike="noStrike" cap="none" normalizeH="0" dirty="0" smtClean="0">
                <a:ln>
                  <a:noFill/>
                </a:ln>
                <a:solidFill>
                  <a:srgbClr val="002060"/>
                </a:solidFill>
                <a:effectLst/>
                <a:latin typeface="Arial" pitchFamily="34" charset="0"/>
                <a:ea typeface="Times New Roman" pitchFamily="18" charset="0"/>
                <a:cs typeface="Arial" pitchFamily="34" charset="0"/>
              </a:rPr>
              <a:t>  аласыз</a:t>
            </a:r>
            <a:r>
              <a:rPr kumimoji="0" lang="kk-KZ" sz="24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a:t>
            </a:r>
            <a:endParaRPr kumimoji="0" lang="ru-RU" sz="24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kk-KZ" sz="2400" dirty="0" smtClean="0">
                <a:solidFill>
                  <a:srgbClr val="002060"/>
                </a:solidFill>
                <a:latin typeface="Arial" pitchFamily="34" charset="0"/>
                <a:ea typeface="Times New Roman" pitchFamily="18" charset="0"/>
                <a:cs typeface="Arial" pitchFamily="34" charset="0"/>
              </a:rPr>
              <a:t> туынды сын</a:t>
            </a:r>
            <a:r>
              <a:rPr kumimoji="0" lang="kk-KZ" sz="24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есімнің жасалу жолын</a:t>
            </a:r>
            <a:r>
              <a:rPr kumimoji="0" lang="kk-KZ" sz="2400" b="0" i="0" u="none" strike="noStrike" cap="none" normalizeH="0" dirty="0" smtClean="0">
                <a:ln>
                  <a:noFill/>
                </a:ln>
                <a:solidFill>
                  <a:srgbClr val="002060"/>
                </a:solidFill>
                <a:effectLst/>
                <a:latin typeface="Arial" pitchFamily="34" charset="0"/>
                <a:ea typeface="Times New Roman" pitchFamily="18" charset="0"/>
                <a:cs typeface="Arial" pitchFamily="34" charset="0"/>
              </a:rPr>
              <a:t> үйренесіз;</a:t>
            </a:r>
            <a:r>
              <a:rPr kumimoji="0" lang="kk-KZ" sz="24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lang="kk-KZ" sz="2400" dirty="0" smtClean="0">
                <a:solidFill>
                  <a:srgbClr val="002060"/>
                </a:solidFill>
                <a:latin typeface="Arial" pitchFamily="34" charset="0"/>
                <a:ea typeface="Times New Roman" pitchFamily="18" charset="0"/>
                <a:cs typeface="Arial" pitchFamily="34" charset="0"/>
              </a:rPr>
              <a:t> жол ережелерінің пайда болуы мен қажеттілігі туралы</a:t>
            </a:r>
          </a:p>
          <a:p>
            <a:pPr marL="0" marR="0" lvl="0" indent="0" algn="l" defTabSz="914400" rtl="0" eaLnBrk="0" fontAlgn="base" latinLnBrk="0" hangingPunct="0">
              <a:lnSpc>
                <a:spcPct val="100000"/>
              </a:lnSpc>
              <a:spcBef>
                <a:spcPct val="0"/>
              </a:spcBef>
              <a:spcAft>
                <a:spcPct val="0"/>
              </a:spcAft>
              <a:buClrTx/>
              <a:buSzTx/>
              <a:tabLst/>
            </a:pPr>
            <a:r>
              <a:rPr lang="kk-KZ" sz="2400" dirty="0" smtClean="0">
                <a:solidFill>
                  <a:srgbClr val="002060"/>
                </a:solidFill>
                <a:latin typeface="Arial" pitchFamily="34" charset="0"/>
                <a:ea typeface="Times New Roman" pitchFamily="18" charset="0"/>
                <a:cs typeface="Arial" pitchFamily="34" charset="0"/>
              </a:rPr>
              <a:t>  деректермен танысасыз.</a:t>
            </a:r>
            <a:endParaRPr kumimoji="0" lang="kk-KZ" sz="2400" b="0" i="0" u="none" strike="noStrike" cap="none" normalizeH="0" baseline="0" dirty="0" smtClean="0">
              <a:ln>
                <a:noFill/>
              </a:ln>
              <a:solidFill>
                <a:srgbClr val="002060"/>
              </a:solidFill>
              <a:effectLst/>
              <a:latin typeface="Arial" pitchFamily="34" charset="0"/>
              <a:cs typeface="Arial" pitchFamily="34" charset="0"/>
            </a:endParaRPr>
          </a:p>
        </p:txBody>
      </p:sp>
      <p:sp>
        <p:nvSpPr>
          <p:cNvPr id="6" name="TextBox 5"/>
          <p:cNvSpPr txBox="1"/>
          <p:nvPr/>
        </p:nvSpPr>
        <p:spPr>
          <a:xfrm>
            <a:off x="285720" y="785794"/>
            <a:ext cx="3929090" cy="461665"/>
          </a:xfrm>
          <a:prstGeom prst="rect">
            <a:avLst/>
          </a:prstGeom>
          <a:noFill/>
        </p:spPr>
        <p:txBody>
          <a:bodyPr wrap="square" rtlCol="0">
            <a:spAutoFit/>
          </a:bodyPr>
          <a:lstStyle/>
          <a:p>
            <a:pPr algn="l"/>
            <a:r>
              <a:rPr lang="ru-RU" sz="2400" b="1" dirty="0" smtClean="0">
                <a:solidFill>
                  <a:srgbClr val="002060"/>
                </a:solidFill>
              </a:rPr>
              <a:t>О</a:t>
            </a:r>
            <a:r>
              <a:rPr lang="kk-KZ" sz="2400" b="1" dirty="0" smtClean="0">
                <a:solidFill>
                  <a:srgbClr val="002060"/>
                </a:solidFill>
              </a:rPr>
              <a:t>ҚУ МАҚСАТТАРЫ:</a:t>
            </a:r>
            <a:endParaRPr lang="ru-RU" sz="2400" b="1" dirty="0">
              <a:solidFill>
                <a:srgbClr val="002060"/>
              </a:solidFill>
            </a:endParaRPr>
          </a:p>
        </p:txBody>
      </p:sp>
      <p:sp>
        <p:nvSpPr>
          <p:cNvPr id="7" name="TextBox 6"/>
          <p:cNvSpPr txBox="1"/>
          <p:nvPr/>
        </p:nvSpPr>
        <p:spPr>
          <a:xfrm>
            <a:off x="142844" y="1357298"/>
            <a:ext cx="8786874" cy="1938992"/>
          </a:xfrm>
          <a:prstGeom prst="rect">
            <a:avLst/>
          </a:prstGeom>
          <a:noFill/>
        </p:spPr>
        <p:txBody>
          <a:bodyPr wrap="square" rtlCol="0">
            <a:spAutoFit/>
          </a:bodyPr>
          <a:lstStyle/>
          <a:p>
            <a:pPr lvl="0" algn="l"/>
            <a:r>
              <a:rPr lang="kk-KZ" sz="2400" dirty="0" smtClean="0">
                <a:solidFill>
                  <a:srgbClr val="002060"/>
                </a:solidFill>
                <a:latin typeface="+mj-lt"/>
                <a:ea typeface="Calibri" pitchFamily="34" charset="0"/>
                <a:cs typeface="Times New Roman" pitchFamily="18" charset="0"/>
              </a:rPr>
              <a:t>5.1.3.1 – тыңдалған мәтіннің  мазмұнын түсіну, негізгі және</a:t>
            </a:r>
          </a:p>
          <a:p>
            <a:pPr lvl="0" algn="l"/>
            <a:r>
              <a:rPr lang="kk-KZ" sz="2400" dirty="0" smtClean="0">
                <a:solidFill>
                  <a:srgbClr val="002060"/>
                </a:solidFill>
                <a:latin typeface="+mj-lt"/>
                <a:ea typeface="Calibri" pitchFamily="34" charset="0"/>
                <a:cs typeface="Times New Roman" pitchFamily="18" charset="0"/>
              </a:rPr>
              <a:t>                қосымша ақпартты анықтау;</a:t>
            </a:r>
          </a:p>
          <a:p>
            <a:pPr lvl="0" algn="l" eaLnBrk="0" hangingPunct="0"/>
            <a:r>
              <a:rPr lang="kk-KZ" sz="2400" dirty="0" smtClean="0">
                <a:solidFill>
                  <a:srgbClr val="002060"/>
                </a:solidFill>
                <a:latin typeface="+mj-lt"/>
                <a:ea typeface="Calibri" pitchFamily="34" charset="0"/>
                <a:cs typeface="Times New Roman" pitchFamily="18" charset="0"/>
              </a:rPr>
              <a:t>5.4.4.3 – сын есімнің көркемдік ерекшелігін тану (туынды </a:t>
            </a:r>
          </a:p>
          <a:p>
            <a:pPr lvl="0" algn="l" eaLnBrk="0" hangingPunct="0"/>
            <a:r>
              <a:rPr lang="kk-KZ" sz="2400" dirty="0" smtClean="0">
                <a:solidFill>
                  <a:srgbClr val="002060"/>
                </a:solidFill>
                <a:latin typeface="+mj-lt"/>
                <a:ea typeface="Calibri" pitchFamily="34" charset="0"/>
                <a:cs typeface="Times New Roman" pitchFamily="18" charset="0"/>
              </a:rPr>
              <a:t>               сын есімнің жасалу жолы)</a:t>
            </a:r>
          </a:p>
          <a:p>
            <a:pPr lvl="0" algn="l" eaLnBrk="0" hangingPunct="0"/>
            <a:r>
              <a:rPr lang="kk-KZ" sz="2400" dirty="0" smtClean="0">
                <a:solidFill>
                  <a:srgbClr val="002060"/>
                </a:solidFill>
                <a:latin typeface="+mj-lt"/>
                <a:ea typeface="Calibri" pitchFamily="34" charset="0"/>
                <a:cs typeface="Times New Roman" pitchFamily="18" charset="0"/>
              </a:rPr>
              <a:t>   </a:t>
            </a:r>
            <a:endParaRPr lang="ru-RU" sz="2400" dirty="0">
              <a:solidFill>
                <a:srgbClr val="002060"/>
              </a:solidFill>
              <a:latin typeface="+mj-lt"/>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571472" y="0"/>
            <a:ext cx="8229600" cy="785818"/>
          </a:xfrm>
        </p:spPr>
        <p:txBody>
          <a:bodyPr/>
          <a:lstStyle/>
          <a:p>
            <a:pPr algn="ctr"/>
            <a:r>
              <a:rPr lang="kk-KZ" sz="3200" dirty="0" smtClean="0">
                <a:latin typeface="Bookman Old Style" panose="02050604050505020204" pitchFamily="18" charset="0"/>
              </a:rPr>
              <a:t>Мәтінмен жұмыс </a:t>
            </a:r>
            <a:endParaRPr lang="en-US" sz="3200" dirty="0">
              <a:latin typeface="Bookman Old Style" panose="02050604050505020204" pitchFamily="18" charset="0"/>
            </a:endParaRPr>
          </a:p>
        </p:txBody>
      </p:sp>
      <p:sp>
        <p:nvSpPr>
          <p:cNvPr id="19457" name="Rectangle 1"/>
          <p:cNvSpPr>
            <a:spLocks noChangeArrowheads="1"/>
          </p:cNvSpPr>
          <p:nvPr/>
        </p:nvSpPr>
        <p:spPr bwMode="auto">
          <a:xfrm>
            <a:off x="0" y="0"/>
            <a:ext cx="184731" cy="738664"/>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b="0" i="0" u="sng"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u="sng" dirty="0" smtClean="0">
              <a:solidFill>
                <a:srgbClr val="000000"/>
              </a:solidFill>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b="0" i="0" u="sng"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endParaRPr>
          </a:p>
        </p:txBody>
      </p:sp>
      <p:sp>
        <p:nvSpPr>
          <p:cNvPr id="19458" name="Rectangle 2"/>
          <p:cNvSpPr>
            <a:spLocks noChangeArrowheads="1"/>
          </p:cNvSpPr>
          <p:nvPr/>
        </p:nvSpPr>
        <p:spPr bwMode="auto">
          <a:xfrm>
            <a:off x="285720" y="714356"/>
            <a:ext cx="464347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a:t>
            </a:r>
            <a:endParaRPr kumimoji="0" lang="kk-KZ" sz="2400" b="0" i="0" u="none" strike="noStrike" cap="none" normalizeH="0" baseline="0" dirty="0" smtClean="0">
              <a:ln>
                <a:noFill/>
              </a:ln>
              <a:solidFill>
                <a:srgbClr val="002060"/>
              </a:solidFill>
              <a:effectLst/>
              <a:latin typeface="Arial" pitchFamily="34" charset="0"/>
              <a:cs typeface="Arial" pitchFamily="34" charset="0"/>
            </a:endParaRPr>
          </a:p>
        </p:txBody>
      </p:sp>
      <p:sp>
        <p:nvSpPr>
          <p:cNvPr id="19459" name="Rectangle 3"/>
          <p:cNvSpPr>
            <a:spLocks noChangeArrowheads="1"/>
          </p:cNvSpPr>
          <p:nvPr/>
        </p:nvSpPr>
        <p:spPr bwMode="auto">
          <a:xfrm>
            <a:off x="357158" y="928670"/>
            <a:ext cx="8215370" cy="4247317"/>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b="0"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i="0" strike="noStrike" cap="none" normalizeH="0" baseline="0" dirty="0" smtClean="0">
              <a:ln>
                <a:noFill/>
              </a:ln>
              <a:solidFill>
                <a:srgbClr val="002060"/>
              </a:solidFill>
              <a:effectLst/>
              <a:latin typeface="Arial" pitchFamily="34" charset="0"/>
              <a:cs typeface="Arial" pitchFamily="34" charset="0"/>
            </a:endParaRPr>
          </a:p>
        </p:txBody>
      </p:sp>
      <p:sp>
        <p:nvSpPr>
          <p:cNvPr id="19461" name="Rectangle 5"/>
          <p:cNvSpPr>
            <a:spLocks noChangeArrowheads="1"/>
          </p:cNvSpPr>
          <p:nvPr/>
        </p:nvSpPr>
        <p:spPr bwMode="auto">
          <a:xfrm>
            <a:off x="4357686" y="5286388"/>
            <a:ext cx="4572032" cy="46166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2400" b="0" i="0" u="none" strike="noStrike" cap="none" normalizeH="0" baseline="0" dirty="0" smtClean="0">
              <a:ln>
                <a:noFill/>
              </a:ln>
              <a:solidFill>
                <a:srgbClr val="002060"/>
              </a:solidFill>
              <a:effectLst/>
              <a:latin typeface="Arial" pitchFamily="34" charset="0"/>
              <a:cs typeface="Arial" pitchFamily="34" charset="0"/>
            </a:endParaRPr>
          </a:p>
        </p:txBody>
      </p:sp>
      <p:sp>
        <p:nvSpPr>
          <p:cNvPr id="9" name="Rectangle 3"/>
          <p:cNvSpPr>
            <a:spLocks noChangeArrowheads="1"/>
          </p:cNvSpPr>
          <p:nvPr/>
        </p:nvSpPr>
        <p:spPr bwMode="auto">
          <a:xfrm>
            <a:off x="509558" y="1081070"/>
            <a:ext cx="8215370" cy="4247317"/>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b="0"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i="0" strike="noStrike" cap="none" normalizeH="0" baseline="0" dirty="0" smtClean="0">
              <a:ln>
                <a:noFill/>
              </a:ln>
              <a:solidFill>
                <a:srgbClr val="002060"/>
              </a:solidFill>
              <a:effectLst/>
              <a:latin typeface="Arial" pitchFamily="34" charset="0"/>
              <a:cs typeface="Arial" pitchFamily="34" charset="0"/>
            </a:endParaRPr>
          </a:p>
        </p:txBody>
      </p:sp>
      <p:sp>
        <p:nvSpPr>
          <p:cNvPr id="11" name="Rectangle 3"/>
          <p:cNvSpPr>
            <a:spLocks noChangeArrowheads="1"/>
          </p:cNvSpPr>
          <p:nvPr/>
        </p:nvSpPr>
        <p:spPr bwMode="auto">
          <a:xfrm>
            <a:off x="0" y="857232"/>
            <a:ext cx="8877328" cy="4247317"/>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b="0"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i="0" strike="noStrike" cap="none" normalizeH="0" baseline="0" dirty="0" smtClean="0">
              <a:ln>
                <a:noFill/>
              </a:ln>
              <a:solidFill>
                <a:srgbClr val="002060"/>
              </a:solidFill>
              <a:effectLst/>
              <a:latin typeface="Arial" pitchFamily="34" charset="0"/>
              <a:cs typeface="Arial" pitchFamily="34" charset="0"/>
            </a:endParaRPr>
          </a:p>
        </p:txBody>
      </p:sp>
      <p:sp>
        <p:nvSpPr>
          <p:cNvPr id="2049" name="Rectangle 1"/>
          <p:cNvSpPr>
            <a:spLocks noChangeArrowheads="1"/>
          </p:cNvSpPr>
          <p:nvPr/>
        </p:nvSpPr>
        <p:spPr bwMode="auto">
          <a:xfrm>
            <a:off x="214281" y="928670"/>
            <a:ext cx="8286809" cy="55399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lang="kk-KZ" sz="16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kk-KZ"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kk-KZ" sz="16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kk-KZ"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kk-KZ" sz="16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kk-KZ"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kk-KZ" sz="16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kk-KZ"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kk-KZ" sz="14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kk-KZ"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kk-KZ" sz="14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kk-KZ"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kk-KZ" sz="14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kk-KZ"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kk-KZ" sz="14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kk-KZ"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kk-KZ" sz="14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kk-KZ"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kk-KZ" sz="14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kk-KZ"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kk-KZ" sz="14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kk-KZ"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kk-KZ" sz="14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kk-K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0" name="Rectangle 2"/>
          <p:cNvSpPr>
            <a:spLocks noChangeArrowheads="1"/>
          </p:cNvSpPr>
          <p:nvPr/>
        </p:nvSpPr>
        <p:spPr bwMode="auto">
          <a:xfrm>
            <a:off x="285720" y="1000109"/>
            <a:ext cx="8424741"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a:r>
              <a:rPr kumimoji="0" lang="kk-KZ"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kk-KZ"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kk-KZ" sz="2000" dirty="0" smtClean="0">
                <a:latin typeface="Times New Roman" pitchFamily="18" charset="0"/>
                <a:ea typeface="Calibri" pitchFamily="34" charset="0"/>
                <a:cs typeface="Times New Roman" pitchFamily="18" charset="0"/>
              </a:rPr>
              <a:t> </a:t>
            </a:r>
            <a:r>
              <a:rPr lang="kk-KZ" sz="2000" dirty="0" smtClean="0">
                <a:latin typeface="Times New Roman" pitchFamily="18" charset="0"/>
                <a:ea typeface="Calibri" pitchFamily="34" charset="0"/>
                <a:cs typeface="Times New Roman" pitchFamily="18" charset="0"/>
              </a:rPr>
              <a:t>Адамдар жолды ойлап тапқан кезден-ақ олардың бағытын көрсетіп тұратын жол белгілері қажет болды.  Ертедегі адамдар ондай белгілерді қолмен жасап отырған. Мысалы, ағаштың бұтақтарын сындырып немесе әртүрлі формадағы тастардан белгілер қоятын болған. Бірақ бұл белгілер де онша нәтижелі болмады. Тастар «қозғалып», бұтақтар үнемі байқала бермейтін. Осыдан кейін барып, «белгіні» табиғи заттардан бөліп, ажыратып қоюды ойластырды. Сөйтіп, алғаш рет жол жиектерінде үстіне  Герместің бас мүсіні қойылған төрт бұрышты қысқа бағандар пайда болды. Ал біздің заманымызға дейінгі V ғасырдан бастап әртүрлі шығарма кейіпкерлерінің, мемлекет қайраткерлерінің, философтардың бас мүсіні қойылған тас бағандар көбейді. </a:t>
            </a:r>
            <a:endParaRPr lang="kk-KZ" sz="2000" dirty="0" smtClean="0">
              <a:latin typeface="Times New Roman" pitchFamily="18" charset="0"/>
              <a:ea typeface="Calibri" pitchFamily="34" charset="0"/>
              <a:cs typeface="Times New Roman" pitchFamily="18" charset="0"/>
            </a:endParaRPr>
          </a:p>
          <a:p>
            <a:pPr lvl="0" algn="just"/>
            <a:r>
              <a:rPr lang="kk-KZ" sz="2000" dirty="0" smtClean="0">
                <a:latin typeface="Times New Roman" pitchFamily="18" charset="0"/>
                <a:ea typeface="Calibri" pitchFamily="34" charset="0"/>
                <a:cs typeface="Times New Roman" pitchFamily="18" charset="0"/>
              </a:rPr>
              <a:t>        Жол белгілерінің дұрыс </a:t>
            </a:r>
            <a:r>
              <a:rPr kumimoji="0" lang="kk-KZ"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жүйесі біздің заманымызға  дейінгі ІІІ ғасырда Ежелгі Римде жасалды. Кейін мұндай белгі әлемнің елдеріне   түгел тарай  бастады.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2000" b="0" i="0" u="none" strike="noStrike" cap="none" normalizeH="0" dirty="0" smtClean="0">
                <a:ln>
                  <a:noFill/>
                </a:ln>
                <a:solidFill>
                  <a:srgbClr val="030303"/>
                </a:solidFill>
                <a:effectLst/>
                <a:latin typeface="Times New Roman" pitchFamily="18" charset="0"/>
                <a:ea typeface="Calibri" pitchFamily="34" charset="0"/>
                <a:cs typeface="Times New Roman" pitchFamily="18" charset="0"/>
              </a:rPr>
              <a:t>     </a:t>
            </a:r>
            <a:r>
              <a:rPr kumimoji="0" lang="kk-KZ" sz="2000" b="0" i="0" u="none" strike="noStrike" cap="none" normalizeH="0" dirty="0" smtClean="0">
                <a:ln>
                  <a:noFill/>
                </a:ln>
                <a:solidFill>
                  <a:srgbClr val="030303"/>
                </a:solidFill>
                <a:effectLst/>
                <a:latin typeface="Times New Roman" pitchFamily="18" charset="0"/>
                <a:ea typeface="Calibri" pitchFamily="34" charset="0"/>
                <a:cs typeface="Times New Roman" pitchFamily="18" charset="0"/>
              </a:rPr>
              <a:t>  </a:t>
            </a:r>
            <a:r>
              <a:rPr kumimoji="0" lang="kk-KZ" sz="2000" b="0" i="0" u="none" strike="noStrike" cap="none" normalizeH="0" baseline="0" dirty="0" smtClean="0">
                <a:ln>
                  <a:noFill/>
                </a:ln>
                <a:solidFill>
                  <a:srgbClr val="030303"/>
                </a:solidFill>
                <a:effectLst/>
                <a:latin typeface="Times New Roman" pitchFamily="18" charset="0"/>
                <a:ea typeface="Calibri" pitchFamily="34" charset="0"/>
                <a:cs typeface="Times New Roman" pitchFamily="18" charset="0"/>
              </a:rPr>
              <a:t>Біздің елде алғашқы ережелер 1931 жылы  Алматы  қаласында қабылданды.</a:t>
            </a:r>
            <a:r>
              <a:rPr kumimoji="0" lang="ru-RU" sz="20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04" name="WordArt 12"/>
          <p:cNvSpPr>
            <a:spLocks noChangeArrowheads="1" noChangeShapeType="1" noTextEdit="1"/>
          </p:cNvSpPr>
          <p:nvPr/>
        </p:nvSpPr>
        <p:spPr bwMode="gray">
          <a:xfrm rot="-46060605">
            <a:off x="2107406" y="3836194"/>
            <a:ext cx="2162175" cy="1144588"/>
          </a:xfrm>
          <a:prstGeom prst="rect">
            <a:avLst/>
          </a:prstGeom>
        </p:spPr>
        <p:txBody>
          <a:bodyPr spcFirstLastPara="1" wrap="none" fromWordArt="1">
            <a:prstTxWarp prst="textArchDown">
              <a:avLst>
                <a:gd name="adj" fmla="val 1440848"/>
              </a:avLst>
            </a:prstTxWarp>
          </a:bodyPr>
          <a:lstStyle/>
          <a:p>
            <a:r>
              <a:rPr lang="en-US" b="1" kern="10">
                <a:ln w="9525">
                  <a:noFill/>
                  <a:round/>
                  <a:headEnd/>
                  <a:tailEnd/>
                </a:ln>
                <a:solidFill>
                  <a:srgbClr val="FFFFFF"/>
                </a:solidFill>
                <a:latin typeface="Arial"/>
                <a:cs typeface="Arial"/>
              </a:rPr>
              <a:t>Your Text Here</a:t>
            </a:r>
            <a:endParaRPr lang="ru-RU" b="1" kern="10">
              <a:ln w="9525">
                <a:noFill/>
                <a:round/>
                <a:headEnd/>
                <a:tailEnd/>
              </a:ln>
              <a:solidFill>
                <a:srgbClr val="FFFFFF"/>
              </a:solidFill>
              <a:latin typeface="Arial"/>
              <a:cs typeface="Arial"/>
            </a:endParaRPr>
          </a:p>
        </p:txBody>
      </p:sp>
      <p:graphicFrame>
        <p:nvGraphicFramePr>
          <p:cNvPr id="10" name="Таблица 9"/>
          <p:cNvGraphicFramePr>
            <a:graphicFrameLocks noGrp="1"/>
          </p:cNvGraphicFramePr>
          <p:nvPr/>
        </p:nvGraphicFramePr>
        <p:xfrm>
          <a:off x="285720" y="2928934"/>
          <a:ext cx="8643998" cy="2857520"/>
        </p:xfrm>
        <a:graphic>
          <a:graphicData uri="http://schemas.openxmlformats.org/drawingml/2006/table">
            <a:tbl>
              <a:tblPr/>
              <a:tblGrid>
                <a:gridCol w="4485093"/>
                <a:gridCol w="4158905"/>
              </a:tblGrid>
              <a:tr h="1057374">
                <a:tc>
                  <a:txBody>
                    <a:bodyPr/>
                    <a:lstStyle/>
                    <a:p>
                      <a:pPr algn="ctr"/>
                      <a:r>
                        <a:rPr lang="kk-KZ" sz="3200" b="1" dirty="0">
                          <a:solidFill>
                            <a:srgbClr val="0070C0"/>
                          </a:solidFill>
                          <a:latin typeface="Calibri"/>
                          <a:ea typeface="Times New Roman"/>
                        </a:rPr>
                        <a:t>Негізгі ақпарат</a:t>
                      </a:r>
                      <a:endParaRPr lang="ru-RU" sz="3200" b="1" dirty="0">
                        <a:solidFill>
                          <a:srgbClr val="0070C0"/>
                        </a:solidFill>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kk-KZ" sz="3200" b="1" dirty="0">
                          <a:solidFill>
                            <a:srgbClr val="0070C0"/>
                          </a:solidFill>
                          <a:latin typeface="Calibri"/>
                          <a:ea typeface="Times New Roman"/>
                        </a:rPr>
                        <a:t>Қосымша ақпарат</a:t>
                      </a:r>
                      <a:endParaRPr lang="ru-RU" sz="3200" b="1" dirty="0">
                        <a:solidFill>
                          <a:srgbClr val="0070C0"/>
                        </a:solidFill>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0146">
                <a:tc>
                  <a:txBody>
                    <a:bodyPr/>
                    <a:lstStyle/>
                    <a:p>
                      <a:pPr algn="ctr"/>
                      <a:endParaRPr lang="kk-KZ" sz="1400" dirty="0">
                        <a:solidFill>
                          <a:srgbClr val="000000"/>
                        </a:solidFill>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kk-KZ" sz="1400" dirty="0">
                        <a:solidFill>
                          <a:srgbClr val="000000"/>
                        </a:solidFill>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7409" name="Rectangle 1"/>
          <p:cNvSpPr>
            <a:spLocks noChangeArrowheads="1"/>
          </p:cNvSpPr>
          <p:nvPr/>
        </p:nvSpPr>
        <p:spPr bwMode="auto">
          <a:xfrm>
            <a:off x="428596" y="214290"/>
            <a:ext cx="7500990" cy="243143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r>
              <a:rPr kumimoji="0" lang="kk-KZ" sz="2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1-тапсырма</a:t>
            </a:r>
          </a:p>
          <a:p>
            <a:pPr marL="0" marR="0" lvl="0" indent="0" defTabSz="914400" rtl="0" eaLnBrk="1" fontAlgn="base" latinLnBrk="0" hangingPunct="1">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Мәтіндегі </a:t>
            </a:r>
            <a:r>
              <a:rPr kumimoji="0" lang="kk-KZ" sz="2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негізгі және қосымша ақпараттарды </a:t>
            </a:r>
            <a:r>
              <a:rPr kumimoji="0" lang="kk-KZ" sz="2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анықтаңыздар</a:t>
            </a:r>
          </a:p>
          <a:p>
            <a:pPr marL="0" marR="0" lvl="0" indent="0" defTabSz="914400" rtl="0" eaLnBrk="1" fontAlgn="base" latinLnBrk="0" hangingPunct="1">
              <a:lnSpc>
                <a:spcPct val="100000"/>
              </a:lnSpc>
              <a:spcBef>
                <a:spcPct val="0"/>
              </a:spcBef>
              <a:spcAft>
                <a:spcPct val="0"/>
              </a:spcAft>
              <a:buClrTx/>
              <a:buSzTx/>
              <a:buFontTx/>
              <a:buNone/>
              <a:tabLst/>
            </a:pPr>
            <a:endParaRPr lang="kk-KZ" sz="2400" b="1" dirty="0" smtClean="0">
              <a:solidFill>
                <a:srgbClr val="FF0000"/>
              </a:solidFill>
              <a:latin typeface="Arial" pitchFamily="34" charset="0"/>
              <a:ea typeface="Times New Roman" pitchFamily="18" charset="0"/>
              <a:cs typeface="Arial" pitchFamily="34" charset="0"/>
            </a:endParaRPr>
          </a:p>
          <a:p>
            <a:pPr marL="0" marR="0" lvl="0" indent="0" defTabSz="914400" rtl="0" eaLnBrk="1" fontAlgn="base" latinLnBrk="0" hangingPunct="1">
              <a:lnSpc>
                <a:spcPct val="100000"/>
              </a:lnSpc>
              <a:spcBef>
                <a:spcPct val="0"/>
              </a:spcBef>
              <a:spcAft>
                <a:spcPct val="0"/>
              </a:spcAft>
              <a:buClrTx/>
              <a:buSzTx/>
              <a:buFontTx/>
              <a:buNone/>
              <a:tabLst/>
            </a:pPr>
            <a:endParaRPr kumimoji="0" lang="ru-RU" sz="2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Box 5"/>
          <p:cNvSpPr txBox="1"/>
          <p:nvPr/>
        </p:nvSpPr>
        <p:spPr>
          <a:xfrm>
            <a:off x="500034" y="1357298"/>
            <a:ext cx="4714908" cy="2185214"/>
          </a:xfrm>
          <a:prstGeom prst="rect">
            <a:avLst/>
          </a:prstGeom>
          <a:noFill/>
        </p:spPr>
        <p:txBody>
          <a:bodyPr wrap="square" rtlCol="0">
            <a:spAutoFit/>
          </a:bodyPr>
          <a:lstStyle/>
          <a:p>
            <a:pPr algn="l"/>
            <a:endParaRPr lang="kk-KZ" sz="2400" i="1" dirty="0" smtClean="0">
              <a:solidFill>
                <a:srgbClr val="002060"/>
              </a:solidFill>
            </a:endParaRPr>
          </a:p>
          <a:p>
            <a:pPr algn="l"/>
            <a:r>
              <a:rPr lang="kk-KZ" sz="2400" i="1" dirty="0" smtClean="0">
                <a:solidFill>
                  <a:srgbClr val="002060"/>
                </a:solidFill>
              </a:rPr>
              <a:t>Дескриптор   </a:t>
            </a:r>
            <a:endParaRPr lang="kk-KZ" sz="2400" i="1" dirty="0" smtClean="0">
              <a:solidFill>
                <a:srgbClr val="002060"/>
              </a:solidFill>
            </a:endParaRPr>
          </a:p>
          <a:p>
            <a:endParaRPr lang="kk-KZ" sz="2400" i="1" dirty="0" smtClean="0">
              <a:solidFill>
                <a:srgbClr val="002060"/>
              </a:solidFill>
            </a:endParaRPr>
          </a:p>
          <a:p>
            <a:endParaRPr lang="kk-KZ" sz="2400" i="1" dirty="0" smtClean="0">
              <a:solidFill>
                <a:srgbClr val="002060"/>
              </a:solidFill>
            </a:endParaRPr>
          </a:p>
          <a:p>
            <a:endParaRPr lang="kk-KZ" sz="2000" i="1" dirty="0" smtClean="0"/>
          </a:p>
          <a:p>
            <a:r>
              <a:rPr lang="kk-KZ" sz="2000" i="1" dirty="0" smtClean="0"/>
              <a:t> </a:t>
            </a:r>
            <a:endParaRPr lang="ru-RU" sz="2000" i="1" dirty="0"/>
          </a:p>
        </p:txBody>
      </p:sp>
      <p:sp>
        <p:nvSpPr>
          <p:cNvPr id="19457" name="Rectangle 1"/>
          <p:cNvSpPr>
            <a:spLocks noChangeArrowheads="1"/>
          </p:cNvSpPr>
          <p:nvPr/>
        </p:nvSpPr>
        <p:spPr bwMode="auto">
          <a:xfrm>
            <a:off x="285720" y="1714488"/>
            <a:ext cx="9072627"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24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-мәтінді </a:t>
            </a:r>
            <a:r>
              <a:rPr kumimoji="0" lang="kk-KZ" sz="24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түсініп оқиды;</a:t>
            </a:r>
            <a:endParaRPr kumimoji="0" lang="ru-RU" sz="24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a:t>
            </a:r>
            <a:r>
              <a:rPr lang="kk-KZ" sz="2400" dirty="0" smtClean="0">
                <a:solidFill>
                  <a:srgbClr val="002060"/>
                </a:solidFill>
                <a:latin typeface="Arial" pitchFamily="34" charset="0"/>
                <a:ea typeface="Times New Roman" pitchFamily="18" charset="0"/>
                <a:cs typeface="Arial" pitchFamily="34" charset="0"/>
              </a:rPr>
              <a:t>мәтіндегі</a:t>
            </a:r>
            <a:r>
              <a:rPr kumimoji="0" lang="kk-KZ" sz="24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негізгі, қосымша ақпараттарды  анықтайды</a:t>
            </a:r>
            <a:r>
              <a:rPr kumimoji="0" lang="kk-K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kk-K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04" name="WordArt 12"/>
          <p:cNvSpPr>
            <a:spLocks noChangeArrowheads="1" noChangeShapeType="1" noTextEdit="1"/>
          </p:cNvSpPr>
          <p:nvPr/>
        </p:nvSpPr>
        <p:spPr bwMode="gray">
          <a:xfrm rot="-46060605">
            <a:off x="2107406" y="3836194"/>
            <a:ext cx="2162175" cy="1144588"/>
          </a:xfrm>
          <a:prstGeom prst="rect">
            <a:avLst/>
          </a:prstGeom>
        </p:spPr>
        <p:txBody>
          <a:bodyPr spcFirstLastPara="1" wrap="none" fromWordArt="1">
            <a:prstTxWarp prst="textArchDown">
              <a:avLst>
                <a:gd name="adj" fmla="val 1440848"/>
              </a:avLst>
            </a:prstTxWarp>
          </a:bodyPr>
          <a:lstStyle/>
          <a:p>
            <a:r>
              <a:rPr lang="en-US" b="1" kern="10">
                <a:ln w="9525">
                  <a:noFill/>
                  <a:round/>
                  <a:headEnd/>
                  <a:tailEnd/>
                </a:ln>
                <a:solidFill>
                  <a:srgbClr val="FFFFFF"/>
                </a:solidFill>
                <a:latin typeface="Arial"/>
                <a:cs typeface="Arial"/>
              </a:rPr>
              <a:t>Your Text Here</a:t>
            </a:r>
            <a:endParaRPr lang="ru-RU" b="1" kern="10">
              <a:ln w="9525">
                <a:noFill/>
                <a:round/>
                <a:headEnd/>
                <a:tailEnd/>
              </a:ln>
              <a:solidFill>
                <a:srgbClr val="FFFFFF"/>
              </a:solidFill>
              <a:latin typeface="Arial"/>
              <a:cs typeface="Arial"/>
            </a:endParaRPr>
          </a:p>
        </p:txBody>
      </p:sp>
      <p:graphicFrame>
        <p:nvGraphicFramePr>
          <p:cNvPr id="10" name="Таблица 9"/>
          <p:cNvGraphicFramePr>
            <a:graphicFrameLocks noGrp="1"/>
          </p:cNvGraphicFramePr>
          <p:nvPr/>
        </p:nvGraphicFramePr>
        <p:xfrm>
          <a:off x="357158" y="357166"/>
          <a:ext cx="8286808" cy="6195142"/>
        </p:xfrm>
        <a:graphic>
          <a:graphicData uri="http://schemas.openxmlformats.org/drawingml/2006/table">
            <a:tbl>
              <a:tblPr/>
              <a:tblGrid>
                <a:gridCol w="3424301"/>
                <a:gridCol w="4862507"/>
              </a:tblGrid>
              <a:tr h="436206">
                <a:tc>
                  <a:txBody>
                    <a:bodyPr/>
                    <a:lstStyle/>
                    <a:p>
                      <a:pPr algn="ctr"/>
                      <a:r>
                        <a:rPr lang="kk-KZ" sz="3200" b="1" dirty="0">
                          <a:solidFill>
                            <a:srgbClr val="FF0000"/>
                          </a:solidFill>
                          <a:latin typeface="Calibri"/>
                          <a:ea typeface="Times New Roman"/>
                        </a:rPr>
                        <a:t>Негізгі ақпарат</a:t>
                      </a:r>
                      <a:endParaRPr lang="ru-RU" sz="3200" b="1" dirty="0">
                        <a:solidFill>
                          <a:srgbClr val="FF0000"/>
                        </a:solidFill>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kk-KZ" sz="3200" b="1" dirty="0">
                          <a:solidFill>
                            <a:srgbClr val="FF0000"/>
                          </a:solidFill>
                          <a:latin typeface="Calibri"/>
                          <a:ea typeface="Times New Roman"/>
                        </a:rPr>
                        <a:t>Қосымша ақпарат</a:t>
                      </a:r>
                      <a:endParaRPr lang="ru-RU" sz="3200" b="1" dirty="0">
                        <a:solidFill>
                          <a:srgbClr val="FF0000"/>
                        </a:solidFill>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07462">
                <a:tc>
                  <a:txBody>
                    <a:bodyPr/>
                    <a:lstStyle/>
                    <a:p>
                      <a:pPr algn="just"/>
                      <a:r>
                        <a:rPr lang="kk-KZ" sz="2400" kern="1200" dirty="0" smtClean="0">
                          <a:solidFill>
                            <a:schemeClr val="tx1"/>
                          </a:solidFill>
                          <a:latin typeface="Times New Roman" pitchFamily="18" charset="0"/>
                          <a:ea typeface="+mn-ea"/>
                          <a:cs typeface="Times New Roman" pitchFamily="18" charset="0"/>
                        </a:rPr>
                        <a:t>1.Адамдар жолды ойлап тапқан кезден-ақ олардың бағытын көрсетіп тұратын жол белгілері қажет болды. </a:t>
                      </a:r>
                    </a:p>
                    <a:p>
                      <a:pPr algn="just"/>
                      <a:r>
                        <a:rPr lang="kk-KZ" sz="2400" kern="1200" dirty="0" smtClean="0">
                          <a:solidFill>
                            <a:schemeClr val="tx1"/>
                          </a:solidFill>
                          <a:latin typeface="Times New Roman" pitchFamily="18" charset="0"/>
                          <a:ea typeface="+mn-ea"/>
                          <a:cs typeface="Times New Roman" pitchFamily="18" charset="0"/>
                        </a:rPr>
                        <a:t>2.Ертедегі адамдар ондай белгілерді қолмен жасап отырған.</a:t>
                      </a:r>
                      <a:endParaRPr lang="kk-KZ" sz="2400" i="1" dirty="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kk-KZ" sz="2400" kern="1200" dirty="0" smtClean="0">
                          <a:solidFill>
                            <a:schemeClr val="tx1"/>
                          </a:solidFill>
                          <a:latin typeface="Times New Roman" pitchFamily="18" charset="0"/>
                          <a:ea typeface="+mn-ea"/>
                          <a:cs typeface="Times New Roman" pitchFamily="18" charset="0"/>
                        </a:rPr>
                        <a:t>1.Алғашқы жол белгілерін ағаштың бұтақтарынан, тастардан жасады.</a:t>
                      </a:r>
                      <a:endParaRPr lang="ru-RU" sz="2400" kern="1200" dirty="0" smtClean="0">
                        <a:solidFill>
                          <a:schemeClr val="tx1"/>
                        </a:solidFill>
                        <a:latin typeface="Times New Roman" pitchFamily="18" charset="0"/>
                        <a:ea typeface="+mn-ea"/>
                        <a:cs typeface="Times New Roman" pitchFamily="18" charset="0"/>
                      </a:endParaRPr>
                    </a:p>
                    <a:p>
                      <a:pPr algn="just"/>
                      <a:r>
                        <a:rPr lang="kk-KZ" sz="2400" kern="1200" dirty="0" smtClean="0">
                          <a:solidFill>
                            <a:schemeClr val="tx1"/>
                          </a:solidFill>
                          <a:latin typeface="Times New Roman" pitchFamily="18" charset="0"/>
                          <a:ea typeface="+mn-ea"/>
                          <a:cs typeface="Times New Roman" pitchFamily="18" charset="0"/>
                        </a:rPr>
                        <a:t>2.Герместің бас мүсіні қойылған төрт бұрышты қысқа бағандар пайда болды.</a:t>
                      </a:r>
                      <a:endParaRPr lang="ru-RU" sz="2400" kern="1200" dirty="0" smtClean="0">
                        <a:solidFill>
                          <a:schemeClr val="tx1"/>
                        </a:solidFill>
                        <a:latin typeface="Times New Roman" pitchFamily="18" charset="0"/>
                        <a:ea typeface="+mn-ea"/>
                        <a:cs typeface="Times New Roman" pitchFamily="18" charset="0"/>
                      </a:endParaRPr>
                    </a:p>
                    <a:p>
                      <a:pPr algn="just"/>
                      <a:r>
                        <a:rPr lang="kk-KZ" sz="2400" kern="1200" dirty="0" smtClean="0">
                          <a:solidFill>
                            <a:schemeClr val="tx1"/>
                          </a:solidFill>
                          <a:latin typeface="Times New Roman" pitchFamily="18" charset="0"/>
                          <a:ea typeface="+mn-ea"/>
                          <a:cs typeface="Times New Roman" pitchFamily="18" charset="0"/>
                        </a:rPr>
                        <a:t>3 Жол белгілерінің дұрыс жүйесі ІІІ ғасырда Ежелгі Римде жасалды.</a:t>
                      </a:r>
                      <a:endParaRPr lang="ru-RU" sz="2400" kern="1200" dirty="0" smtClean="0">
                        <a:solidFill>
                          <a:schemeClr val="tx1"/>
                        </a:solidFill>
                        <a:latin typeface="Times New Roman" pitchFamily="18" charset="0"/>
                        <a:ea typeface="+mn-ea"/>
                        <a:cs typeface="Times New Roman" pitchFamily="18" charset="0"/>
                      </a:endParaRPr>
                    </a:p>
                    <a:p>
                      <a:pPr algn="just"/>
                      <a:r>
                        <a:rPr lang="kk-KZ" sz="2400" kern="1200" dirty="0" smtClean="0">
                          <a:solidFill>
                            <a:schemeClr val="tx1"/>
                          </a:solidFill>
                          <a:latin typeface="Times New Roman" pitchFamily="18" charset="0"/>
                          <a:ea typeface="+mn-ea"/>
                          <a:cs typeface="Times New Roman" pitchFamily="18" charset="0"/>
                        </a:rPr>
                        <a:t>4.Біздің елде алғашқы ережелер 1931 жылы Алматы қаласында қабылданды.</a:t>
                      </a:r>
                      <a:endParaRPr lang="kk-KZ" sz="2400" i="1" baseline="0" dirty="0" smtClean="0">
                        <a:solidFill>
                          <a:srgbClr val="002060"/>
                        </a:solidFill>
                        <a:latin typeface="Times New Roman" pitchFamily="18" charset="0"/>
                        <a:ea typeface="Times New Roman"/>
                        <a:cs typeface="Times New Roman" pitchFamily="18" charset="0"/>
                      </a:endParaRPr>
                    </a:p>
                    <a:p>
                      <a:pPr algn="just"/>
                      <a:endParaRPr lang="kk-KZ" sz="2800" i="1" baseline="0" dirty="0" smtClean="0">
                        <a:solidFill>
                          <a:srgbClr val="002060"/>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TextBox 5"/>
          <p:cNvSpPr txBox="1"/>
          <p:nvPr/>
        </p:nvSpPr>
        <p:spPr>
          <a:xfrm>
            <a:off x="500034" y="1357298"/>
            <a:ext cx="4714908" cy="1815882"/>
          </a:xfrm>
          <a:prstGeom prst="rect">
            <a:avLst/>
          </a:prstGeom>
          <a:noFill/>
        </p:spPr>
        <p:txBody>
          <a:bodyPr wrap="square" rtlCol="0">
            <a:spAutoFit/>
          </a:bodyPr>
          <a:lstStyle/>
          <a:p>
            <a:pPr algn="l"/>
            <a:r>
              <a:rPr lang="kk-KZ" sz="2400" i="1" dirty="0" smtClean="0">
                <a:solidFill>
                  <a:srgbClr val="002060"/>
                </a:solidFill>
              </a:rPr>
              <a:t>   </a:t>
            </a:r>
          </a:p>
          <a:p>
            <a:endParaRPr lang="kk-KZ" sz="2400" i="1" dirty="0" smtClean="0">
              <a:solidFill>
                <a:srgbClr val="002060"/>
              </a:solidFill>
            </a:endParaRPr>
          </a:p>
          <a:p>
            <a:endParaRPr lang="kk-KZ" sz="2400" i="1" dirty="0" smtClean="0">
              <a:solidFill>
                <a:srgbClr val="002060"/>
              </a:solidFill>
            </a:endParaRPr>
          </a:p>
          <a:p>
            <a:endParaRPr lang="kk-KZ" sz="2000" i="1" dirty="0" smtClean="0"/>
          </a:p>
          <a:p>
            <a:r>
              <a:rPr lang="kk-KZ" sz="2000" i="1" dirty="0" smtClean="0"/>
              <a:t> </a:t>
            </a:r>
            <a:endParaRPr lang="ru-RU" sz="2000" i="1"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457200" y="0"/>
            <a:ext cx="8229600" cy="714356"/>
          </a:xfrm>
        </p:spPr>
        <p:txBody>
          <a:bodyPr/>
          <a:lstStyle/>
          <a:p>
            <a:pPr algn="ctr"/>
            <a:r>
              <a:rPr lang="kk-KZ" sz="3200" dirty="0" smtClean="0">
                <a:latin typeface="Bookman Old Style" pitchFamily="18" charset="0"/>
              </a:rPr>
              <a:t>Есіңде сақта </a:t>
            </a:r>
            <a:endParaRPr lang="en-US" sz="3200" dirty="0">
              <a:latin typeface="Bookman Old Style" pitchFamily="18" charset="0"/>
            </a:endParaRPr>
          </a:p>
        </p:txBody>
      </p:sp>
      <p:sp>
        <p:nvSpPr>
          <p:cNvPr id="77827" name="AutoShape 3"/>
          <p:cNvSpPr>
            <a:spLocks noChangeArrowheads="1"/>
          </p:cNvSpPr>
          <p:nvPr/>
        </p:nvSpPr>
        <p:spPr bwMode="gray">
          <a:xfrm rot="5400000">
            <a:off x="535753" y="2178835"/>
            <a:ext cx="3429024" cy="4071966"/>
          </a:xfrm>
          <a:prstGeom prst="roundRect">
            <a:avLst>
              <a:gd name="adj" fmla="val 19894"/>
            </a:avLst>
          </a:prstGeom>
          <a:gradFill rotWithShape="1">
            <a:gsLst>
              <a:gs pos="0">
                <a:srgbClr val="FFFFFF">
                  <a:gamma/>
                  <a:shade val="78824"/>
                  <a:invGamma/>
                  <a:alpha val="98000"/>
                </a:srgbClr>
              </a:gs>
              <a:gs pos="50000">
                <a:srgbClr val="FFFFFF"/>
              </a:gs>
              <a:gs pos="100000">
                <a:srgbClr val="FFFFFF">
                  <a:gamma/>
                  <a:shade val="78824"/>
                  <a:invGamma/>
                  <a:alpha val="98000"/>
                </a:srgbClr>
              </a:gs>
            </a:gsLst>
            <a:lin ang="5400000" scaled="1"/>
          </a:gradFill>
          <a:ln w="38100" algn="ctr">
            <a:solidFill>
              <a:srgbClr val="FFFFFF"/>
            </a:solidFill>
            <a:round/>
            <a:headEnd/>
            <a:tailEnd/>
          </a:ln>
          <a:effectLst/>
        </p:spPr>
        <p:txBody>
          <a:bodyPr wrap="none" anchor="ctr"/>
          <a:lstStyle/>
          <a:p>
            <a:endParaRPr lang="ru-RU" dirty="0"/>
          </a:p>
        </p:txBody>
      </p:sp>
      <p:sp>
        <p:nvSpPr>
          <p:cNvPr id="77830" name="Text Box 6"/>
          <p:cNvSpPr txBox="1">
            <a:spLocks noChangeArrowheads="1"/>
          </p:cNvSpPr>
          <p:nvPr/>
        </p:nvSpPr>
        <p:spPr bwMode="gray">
          <a:xfrm>
            <a:off x="857224" y="2571744"/>
            <a:ext cx="1611297" cy="1785104"/>
          </a:xfrm>
          <a:prstGeom prst="rect">
            <a:avLst/>
          </a:prstGeom>
          <a:noFill/>
          <a:ln w="9525" algn="ctr">
            <a:noFill/>
            <a:miter lim="800000"/>
            <a:headEnd/>
            <a:tailEnd/>
          </a:ln>
          <a:effectLst/>
        </p:spPr>
        <p:txBody>
          <a:bodyPr wrap="square">
            <a:spAutoFit/>
          </a:bodyPr>
          <a:lstStyle/>
          <a:p>
            <a:pPr eaLnBrk="0" hangingPunct="0"/>
            <a:endParaRPr lang="kk-KZ" sz="1600" b="1" dirty="0" smtClean="0">
              <a:solidFill>
                <a:srgbClr val="1C1C1C"/>
              </a:solidFill>
              <a:latin typeface="Bookman Old Style" pitchFamily="18" charset="0"/>
            </a:endParaRPr>
          </a:p>
          <a:p>
            <a:pPr eaLnBrk="0" hangingPunct="0"/>
            <a:endParaRPr lang="kk-KZ" sz="1600" b="1" dirty="0" smtClean="0">
              <a:solidFill>
                <a:srgbClr val="1C1C1C"/>
              </a:solidFill>
              <a:latin typeface="Bookman Old Style" pitchFamily="18" charset="0"/>
            </a:endParaRPr>
          </a:p>
          <a:p>
            <a:pPr eaLnBrk="0" hangingPunct="0"/>
            <a:endParaRPr lang="kk-KZ" sz="1300" b="1" dirty="0" smtClean="0">
              <a:solidFill>
                <a:srgbClr val="1C1C1C"/>
              </a:solidFill>
            </a:endParaRPr>
          </a:p>
          <a:p>
            <a:pPr eaLnBrk="0" hangingPunct="0"/>
            <a:endParaRPr lang="kk-KZ" sz="1300" b="1" dirty="0" smtClean="0">
              <a:solidFill>
                <a:srgbClr val="1C1C1C"/>
              </a:solidFill>
            </a:endParaRPr>
          </a:p>
          <a:p>
            <a:pPr eaLnBrk="0" hangingPunct="0"/>
            <a:endParaRPr lang="kk-KZ" sz="1300" b="1" dirty="0" smtClean="0">
              <a:solidFill>
                <a:srgbClr val="1C1C1C"/>
              </a:solidFill>
            </a:endParaRPr>
          </a:p>
          <a:p>
            <a:pPr eaLnBrk="0" hangingPunct="0"/>
            <a:endParaRPr lang="kk-KZ" sz="1300" b="1" dirty="0" smtClean="0">
              <a:solidFill>
                <a:srgbClr val="1C1C1C"/>
              </a:solidFill>
            </a:endParaRPr>
          </a:p>
          <a:p>
            <a:pPr eaLnBrk="0" hangingPunct="0"/>
            <a:endParaRPr lang="kk-KZ" sz="1300" b="1" dirty="0" smtClean="0">
              <a:solidFill>
                <a:srgbClr val="1C1C1C"/>
              </a:solidFill>
            </a:endParaRPr>
          </a:p>
          <a:p>
            <a:pPr eaLnBrk="0" hangingPunct="0"/>
            <a:endParaRPr lang="en-US" sz="1300" dirty="0">
              <a:solidFill>
                <a:srgbClr val="1C1C1C"/>
              </a:solidFill>
            </a:endParaRPr>
          </a:p>
        </p:txBody>
      </p:sp>
      <p:sp>
        <p:nvSpPr>
          <p:cNvPr id="77852" name="AutoShape 28"/>
          <p:cNvSpPr>
            <a:spLocks noChangeArrowheads="1"/>
          </p:cNvSpPr>
          <p:nvPr/>
        </p:nvSpPr>
        <p:spPr bwMode="gray">
          <a:xfrm flipV="1">
            <a:off x="3286116" y="2071678"/>
            <a:ext cx="1981200" cy="785818"/>
          </a:xfrm>
          <a:prstGeom prst="triangle">
            <a:avLst>
              <a:gd name="adj" fmla="val 51872"/>
            </a:avLst>
          </a:prstGeom>
          <a:gradFill rotWithShape="1">
            <a:gsLst>
              <a:gs pos="0">
                <a:schemeClr val="hlink"/>
              </a:gs>
              <a:gs pos="100000">
                <a:schemeClr val="hlink">
                  <a:gamma/>
                  <a:tint val="0"/>
                  <a:invGamma/>
                  <a:alpha val="0"/>
                </a:schemeClr>
              </a:gs>
            </a:gsLst>
            <a:lin ang="5400000" scaled="1"/>
          </a:gradFill>
          <a:ln w="9525">
            <a:noFill/>
            <a:miter lim="800000"/>
            <a:headEnd/>
            <a:tailEnd/>
          </a:ln>
          <a:effectLst/>
        </p:spPr>
        <p:txBody>
          <a:bodyPr wrap="none" anchor="ctr"/>
          <a:lstStyle/>
          <a:p>
            <a:endParaRPr lang="ru-RU"/>
          </a:p>
        </p:txBody>
      </p:sp>
      <p:sp>
        <p:nvSpPr>
          <p:cNvPr id="32" name="AutoShape 11"/>
          <p:cNvSpPr>
            <a:spLocks noChangeArrowheads="1"/>
          </p:cNvSpPr>
          <p:nvPr/>
        </p:nvSpPr>
        <p:spPr bwMode="gray">
          <a:xfrm rot="5400000">
            <a:off x="4750595" y="2178835"/>
            <a:ext cx="3571900" cy="4071966"/>
          </a:xfrm>
          <a:prstGeom prst="roundRect">
            <a:avLst>
              <a:gd name="adj" fmla="val 19894"/>
            </a:avLst>
          </a:prstGeom>
          <a:gradFill rotWithShape="1">
            <a:gsLst>
              <a:gs pos="0">
                <a:srgbClr val="FFFFFF">
                  <a:gamma/>
                  <a:shade val="78824"/>
                  <a:invGamma/>
                  <a:alpha val="98000"/>
                </a:srgbClr>
              </a:gs>
              <a:gs pos="50000">
                <a:srgbClr val="FFFFFF"/>
              </a:gs>
              <a:gs pos="100000">
                <a:srgbClr val="FFFFFF">
                  <a:gamma/>
                  <a:shade val="78824"/>
                  <a:invGamma/>
                  <a:alpha val="98000"/>
                </a:srgbClr>
              </a:gs>
            </a:gsLst>
            <a:lin ang="5400000" scaled="1"/>
          </a:gradFill>
          <a:ln w="38100" algn="ctr">
            <a:solidFill>
              <a:srgbClr val="FFFFFF"/>
            </a:solidFill>
            <a:round/>
            <a:headEnd/>
            <a:tailEnd/>
          </a:ln>
          <a:effectLst/>
        </p:spPr>
        <p:txBody>
          <a:bodyPr wrap="none" anchor="ctr"/>
          <a:lstStyle/>
          <a:p>
            <a:endParaRPr lang="ru-RU"/>
          </a:p>
        </p:txBody>
      </p:sp>
      <p:sp>
        <p:nvSpPr>
          <p:cNvPr id="34" name="Text Box 14"/>
          <p:cNvSpPr txBox="1">
            <a:spLocks noChangeArrowheads="1"/>
          </p:cNvSpPr>
          <p:nvPr/>
        </p:nvSpPr>
        <p:spPr bwMode="gray">
          <a:xfrm>
            <a:off x="4714876" y="2643182"/>
            <a:ext cx="3786214" cy="3416320"/>
          </a:xfrm>
          <a:prstGeom prst="rect">
            <a:avLst/>
          </a:prstGeom>
          <a:noFill/>
          <a:ln w="9525" algn="ctr">
            <a:noFill/>
            <a:miter lim="800000"/>
            <a:headEnd/>
            <a:tailEnd/>
          </a:ln>
          <a:effectLst/>
        </p:spPr>
        <p:txBody>
          <a:bodyPr wrap="square">
            <a:spAutoFit/>
          </a:bodyPr>
          <a:lstStyle/>
          <a:p>
            <a:pPr eaLnBrk="0" hangingPunct="0"/>
            <a:r>
              <a:rPr lang="kk-KZ" sz="2400" b="1" dirty="0" smtClean="0">
                <a:solidFill>
                  <a:srgbClr val="002060"/>
                </a:solidFill>
                <a:latin typeface="Times New Roman" pitchFamily="18" charset="0"/>
                <a:cs typeface="Times New Roman" pitchFamily="18" charset="0"/>
              </a:rPr>
              <a:t>Қатыстық сын есім</a:t>
            </a:r>
            <a:r>
              <a:rPr lang="kk-KZ" sz="2400" dirty="0" smtClean="0">
                <a:latin typeface="Times New Roman" pitchFamily="18" charset="0"/>
                <a:cs typeface="Times New Roman" pitchFamily="18" charset="0"/>
              </a:rPr>
              <a:t> - басқа сөз таптарынан жұрнақ жалғану арқылы жасалған, заттың әртүрлі белгілеріне қатысты сындық ұғымды білдіреді. Мысалы:  </a:t>
            </a:r>
            <a:r>
              <a:rPr lang="kk-KZ" sz="2400" b="1" dirty="0" smtClean="0">
                <a:latin typeface="Times New Roman" pitchFamily="18" charset="0"/>
                <a:cs typeface="Times New Roman" pitchFamily="18" charset="0"/>
              </a:rPr>
              <a:t>жазғы</a:t>
            </a:r>
            <a:r>
              <a:rPr lang="kk-KZ" sz="2400" dirty="0" smtClean="0">
                <a:latin typeface="Times New Roman" pitchFamily="18" charset="0"/>
                <a:cs typeface="Times New Roman" pitchFamily="18" charset="0"/>
              </a:rPr>
              <a:t> көйлек, </a:t>
            </a:r>
            <a:r>
              <a:rPr lang="kk-KZ" sz="2400" b="1" dirty="0" smtClean="0">
                <a:latin typeface="Times New Roman" pitchFamily="18" charset="0"/>
                <a:cs typeface="Times New Roman" pitchFamily="18" charset="0"/>
              </a:rPr>
              <a:t>көктемгі </a:t>
            </a:r>
            <a:r>
              <a:rPr lang="kk-KZ" sz="2400" dirty="0" smtClean="0">
                <a:latin typeface="Times New Roman" pitchFamily="18" charset="0"/>
                <a:cs typeface="Times New Roman" pitchFamily="18" charset="0"/>
              </a:rPr>
              <a:t>демалыс, </a:t>
            </a:r>
            <a:r>
              <a:rPr lang="kk-KZ" sz="2400" b="1" dirty="0" smtClean="0">
                <a:latin typeface="Times New Roman" pitchFamily="18" charset="0"/>
                <a:cs typeface="Times New Roman" pitchFamily="18" charset="0"/>
              </a:rPr>
              <a:t>балалық</a:t>
            </a:r>
            <a:r>
              <a:rPr lang="kk-KZ" sz="2400" dirty="0" smtClean="0">
                <a:latin typeface="Times New Roman" pitchFamily="18" charset="0"/>
                <a:cs typeface="Times New Roman" pitchFamily="18" charset="0"/>
              </a:rPr>
              <a:t> шақ  тб.</a:t>
            </a:r>
            <a:r>
              <a:rPr lang="kk-KZ" sz="2400" b="1" dirty="0" smtClean="0">
                <a:solidFill>
                  <a:srgbClr val="002060"/>
                </a:solidFill>
                <a:latin typeface="Times New Roman" pitchFamily="18" charset="0"/>
                <a:cs typeface="Times New Roman" pitchFamily="18" charset="0"/>
              </a:rPr>
              <a:t> </a:t>
            </a:r>
            <a:endParaRPr lang="ru-RU" sz="2400" dirty="0" smtClean="0">
              <a:solidFill>
                <a:srgbClr val="002060"/>
              </a:solidFill>
              <a:latin typeface="Times New Roman" pitchFamily="18" charset="0"/>
              <a:cs typeface="Times New Roman" pitchFamily="18" charset="0"/>
            </a:endParaRPr>
          </a:p>
        </p:txBody>
      </p:sp>
      <p:sp>
        <p:nvSpPr>
          <p:cNvPr id="44033" name="Rectangle 1"/>
          <p:cNvSpPr>
            <a:spLocks noChangeArrowheads="1"/>
          </p:cNvSpPr>
          <p:nvPr/>
        </p:nvSpPr>
        <p:spPr bwMode="auto">
          <a:xfrm>
            <a:off x="0" y="0"/>
            <a:ext cx="184731" cy="369332"/>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 name="TextBox 12"/>
          <p:cNvSpPr txBox="1"/>
          <p:nvPr/>
        </p:nvSpPr>
        <p:spPr>
          <a:xfrm>
            <a:off x="285720" y="2786058"/>
            <a:ext cx="3714776" cy="3046988"/>
          </a:xfrm>
          <a:prstGeom prst="rect">
            <a:avLst/>
          </a:prstGeom>
          <a:noFill/>
        </p:spPr>
        <p:txBody>
          <a:bodyPr wrap="square" rtlCol="0">
            <a:spAutoFit/>
          </a:bodyPr>
          <a:lstStyle/>
          <a:p>
            <a:r>
              <a:rPr lang="kk-KZ" sz="2400" b="1" dirty="0" smtClean="0">
                <a:solidFill>
                  <a:srgbClr val="002060"/>
                </a:solidFill>
                <a:latin typeface="Times New Roman" pitchFamily="18" charset="0"/>
                <a:cs typeface="Times New Roman" pitchFamily="18" charset="0"/>
              </a:rPr>
              <a:t>Сапалық сын есім</a:t>
            </a:r>
            <a:r>
              <a:rPr lang="kk-KZ" sz="24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a:t>
            </a:r>
            <a:r>
              <a:rPr lang="kk-KZ" sz="2400" dirty="0" smtClean="0">
                <a:latin typeface="Times New Roman" pitchFamily="18" charset="0"/>
                <a:cs typeface="Times New Roman" pitchFamily="18" charset="0"/>
              </a:rPr>
              <a:t>біркелкі заттар мен құбылыстардың сыр</a:t>
            </a:r>
            <a:r>
              <a:rPr lang="ru-RU" sz="2400" dirty="0" smtClean="0">
                <a:latin typeface="Times New Roman" pitchFamily="18" charset="0"/>
                <a:cs typeface="Times New Roman" pitchFamily="18" charset="0"/>
              </a:rPr>
              <a:t>-</a:t>
            </a:r>
            <a:r>
              <a:rPr lang="kk-KZ" sz="2400" dirty="0" smtClean="0">
                <a:latin typeface="Times New Roman" pitchFamily="18" charset="0"/>
                <a:cs typeface="Times New Roman" pitchFamily="18" charset="0"/>
              </a:rPr>
              <a:t>сипатын ешқандай қосымшасыз білдіретін сөздер.  Мысалы: </a:t>
            </a:r>
            <a:r>
              <a:rPr lang="kk-KZ" sz="2400" b="1" dirty="0" smtClean="0">
                <a:latin typeface="Times New Roman" pitchFamily="18" charset="0"/>
                <a:cs typeface="Times New Roman" pitchFamily="18" charset="0"/>
              </a:rPr>
              <a:t>жеңіл</a:t>
            </a:r>
            <a:r>
              <a:rPr lang="kk-KZ" sz="2400" dirty="0" smtClean="0">
                <a:latin typeface="Times New Roman" pitchFamily="18" charset="0"/>
                <a:cs typeface="Times New Roman" pitchFamily="18" charset="0"/>
              </a:rPr>
              <a:t> көйлек,</a:t>
            </a:r>
            <a:r>
              <a:rPr lang="kk-KZ" sz="2400" b="1" dirty="0" smtClean="0">
                <a:latin typeface="Times New Roman" pitchFamily="18" charset="0"/>
                <a:cs typeface="Times New Roman" pitchFamily="18" charset="0"/>
              </a:rPr>
              <a:t> жібек</a:t>
            </a:r>
            <a:r>
              <a:rPr lang="kk-KZ" sz="2400" dirty="0" smtClean="0">
                <a:latin typeface="Times New Roman" pitchFamily="18" charset="0"/>
                <a:cs typeface="Times New Roman" pitchFamily="18" charset="0"/>
              </a:rPr>
              <a:t> мата, </a:t>
            </a:r>
            <a:r>
              <a:rPr lang="kk-KZ" sz="2400" b="1" dirty="0" smtClean="0">
                <a:latin typeface="Times New Roman" pitchFamily="18" charset="0"/>
                <a:cs typeface="Times New Roman" pitchFamily="18" charset="0"/>
              </a:rPr>
              <a:t>ақ </a:t>
            </a:r>
            <a:r>
              <a:rPr lang="kk-KZ" sz="2400" dirty="0" smtClean="0">
                <a:latin typeface="Times New Roman" pitchFamily="18" charset="0"/>
                <a:cs typeface="Times New Roman" pitchFamily="18" charset="0"/>
              </a:rPr>
              <a:t>көгершін  тб</a:t>
            </a:r>
            <a:r>
              <a:rPr lang="kk-KZ" sz="2400" b="1" dirty="0" smtClean="0">
                <a:solidFill>
                  <a:srgbClr val="002060"/>
                </a:solidFill>
                <a:latin typeface="Times New Roman" pitchFamily="18" charset="0"/>
                <a:cs typeface="Times New Roman" pitchFamily="18" charset="0"/>
              </a:rPr>
              <a:t> </a:t>
            </a:r>
            <a:endParaRPr lang="ru-RU" sz="2400" dirty="0">
              <a:solidFill>
                <a:srgbClr val="002060"/>
              </a:solidFill>
              <a:latin typeface="Times New Roman" pitchFamily="18" charset="0"/>
              <a:cs typeface="Times New Roman" pitchFamily="18" charset="0"/>
            </a:endParaRPr>
          </a:p>
        </p:txBody>
      </p:sp>
      <p:sp>
        <p:nvSpPr>
          <p:cNvPr id="14" name="TextBox 13"/>
          <p:cNvSpPr txBox="1"/>
          <p:nvPr/>
        </p:nvSpPr>
        <p:spPr>
          <a:xfrm>
            <a:off x="214282" y="642918"/>
            <a:ext cx="8715436" cy="1569660"/>
          </a:xfrm>
          <a:prstGeom prst="rect">
            <a:avLst/>
          </a:prstGeom>
          <a:noFill/>
        </p:spPr>
        <p:txBody>
          <a:bodyPr wrap="square" rtlCol="0">
            <a:spAutoFit/>
          </a:bodyPr>
          <a:lstStyle/>
          <a:p>
            <a:pPr lvl="0"/>
            <a:r>
              <a:rPr lang="kk-KZ" sz="2400" b="1" dirty="0" smtClean="0">
                <a:solidFill>
                  <a:srgbClr val="002060"/>
                </a:solidFill>
                <a:latin typeface="Times New Roman" pitchFamily="18" charset="0"/>
                <a:ea typeface="Times New Roman" pitchFamily="18" charset="0"/>
                <a:cs typeface="Times New Roman" pitchFamily="18" charset="0"/>
              </a:rPr>
              <a:t>Қазақ  тілінде зат пен құбылыстың  сыны мен сапасын білдіретін сын есімдер жасалу  жолы  мен мағынасына  қарай сапалық сын есім  және қатыстық  сын есім  болып  екіге бөлінеді.</a:t>
            </a:r>
            <a:endParaRPr lang="kk-KZ" sz="2400" b="1" dirty="0" smtClean="0">
              <a:solidFill>
                <a:srgbClr val="002060"/>
              </a:solidFill>
              <a:latin typeface="Times New Roman" pitchFamily="18" charset="0"/>
              <a:cs typeface="Times New Roman" pitchFamily="18" charset="0"/>
            </a:endParaRPr>
          </a:p>
        </p:txBody>
      </p:sp>
      <p:sp>
        <p:nvSpPr>
          <p:cNvPr id="44034" name="Rectangle 2"/>
          <p:cNvSpPr>
            <a:spLocks noChangeArrowheads="1"/>
          </p:cNvSpPr>
          <p:nvPr/>
        </p:nvSpPr>
        <p:spPr bwMode="auto">
          <a:xfrm>
            <a:off x="0" y="0"/>
            <a:ext cx="224742"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4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a:t>
            </a:r>
            <a:endParaRPr kumimoji="0" lang="kk-KZ"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04" name="WordArt 12"/>
          <p:cNvSpPr>
            <a:spLocks noChangeArrowheads="1" noChangeShapeType="1" noTextEdit="1"/>
          </p:cNvSpPr>
          <p:nvPr/>
        </p:nvSpPr>
        <p:spPr bwMode="gray">
          <a:xfrm rot="-46060605">
            <a:off x="2107406" y="3836194"/>
            <a:ext cx="2162175" cy="1144588"/>
          </a:xfrm>
          <a:prstGeom prst="rect">
            <a:avLst/>
          </a:prstGeom>
        </p:spPr>
        <p:txBody>
          <a:bodyPr spcFirstLastPara="1" wrap="none" fromWordArt="1">
            <a:prstTxWarp prst="textArchDown">
              <a:avLst>
                <a:gd name="adj" fmla="val 1440848"/>
              </a:avLst>
            </a:prstTxWarp>
          </a:bodyPr>
          <a:lstStyle/>
          <a:p>
            <a:r>
              <a:rPr lang="en-US" b="1" kern="10">
                <a:ln w="9525">
                  <a:noFill/>
                  <a:round/>
                  <a:headEnd/>
                  <a:tailEnd/>
                </a:ln>
                <a:solidFill>
                  <a:srgbClr val="FFFFFF"/>
                </a:solidFill>
                <a:latin typeface="Arial"/>
                <a:cs typeface="Arial"/>
              </a:rPr>
              <a:t>Your Text Here</a:t>
            </a:r>
            <a:endParaRPr lang="ru-RU" b="1" kern="10">
              <a:ln w="9525">
                <a:noFill/>
                <a:round/>
                <a:headEnd/>
                <a:tailEnd/>
              </a:ln>
              <a:solidFill>
                <a:srgbClr val="FFFFFF"/>
              </a:solidFill>
              <a:latin typeface="Arial"/>
              <a:cs typeface="Arial"/>
            </a:endParaRPr>
          </a:p>
        </p:txBody>
      </p:sp>
      <p:sp>
        <p:nvSpPr>
          <p:cNvPr id="17409" name="Rectangle 1"/>
          <p:cNvSpPr>
            <a:spLocks noChangeArrowheads="1"/>
          </p:cNvSpPr>
          <p:nvPr/>
        </p:nvSpPr>
        <p:spPr bwMode="auto">
          <a:xfrm>
            <a:off x="214282" y="214290"/>
            <a:ext cx="7500990" cy="46166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endParaRPr kumimoji="0" lang="ru-RU" sz="2400" b="1" i="0" u="none" strike="noStrike" cap="none" normalizeH="0" baseline="0" dirty="0" smtClean="0">
              <a:ln>
                <a:noFill/>
              </a:ln>
              <a:solidFill>
                <a:srgbClr val="FF0000"/>
              </a:solidFill>
              <a:effectLst/>
              <a:latin typeface="Arial" pitchFamily="34" charset="0"/>
              <a:cs typeface="Arial" pitchFamily="34" charset="0"/>
            </a:endParaRPr>
          </a:p>
        </p:txBody>
      </p:sp>
      <p:sp>
        <p:nvSpPr>
          <p:cNvPr id="6" name="TextBox 5"/>
          <p:cNvSpPr txBox="1"/>
          <p:nvPr/>
        </p:nvSpPr>
        <p:spPr>
          <a:xfrm>
            <a:off x="642910" y="1571612"/>
            <a:ext cx="4714908" cy="3046988"/>
          </a:xfrm>
          <a:prstGeom prst="rect">
            <a:avLst/>
          </a:prstGeom>
          <a:noFill/>
        </p:spPr>
        <p:txBody>
          <a:bodyPr wrap="square" rtlCol="0">
            <a:spAutoFit/>
          </a:bodyPr>
          <a:lstStyle/>
          <a:p>
            <a:pPr algn="l"/>
            <a:endParaRPr lang="kk-KZ" sz="2800" b="1" i="1" dirty="0" smtClean="0">
              <a:solidFill>
                <a:srgbClr val="002060"/>
              </a:solidFill>
            </a:endParaRPr>
          </a:p>
          <a:p>
            <a:pPr algn="l"/>
            <a:r>
              <a:rPr lang="kk-KZ" sz="2800" b="1" i="1" dirty="0" smtClean="0">
                <a:solidFill>
                  <a:srgbClr val="002060"/>
                </a:solidFill>
              </a:rPr>
              <a:t>Дескриптор</a:t>
            </a:r>
          </a:p>
          <a:p>
            <a:pPr algn="l"/>
            <a:endParaRPr lang="kk-KZ" sz="2800" b="1" i="1" dirty="0" smtClean="0">
              <a:solidFill>
                <a:srgbClr val="002060"/>
              </a:solidFill>
            </a:endParaRPr>
          </a:p>
          <a:p>
            <a:pPr algn="l"/>
            <a:r>
              <a:rPr lang="kk-KZ" sz="2800" b="1" i="1" dirty="0" smtClean="0">
                <a:solidFill>
                  <a:srgbClr val="002060"/>
                </a:solidFill>
              </a:rPr>
              <a:t>   </a:t>
            </a:r>
          </a:p>
          <a:p>
            <a:endParaRPr lang="kk-KZ" sz="2000" i="1" dirty="0" smtClean="0"/>
          </a:p>
          <a:p>
            <a:endParaRPr lang="kk-KZ" sz="2000" i="1" dirty="0" smtClean="0"/>
          </a:p>
          <a:p>
            <a:endParaRPr lang="kk-KZ" sz="2000" i="1" dirty="0" smtClean="0"/>
          </a:p>
          <a:p>
            <a:r>
              <a:rPr lang="kk-KZ" sz="2000" i="1" dirty="0" smtClean="0"/>
              <a:t> </a:t>
            </a:r>
            <a:endParaRPr lang="ru-RU" sz="2000" i="1" dirty="0"/>
          </a:p>
        </p:txBody>
      </p:sp>
      <p:sp>
        <p:nvSpPr>
          <p:cNvPr id="19457" name="Rectangle 1"/>
          <p:cNvSpPr>
            <a:spLocks noChangeArrowheads="1"/>
          </p:cNvSpPr>
          <p:nvPr/>
        </p:nvSpPr>
        <p:spPr bwMode="auto">
          <a:xfrm>
            <a:off x="214282" y="2857496"/>
            <a:ext cx="857256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a:t>
            </a:r>
            <a:r>
              <a:rPr kumimoji="0" lang="ru-RU" sz="3600" b="0" i="0" u="none" strike="noStrike" cap="none" normalizeH="0" baseline="0" dirty="0" err="1" smtClean="0">
                <a:ln>
                  <a:noFill/>
                </a:ln>
                <a:solidFill>
                  <a:srgbClr val="002060"/>
                </a:solidFill>
                <a:effectLst/>
                <a:latin typeface="Arial" pitchFamily="34" charset="0"/>
                <a:ea typeface="Times New Roman" pitchFamily="18" charset="0"/>
                <a:cs typeface="Arial" pitchFamily="34" charset="0"/>
              </a:rPr>
              <a:t>-сапалық</a:t>
            </a:r>
            <a:r>
              <a:rPr kumimoji="0" lang="ru-RU" sz="3600" b="0" i="0" u="none" strike="noStrike" cap="none" normalizeH="0" dirty="0" err="1" smtClean="0">
                <a:ln>
                  <a:noFill/>
                </a:ln>
                <a:solidFill>
                  <a:srgbClr val="002060"/>
                </a:solidFill>
                <a:effectLst/>
                <a:latin typeface="Arial" pitchFamily="34" charset="0"/>
                <a:ea typeface="Times New Roman" pitchFamily="18" charset="0"/>
                <a:cs typeface="Arial" pitchFamily="34" charset="0"/>
              </a:rPr>
              <a:t> </a:t>
            </a:r>
            <a:r>
              <a:rPr kumimoji="0" lang="ru-RU" sz="3600" b="0" i="0" u="none" strike="noStrike" cap="none" normalizeH="0" dirty="0" err="1" smtClean="0">
                <a:ln>
                  <a:noFill/>
                </a:ln>
                <a:solidFill>
                  <a:srgbClr val="002060"/>
                </a:solidFill>
                <a:effectLst/>
                <a:latin typeface="Arial" pitchFamily="34" charset="0"/>
                <a:ea typeface="Times New Roman" pitchFamily="18" charset="0"/>
                <a:cs typeface="Arial" pitchFamily="34" charset="0"/>
              </a:rPr>
              <a:t>және қатыстық </a:t>
            </a:r>
            <a:r>
              <a:rPr kumimoji="0" lang="ru-RU" sz="3600" b="0" i="0" u="none" strike="noStrike" cap="none" normalizeH="0" dirty="0" smtClean="0">
                <a:ln>
                  <a:noFill/>
                </a:ln>
                <a:solidFill>
                  <a:srgbClr val="002060"/>
                </a:solidFill>
                <a:effectLst/>
                <a:latin typeface="Arial" pitchFamily="34" charset="0"/>
                <a:ea typeface="Times New Roman" pitchFamily="18" charset="0"/>
                <a:cs typeface="Arial" pitchFamily="34" charset="0"/>
              </a:rPr>
              <a:t>сын </a:t>
            </a:r>
            <a:r>
              <a:rPr kumimoji="0" lang="ru-RU" sz="3600" b="0" i="0" u="none" strike="noStrike" cap="none" normalizeH="0" dirty="0" err="1" smtClean="0">
                <a:ln>
                  <a:noFill/>
                </a:ln>
                <a:solidFill>
                  <a:srgbClr val="002060"/>
                </a:solidFill>
                <a:effectLst/>
                <a:latin typeface="Arial" pitchFamily="34" charset="0"/>
                <a:ea typeface="Times New Roman" pitchFamily="18" charset="0"/>
                <a:cs typeface="Arial" pitchFamily="34" charset="0"/>
              </a:rPr>
              <a:t>есімдерді</a:t>
            </a:r>
            <a:r>
              <a:rPr kumimoji="0" lang="ru-RU" sz="3600" b="0" i="0" u="none" strike="noStrike" cap="none" normalizeH="0" dirty="0" smtClean="0">
                <a:ln>
                  <a:noFill/>
                </a:ln>
                <a:solidFill>
                  <a:srgbClr val="002060"/>
                </a:solidFill>
                <a:effectLst/>
                <a:latin typeface="Arial" pitchFamily="34" charset="0"/>
                <a:ea typeface="Times New Roman" pitchFamily="18" charset="0"/>
                <a:cs typeface="Arial" pitchFamily="34" charset="0"/>
              </a:rPr>
              <a:t> </a:t>
            </a:r>
            <a:endParaRPr lang="kk-KZ" sz="3600" dirty="0" smtClean="0">
              <a:solidFill>
                <a:srgbClr val="002060"/>
              </a:solidFill>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kk-KZ" sz="3600" dirty="0" smtClean="0">
                <a:solidFill>
                  <a:srgbClr val="002060"/>
                </a:solidFill>
                <a:latin typeface="Arial" pitchFamily="34" charset="0"/>
                <a:ea typeface="Times New Roman" pitchFamily="18" charset="0"/>
                <a:cs typeface="Arial" pitchFamily="34" charset="0"/>
              </a:rPr>
              <a:t>  ажыратады</a:t>
            </a:r>
            <a:r>
              <a:rPr kumimoji="0" lang="kk-KZ" sz="36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a:t>
            </a:r>
            <a:endParaRPr kumimoji="0" lang="ru-RU" sz="36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36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a:t>
            </a:r>
            <a:r>
              <a:rPr kumimoji="0" lang="kk-KZ" sz="36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a:t>
            </a:r>
            <a:r>
              <a:rPr kumimoji="0" lang="kk-KZ" sz="36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жасалу</a:t>
            </a:r>
            <a:r>
              <a:rPr kumimoji="0" lang="kk-KZ" sz="3600" b="0" i="0" u="none" strike="noStrike" cap="none" normalizeH="0" dirty="0" smtClean="0">
                <a:ln>
                  <a:noFill/>
                </a:ln>
                <a:solidFill>
                  <a:srgbClr val="002060"/>
                </a:solidFill>
                <a:effectLst/>
                <a:latin typeface="Arial" pitchFamily="34" charset="0"/>
                <a:ea typeface="Times New Roman" pitchFamily="18" charset="0"/>
                <a:cs typeface="Arial" pitchFamily="34" charset="0"/>
              </a:rPr>
              <a:t> жолына </a:t>
            </a:r>
            <a:r>
              <a:rPr kumimoji="0" lang="kk-KZ" sz="3600" b="0" i="0" u="none" strike="noStrike" cap="none" normalizeH="0" dirty="0" smtClean="0">
                <a:ln>
                  <a:noFill/>
                </a:ln>
                <a:solidFill>
                  <a:srgbClr val="002060"/>
                </a:solidFill>
                <a:effectLst/>
                <a:latin typeface="Arial" pitchFamily="34" charset="0"/>
                <a:ea typeface="Times New Roman" pitchFamily="18" charset="0"/>
                <a:cs typeface="Arial" pitchFamily="34" charset="0"/>
              </a:rPr>
              <a:t> </a:t>
            </a:r>
            <a:r>
              <a:rPr kumimoji="0" lang="kk-KZ" sz="3600" b="0" i="0" u="none" strike="noStrike" cap="none" normalizeH="0" dirty="0" smtClean="0">
                <a:ln>
                  <a:noFill/>
                </a:ln>
                <a:solidFill>
                  <a:srgbClr val="002060"/>
                </a:solidFill>
                <a:effectLst/>
                <a:latin typeface="Arial" pitchFamily="34" charset="0"/>
                <a:ea typeface="Times New Roman" pitchFamily="18" charset="0"/>
                <a:cs typeface="Arial" pitchFamily="34" charset="0"/>
              </a:rPr>
              <a:t>талдау  </a:t>
            </a:r>
            <a:r>
              <a:rPr kumimoji="0" lang="kk-KZ" sz="3600" b="0" i="0" u="none" strike="noStrike" cap="none" normalizeH="0" dirty="0" smtClean="0">
                <a:ln>
                  <a:noFill/>
                </a:ln>
                <a:solidFill>
                  <a:srgbClr val="002060"/>
                </a:solidFill>
                <a:effectLst/>
                <a:latin typeface="Arial" pitchFamily="34" charset="0"/>
                <a:ea typeface="Times New Roman" pitchFamily="18" charset="0"/>
                <a:cs typeface="Arial" pitchFamily="34" charset="0"/>
              </a:rPr>
              <a:t>жасайды.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3600" b="0" i="0" u="none" strike="noStrike" cap="none" normalizeH="0" dirty="0" smtClean="0">
                <a:ln>
                  <a:noFill/>
                </a:ln>
                <a:solidFill>
                  <a:srgbClr val="002060"/>
                </a:solidFill>
                <a:effectLst/>
                <a:latin typeface="Arial" pitchFamily="34" charset="0"/>
                <a:ea typeface="Times New Roman" pitchFamily="18" charset="0"/>
                <a:cs typeface="Arial" pitchFamily="34" charset="0"/>
              </a:rPr>
              <a:t> </a:t>
            </a:r>
            <a:endParaRPr kumimoji="0" lang="kk-KZ" sz="3600" b="0" i="0" u="none" strike="noStrike" cap="none" normalizeH="0" baseline="0" dirty="0" smtClean="0">
              <a:ln>
                <a:noFill/>
              </a:ln>
              <a:solidFill>
                <a:srgbClr val="002060"/>
              </a:solidFill>
              <a:effectLst/>
              <a:latin typeface="Arial" pitchFamily="34" charset="0"/>
              <a:cs typeface="Arial" pitchFamily="34" charset="0"/>
            </a:endParaRPr>
          </a:p>
        </p:txBody>
      </p:sp>
      <p:sp>
        <p:nvSpPr>
          <p:cNvPr id="7" name="TextBox 6"/>
          <p:cNvSpPr txBox="1"/>
          <p:nvPr/>
        </p:nvSpPr>
        <p:spPr>
          <a:xfrm>
            <a:off x="571472" y="214290"/>
            <a:ext cx="7786742" cy="1446550"/>
          </a:xfrm>
          <a:prstGeom prst="rect">
            <a:avLst/>
          </a:prstGeom>
          <a:noFill/>
        </p:spPr>
        <p:txBody>
          <a:bodyPr wrap="square" rtlCol="0">
            <a:spAutoFit/>
          </a:bodyPr>
          <a:lstStyle/>
          <a:p>
            <a:pPr algn="l"/>
            <a:r>
              <a:rPr lang="kk-KZ" sz="3200" b="1" dirty="0" smtClean="0">
                <a:solidFill>
                  <a:srgbClr val="FF0000"/>
                </a:solidFill>
              </a:rPr>
              <a:t>2-т</a:t>
            </a:r>
            <a:r>
              <a:rPr lang="kk-KZ" sz="3200" b="1" dirty="0" smtClean="0">
                <a:solidFill>
                  <a:srgbClr val="FF0000"/>
                </a:solidFill>
              </a:rPr>
              <a:t>апсырма </a:t>
            </a:r>
          </a:p>
          <a:p>
            <a:r>
              <a:rPr lang="kk-KZ" sz="2800" b="1" dirty="0" smtClean="0">
                <a:solidFill>
                  <a:srgbClr val="FF0000"/>
                </a:solidFill>
              </a:rPr>
              <a:t>М</a:t>
            </a:r>
            <a:r>
              <a:rPr lang="kk-KZ" sz="2800" b="1" dirty="0" smtClean="0">
                <a:solidFill>
                  <a:srgbClr val="FF0000"/>
                </a:solidFill>
              </a:rPr>
              <a:t>әтіндегі </a:t>
            </a:r>
            <a:r>
              <a:rPr lang="kk-KZ" sz="2800" b="1" dirty="0" smtClean="0">
                <a:solidFill>
                  <a:srgbClr val="FF0000"/>
                </a:solidFill>
              </a:rPr>
              <a:t>сын есімдерді тауып, жасалу жолына талдау жасаңыздар.</a:t>
            </a:r>
            <a:endParaRPr lang="ru-RU" sz="2800" b="1" dirty="0">
              <a:solidFill>
                <a:srgbClr val="FF0000"/>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571472" y="0"/>
            <a:ext cx="8229600" cy="785818"/>
          </a:xfrm>
        </p:spPr>
        <p:txBody>
          <a:bodyPr/>
          <a:lstStyle/>
          <a:p>
            <a:pPr algn="ctr"/>
            <a:r>
              <a:rPr lang="kk-KZ" sz="3200" dirty="0" smtClean="0">
                <a:latin typeface="Bookman Old Style" panose="02050604050505020204" pitchFamily="18" charset="0"/>
              </a:rPr>
              <a:t>Мәтінмен жұмыс </a:t>
            </a:r>
            <a:endParaRPr lang="en-US" sz="3200" dirty="0">
              <a:latin typeface="Bookman Old Style" panose="02050604050505020204" pitchFamily="18" charset="0"/>
            </a:endParaRPr>
          </a:p>
        </p:txBody>
      </p:sp>
      <p:sp>
        <p:nvSpPr>
          <p:cNvPr id="19457" name="Rectangle 1"/>
          <p:cNvSpPr>
            <a:spLocks noChangeArrowheads="1"/>
          </p:cNvSpPr>
          <p:nvPr/>
        </p:nvSpPr>
        <p:spPr bwMode="auto">
          <a:xfrm>
            <a:off x="0" y="0"/>
            <a:ext cx="184731" cy="738664"/>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b="0" i="0" u="sng"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u="sng" dirty="0" smtClean="0">
              <a:solidFill>
                <a:srgbClr val="000000"/>
              </a:solidFill>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b="0" i="0" u="sng"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endParaRPr>
          </a:p>
        </p:txBody>
      </p:sp>
      <p:sp>
        <p:nvSpPr>
          <p:cNvPr id="19458" name="Rectangle 2"/>
          <p:cNvSpPr>
            <a:spLocks noChangeArrowheads="1"/>
          </p:cNvSpPr>
          <p:nvPr/>
        </p:nvSpPr>
        <p:spPr bwMode="auto">
          <a:xfrm>
            <a:off x="285720" y="714356"/>
            <a:ext cx="464347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a:t>
            </a:r>
            <a:endParaRPr kumimoji="0" lang="kk-KZ" sz="2400" b="0" i="0" u="none" strike="noStrike" cap="none" normalizeH="0" baseline="0" dirty="0" smtClean="0">
              <a:ln>
                <a:noFill/>
              </a:ln>
              <a:solidFill>
                <a:srgbClr val="002060"/>
              </a:solidFill>
              <a:effectLst/>
              <a:latin typeface="Arial" pitchFamily="34" charset="0"/>
              <a:cs typeface="Arial" pitchFamily="34" charset="0"/>
            </a:endParaRPr>
          </a:p>
        </p:txBody>
      </p:sp>
      <p:sp>
        <p:nvSpPr>
          <p:cNvPr id="19459" name="Rectangle 3"/>
          <p:cNvSpPr>
            <a:spLocks noChangeArrowheads="1"/>
          </p:cNvSpPr>
          <p:nvPr/>
        </p:nvSpPr>
        <p:spPr bwMode="auto">
          <a:xfrm>
            <a:off x="357158" y="928670"/>
            <a:ext cx="8215370" cy="4247317"/>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b="0"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i="0" strike="noStrike" cap="none" normalizeH="0" baseline="0" dirty="0" smtClean="0">
              <a:ln>
                <a:noFill/>
              </a:ln>
              <a:solidFill>
                <a:srgbClr val="002060"/>
              </a:solidFill>
              <a:effectLst/>
              <a:latin typeface="Arial" pitchFamily="34" charset="0"/>
              <a:cs typeface="Arial" pitchFamily="34" charset="0"/>
            </a:endParaRPr>
          </a:p>
        </p:txBody>
      </p:sp>
      <p:sp>
        <p:nvSpPr>
          <p:cNvPr id="19461" name="Rectangle 5"/>
          <p:cNvSpPr>
            <a:spLocks noChangeArrowheads="1"/>
          </p:cNvSpPr>
          <p:nvPr/>
        </p:nvSpPr>
        <p:spPr bwMode="auto">
          <a:xfrm>
            <a:off x="4357686" y="5286388"/>
            <a:ext cx="4572032" cy="46166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2400" b="0" i="0" u="none" strike="noStrike" cap="none" normalizeH="0" baseline="0" dirty="0" smtClean="0">
              <a:ln>
                <a:noFill/>
              </a:ln>
              <a:solidFill>
                <a:srgbClr val="002060"/>
              </a:solidFill>
              <a:effectLst/>
              <a:latin typeface="Arial" pitchFamily="34" charset="0"/>
              <a:cs typeface="Arial" pitchFamily="34" charset="0"/>
            </a:endParaRPr>
          </a:p>
        </p:txBody>
      </p:sp>
      <p:sp>
        <p:nvSpPr>
          <p:cNvPr id="9" name="Rectangle 3"/>
          <p:cNvSpPr>
            <a:spLocks noChangeArrowheads="1"/>
          </p:cNvSpPr>
          <p:nvPr/>
        </p:nvSpPr>
        <p:spPr bwMode="auto">
          <a:xfrm>
            <a:off x="509558" y="1081070"/>
            <a:ext cx="8215370" cy="4247317"/>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b="0"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i="0" strike="noStrike" cap="none" normalizeH="0" baseline="0" dirty="0" smtClean="0">
              <a:ln>
                <a:noFill/>
              </a:ln>
              <a:solidFill>
                <a:srgbClr val="002060"/>
              </a:solidFill>
              <a:effectLst/>
              <a:latin typeface="Arial" pitchFamily="34" charset="0"/>
              <a:cs typeface="Arial" pitchFamily="34" charset="0"/>
            </a:endParaRPr>
          </a:p>
        </p:txBody>
      </p:sp>
      <p:sp>
        <p:nvSpPr>
          <p:cNvPr id="11" name="Rectangle 3"/>
          <p:cNvSpPr>
            <a:spLocks noChangeArrowheads="1"/>
          </p:cNvSpPr>
          <p:nvPr/>
        </p:nvSpPr>
        <p:spPr bwMode="auto">
          <a:xfrm>
            <a:off x="0" y="857232"/>
            <a:ext cx="8877328" cy="4247317"/>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b="0"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i="0" strike="noStrike" cap="none" normalizeH="0" baseline="0" dirty="0" smtClean="0">
              <a:ln>
                <a:noFill/>
              </a:ln>
              <a:solidFill>
                <a:srgbClr val="002060"/>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dirty="0" smtClean="0">
              <a:solidFill>
                <a:srgbClr val="00206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i="0" strike="noStrike" cap="none" normalizeH="0" baseline="0" dirty="0" smtClean="0">
              <a:ln>
                <a:noFill/>
              </a:ln>
              <a:solidFill>
                <a:srgbClr val="002060"/>
              </a:solidFill>
              <a:effectLst/>
              <a:latin typeface="Arial" pitchFamily="34" charset="0"/>
              <a:cs typeface="Arial" pitchFamily="34" charset="0"/>
            </a:endParaRPr>
          </a:p>
        </p:txBody>
      </p:sp>
      <p:sp>
        <p:nvSpPr>
          <p:cNvPr id="2049" name="Rectangle 1"/>
          <p:cNvSpPr>
            <a:spLocks noChangeArrowheads="1"/>
          </p:cNvSpPr>
          <p:nvPr/>
        </p:nvSpPr>
        <p:spPr bwMode="auto">
          <a:xfrm>
            <a:off x="214281" y="928670"/>
            <a:ext cx="8286809" cy="55399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lang="kk-KZ" sz="16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kk-KZ"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kk-KZ" sz="16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kk-KZ"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kk-KZ" sz="16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kk-KZ"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kk-KZ" sz="16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kk-KZ"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kk-KZ" sz="14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kk-KZ"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kk-KZ" sz="14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kk-KZ"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kk-KZ" sz="14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kk-KZ"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kk-KZ" sz="14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kk-KZ"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kk-KZ" sz="14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kk-KZ"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kk-KZ" sz="14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kk-KZ"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kk-KZ" sz="14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kk-KZ"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kk-KZ" sz="14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kk-K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0" name="Rectangle 2"/>
          <p:cNvSpPr>
            <a:spLocks noChangeArrowheads="1"/>
          </p:cNvSpPr>
          <p:nvPr/>
        </p:nvSpPr>
        <p:spPr bwMode="auto">
          <a:xfrm>
            <a:off x="285720" y="1000109"/>
            <a:ext cx="8424741"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a:r>
              <a:rPr lang="kk-KZ" sz="2000" dirty="0" smtClean="0">
                <a:solidFill>
                  <a:srgbClr val="002060"/>
                </a:solidFill>
                <a:latin typeface="Times New Roman" pitchFamily="18" charset="0"/>
                <a:ea typeface="Calibri" pitchFamily="34" charset="0"/>
                <a:cs typeface="Times New Roman" pitchFamily="18" charset="0"/>
              </a:rPr>
              <a:t>        Ертедегі </a:t>
            </a:r>
            <a:r>
              <a:rPr lang="kk-KZ" sz="2000" dirty="0" smtClean="0">
                <a:solidFill>
                  <a:srgbClr val="002060"/>
                </a:solidFill>
                <a:latin typeface="Times New Roman" pitchFamily="18" charset="0"/>
                <a:ea typeface="Calibri" pitchFamily="34" charset="0"/>
                <a:cs typeface="Times New Roman" pitchFamily="18" charset="0"/>
              </a:rPr>
              <a:t>адамдар </a:t>
            </a:r>
            <a:r>
              <a:rPr lang="kk-KZ" sz="2000" u="sng" dirty="0" smtClean="0">
                <a:solidFill>
                  <a:srgbClr val="002060"/>
                </a:solidFill>
                <a:latin typeface="Times New Roman" pitchFamily="18" charset="0"/>
                <a:ea typeface="Calibri" pitchFamily="34" charset="0"/>
                <a:cs typeface="Times New Roman" pitchFamily="18" charset="0"/>
              </a:rPr>
              <a:t>ондай белгілерді </a:t>
            </a:r>
            <a:r>
              <a:rPr lang="kk-KZ" sz="2000" dirty="0" smtClean="0">
                <a:solidFill>
                  <a:srgbClr val="002060"/>
                </a:solidFill>
                <a:latin typeface="Times New Roman" pitchFamily="18" charset="0"/>
                <a:ea typeface="Calibri" pitchFamily="34" charset="0"/>
                <a:cs typeface="Times New Roman" pitchFamily="18" charset="0"/>
              </a:rPr>
              <a:t>қолмен жасап отырған. Мысалы, ағаштың бұтақтарын сындырып немесе </a:t>
            </a:r>
            <a:r>
              <a:rPr lang="kk-KZ" sz="2000" u="sng" dirty="0" smtClean="0">
                <a:solidFill>
                  <a:srgbClr val="002060"/>
                </a:solidFill>
                <a:latin typeface="Times New Roman" pitchFamily="18" charset="0"/>
                <a:ea typeface="Calibri" pitchFamily="34" charset="0"/>
                <a:cs typeface="Times New Roman" pitchFamily="18" charset="0"/>
              </a:rPr>
              <a:t>әртүрлі формадағы </a:t>
            </a:r>
            <a:r>
              <a:rPr lang="kk-KZ" sz="2000" dirty="0" smtClean="0">
                <a:solidFill>
                  <a:srgbClr val="002060"/>
                </a:solidFill>
                <a:latin typeface="Times New Roman" pitchFamily="18" charset="0"/>
                <a:ea typeface="Calibri" pitchFamily="34" charset="0"/>
                <a:cs typeface="Times New Roman" pitchFamily="18" charset="0"/>
              </a:rPr>
              <a:t>тастардан </a:t>
            </a:r>
            <a:r>
              <a:rPr lang="kk-KZ" sz="2000" dirty="0" smtClean="0">
                <a:solidFill>
                  <a:srgbClr val="002060"/>
                </a:solidFill>
                <a:latin typeface="Times New Roman" pitchFamily="18" charset="0"/>
                <a:ea typeface="Calibri" pitchFamily="34" charset="0"/>
                <a:cs typeface="Times New Roman" pitchFamily="18" charset="0"/>
              </a:rPr>
              <a:t>белгілер қоятын болған. Бірақ </a:t>
            </a:r>
            <a:r>
              <a:rPr lang="kk-KZ" sz="2000" u="sng" dirty="0" smtClean="0">
                <a:solidFill>
                  <a:srgbClr val="002060"/>
                </a:solidFill>
                <a:latin typeface="Times New Roman" pitchFamily="18" charset="0"/>
                <a:ea typeface="Calibri" pitchFamily="34" charset="0"/>
                <a:cs typeface="Times New Roman" pitchFamily="18" charset="0"/>
              </a:rPr>
              <a:t>бұл белгілер </a:t>
            </a:r>
            <a:r>
              <a:rPr lang="kk-KZ" sz="2000" dirty="0" smtClean="0">
                <a:solidFill>
                  <a:srgbClr val="002060"/>
                </a:solidFill>
                <a:latin typeface="Times New Roman" pitchFamily="18" charset="0"/>
                <a:ea typeface="Calibri" pitchFamily="34" charset="0"/>
                <a:cs typeface="Times New Roman" pitchFamily="18" charset="0"/>
              </a:rPr>
              <a:t>де онша </a:t>
            </a:r>
            <a:r>
              <a:rPr lang="kk-KZ" sz="2000" dirty="0" smtClean="0">
                <a:solidFill>
                  <a:srgbClr val="002060"/>
                </a:solidFill>
                <a:latin typeface="Times New Roman" pitchFamily="18" charset="0"/>
                <a:ea typeface="Calibri" pitchFamily="34" charset="0"/>
                <a:cs typeface="Times New Roman" pitchFamily="18" charset="0"/>
              </a:rPr>
              <a:t>нәтижелі </a:t>
            </a:r>
            <a:r>
              <a:rPr lang="kk-KZ" sz="2000" dirty="0" smtClean="0">
                <a:solidFill>
                  <a:srgbClr val="002060"/>
                </a:solidFill>
                <a:latin typeface="Times New Roman" pitchFamily="18" charset="0"/>
                <a:ea typeface="Calibri" pitchFamily="34" charset="0"/>
                <a:cs typeface="Times New Roman" pitchFamily="18" charset="0"/>
              </a:rPr>
              <a:t>болмады. Тастар «қозғалып», бұтақтар үнемі байқала бермейтін. Осыдан кейін барып, «белгіні» </a:t>
            </a:r>
            <a:r>
              <a:rPr lang="kk-KZ" sz="2000" u="sng" dirty="0" smtClean="0">
                <a:solidFill>
                  <a:srgbClr val="002060"/>
                </a:solidFill>
                <a:latin typeface="Times New Roman" pitchFamily="18" charset="0"/>
                <a:ea typeface="Calibri" pitchFamily="34" charset="0"/>
                <a:cs typeface="Times New Roman" pitchFamily="18" charset="0"/>
              </a:rPr>
              <a:t>табиғи заттардан </a:t>
            </a:r>
            <a:r>
              <a:rPr lang="kk-KZ" sz="2000" dirty="0" smtClean="0">
                <a:solidFill>
                  <a:srgbClr val="002060"/>
                </a:solidFill>
                <a:latin typeface="Times New Roman" pitchFamily="18" charset="0"/>
                <a:ea typeface="Calibri" pitchFamily="34" charset="0"/>
                <a:cs typeface="Times New Roman" pitchFamily="18" charset="0"/>
              </a:rPr>
              <a:t>бөліп, ажыратып қоюды ойластырды. Сөйтіп, алғаш рет жол жиектерінде үстіне  Герместің бас мүсіні қойылған </a:t>
            </a:r>
            <a:r>
              <a:rPr lang="kk-KZ" sz="2000" u="sng" dirty="0" smtClean="0">
                <a:solidFill>
                  <a:srgbClr val="002060"/>
                </a:solidFill>
                <a:latin typeface="Times New Roman" pitchFamily="18" charset="0"/>
                <a:ea typeface="Calibri" pitchFamily="34" charset="0"/>
                <a:cs typeface="Times New Roman" pitchFamily="18" charset="0"/>
              </a:rPr>
              <a:t> </a:t>
            </a:r>
            <a:r>
              <a:rPr lang="kk-KZ" sz="2000" u="sng" dirty="0" smtClean="0">
                <a:solidFill>
                  <a:srgbClr val="002060"/>
                </a:solidFill>
                <a:latin typeface="Times New Roman" pitchFamily="18" charset="0"/>
                <a:ea typeface="Calibri" pitchFamily="34" charset="0"/>
                <a:cs typeface="Times New Roman" pitchFamily="18" charset="0"/>
              </a:rPr>
              <a:t>қысқа бағандар </a:t>
            </a:r>
            <a:r>
              <a:rPr lang="kk-KZ" sz="2000" dirty="0" smtClean="0">
                <a:solidFill>
                  <a:srgbClr val="002060"/>
                </a:solidFill>
                <a:latin typeface="Times New Roman" pitchFamily="18" charset="0"/>
                <a:ea typeface="Calibri" pitchFamily="34" charset="0"/>
                <a:cs typeface="Times New Roman" pitchFamily="18" charset="0"/>
              </a:rPr>
              <a:t>пайда болды. Ал біздің заманымызға дейінгі V ғасырдан бастап </a:t>
            </a:r>
            <a:r>
              <a:rPr lang="kk-KZ" sz="2000" dirty="0" smtClean="0">
                <a:solidFill>
                  <a:srgbClr val="002060"/>
                </a:solidFill>
                <a:latin typeface="Times New Roman" pitchFamily="18" charset="0"/>
                <a:ea typeface="Calibri" pitchFamily="34" charset="0"/>
                <a:cs typeface="Times New Roman" pitchFamily="18" charset="0"/>
              </a:rPr>
              <a:t> </a:t>
            </a:r>
            <a:r>
              <a:rPr lang="kk-KZ" sz="2000" u="sng" dirty="0" smtClean="0">
                <a:solidFill>
                  <a:srgbClr val="002060"/>
                </a:solidFill>
                <a:latin typeface="Times New Roman" pitchFamily="18" charset="0"/>
                <a:ea typeface="Calibri" pitchFamily="34" charset="0"/>
                <a:cs typeface="Times New Roman" pitchFamily="18" charset="0"/>
              </a:rPr>
              <a:t>тас </a:t>
            </a:r>
            <a:r>
              <a:rPr lang="kk-KZ" sz="2000" u="sng" dirty="0" smtClean="0">
                <a:solidFill>
                  <a:srgbClr val="002060"/>
                </a:solidFill>
                <a:latin typeface="Times New Roman" pitchFamily="18" charset="0"/>
                <a:ea typeface="Calibri" pitchFamily="34" charset="0"/>
                <a:cs typeface="Times New Roman" pitchFamily="18" charset="0"/>
              </a:rPr>
              <a:t>бағандар </a:t>
            </a:r>
            <a:r>
              <a:rPr lang="kk-KZ" sz="2000" dirty="0" smtClean="0">
                <a:solidFill>
                  <a:srgbClr val="002060"/>
                </a:solidFill>
                <a:latin typeface="Times New Roman" pitchFamily="18" charset="0"/>
                <a:ea typeface="Calibri" pitchFamily="34" charset="0"/>
                <a:cs typeface="Times New Roman" pitchFamily="18" charset="0"/>
              </a:rPr>
              <a:t>көбейді</a:t>
            </a:r>
            <a:r>
              <a:rPr lang="kk-KZ" sz="2000" dirty="0" smtClean="0">
                <a:solidFill>
                  <a:srgbClr val="002060"/>
                </a:solidFill>
                <a:latin typeface="Times New Roman" pitchFamily="18" charset="0"/>
                <a:ea typeface="Calibri" pitchFamily="34" charset="0"/>
                <a:cs typeface="Times New Roman" pitchFamily="18" charset="0"/>
              </a:rPr>
              <a:t>. </a:t>
            </a:r>
            <a:endParaRPr lang="kk-KZ" sz="2000" dirty="0" smtClean="0">
              <a:solidFill>
                <a:srgbClr val="002060"/>
              </a:solidFill>
              <a:latin typeface="Times New Roman" pitchFamily="18" charset="0"/>
              <a:ea typeface="Calibri" pitchFamily="34" charset="0"/>
              <a:cs typeface="Times New Roman" pitchFamily="18" charset="0"/>
            </a:endParaRPr>
          </a:p>
          <a:p>
            <a:pPr lvl="0" algn="just"/>
            <a:r>
              <a:rPr lang="kk-KZ" sz="2000" dirty="0" smtClean="0">
                <a:solidFill>
                  <a:srgbClr val="002060"/>
                </a:solidFill>
                <a:latin typeface="Times New Roman" pitchFamily="18" charset="0"/>
                <a:ea typeface="Calibri" pitchFamily="34" charset="0"/>
                <a:cs typeface="Times New Roman" pitchFamily="18" charset="0"/>
              </a:rPr>
              <a:t>        Жол белгілерінің </a:t>
            </a:r>
            <a:r>
              <a:rPr lang="kk-KZ" sz="2000" u="sng" dirty="0" smtClean="0">
                <a:solidFill>
                  <a:srgbClr val="002060"/>
                </a:solidFill>
                <a:latin typeface="Times New Roman" pitchFamily="18" charset="0"/>
                <a:ea typeface="Calibri" pitchFamily="34" charset="0"/>
                <a:cs typeface="Times New Roman" pitchFamily="18" charset="0"/>
              </a:rPr>
              <a:t>дұрыс </a:t>
            </a:r>
            <a:r>
              <a:rPr kumimoji="0" lang="kk-KZ" sz="2000" b="0" i="0" u="sng"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жүйесі </a:t>
            </a:r>
            <a:r>
              <a:rPr kumimoji="0" lang="kk-KZ" sz="2000" b="0"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біздің заманымызға  дейінгі ІІІ ғасырда Ежелгі Римде жасалды. Кейін </a:t>
            </a:r>
            <a:r>
              <a:rPr kumimoji="0" lang="kk-KZ" sz="2000" b="0" i="0" u="sng"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мұндай белгі </a:t>
            </a:r>
            <a:r>
              <a:rPr kumimoji="0" lang="kk-KZ" sz="2000" b="0"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әлемнің елдеріне   түгел тарай  бастады. </a:t>
            </a:r>
            <a:endParaRPr kumimoji="0" lang="ru-RU" sz="2000" b="0" i="0" u="none" strike="noStrike" cap="none" normalizeH="0" baseline="0" dirty="0" smtClean="0">
              <a:ln>
                <a:noFill/>
              </a:ln>
              <a:solidFill>
                <a:srgbClr val="00206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2000" b="0" i="0" u="none" strike="noStrike" cap="none" normalizeH="0" dirty="0" smtClean="0">
                <a:ln>
                  <a:noFill/>
                </a:ln>
                <a:solidFill>
                  <a:srgbClr val="002060"/>
                </a:solidFill>
                <a:effectLst/>
                <a:latin typeface="Times New Roman" pitchFamily="18" charset="0"/>
                <a:ea typeface="Calibri" pitchFamily="34" charset="0"/>
                <a:cs typeface="Times New Roman" pitchFamily="18" charset="0"/>
              </a:rPr>
              <a:t>     </a:t>
            </a:r>
            <a:r>
              <a:rPr kumimoji="0" lang="kk-KZ" sz="2000" b="0" i="0" u="none" strike="noStrike" cap="none" normalizeH="0" dirty="0" smtClean="0">
                <a:ln>
                  <a:noFill/>
                </a:ln>
                <a:solidFill>
                  <a:srgbClr val="002060"/>
                </a:solidFill>
                <a:effectLst/>
                <a:latin typeface="Times New Roman" pitchFamily="18" charset="0"/>
                <a:ea typeface="Calibri" pitchFamily="34" charset="0"/>
                <a:cs typeface="Times New Roman" pitchFamily="18" charset="0"/>
              </a:rPr>
              <a:t>  </a:t>
            </a:r>
            <a:r>
              <a:rPr kumimoji="0" lang="kk-KZ" sz="2000" b="0"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Біздің елде </a:t>
            </a:r>
            <a:r>
              <a:rPr kumimoji="0" lang="kk-KZ" sz="2000" b="0" i="0" u="sng"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алғашқы ережелер </a:t>
            </a:r>
            <a:r>
              <a:rPr kumimoji="0" lang="kk-KZ" sz="2000" b="0"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1931 жылы  Алматы  қаласында қабылданды.</a:t>
            </a:r>
            <a:r>
              <a:rPr kumimoji="0" lang="ru-RU" sz="2000" b="0" i="0" u="none" strike="noStrike" cap="none" normalizeH="0" baseline="0" dirty="0" smtClean="0">
                <a:ln>
                  <a:noFill/>
                </a:ln>
                <a:solidFill>
                  <a:srgbClr val="002060"/>
                </a:solidFill>
                <a:effectLst/>
                <a:latin typeface="Arial" pitchFamily="34" charset="0"/>
                <a:cs typeface="Arial" pitchFamily="34" charset="0"/>
              </a:rPr>
              <a:t> </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general_ani">
  <a:themeElements>
    <a:clrScheme name="Default Design 1">
      <a:dk1>
        <a:srgbClr val="000000"/>
      </a:dk1>
      <a:lt1>
        <a:srgbClr val="FDF58D"/>
      </a:lt1>
      <a:dk2>
        <a:srgbClr val="CC3300"/>
      </a:dk2>
      <a:lt2>
        <a:srgbClr val="808080"/>
      </a:lt2>
      <a:accent1>
        <a:srgbClr val="FF6161"/>
      </a:accent1>
      <a:accent2>
        <a:srgbClr val="FFC319"/>
      </a:accent2>
      <a:accent3>
        <a:srgbClr val="FEF9C5"/>
      </a:accent3>
      <a:accent4>
        <a:srgbClr val="000000"/>
      </a:accent4>
      <a:accent5>
        <a:srgbClr val="FFB7B7"/>
      </a:accent5>
      <a:accent6>
        <a:srgbClr val="E7B016"/>
      </a:accent6>
      <a:hlink>
        <a:srgbClr val="A8D02A"/>
      </a:hlink>
      <a:folHlink>
        <a:srgbClr val="5CB1FE"/>
      </a:folHlink>
    </a:clrScheme>
    <a:fontScheme name="Default Design">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DF58D"/>
        </a:lt1>
        <a:dk2>
          <a:srgbClr val="CC3300"/>
        </a:dk2>
        <a:lt2>
          <a:srgbClr val="808080"/>
        </a:lt2>
        <a:accent1>
          <a:srgbClr val="FF6161"/>
        </a:accent1>
        <a:accent2>
          <a:srgbClr val="FFC319"/>
        </a:accent2>
        <a:accent3>
          <a:srgbClr val="FEF9C5"/>
        </a:accent3>
        <a:accent4>
          <a:srgbClr val="000000"/>
        </a:accent4>
        <a:accent5>
          <a:srgbClr val="FFB7B7"/>
        </a:accent5>
        <a:accent6>
          <a:srgbClr val="E7B016"/>
        </a:accent6>
        <a:hlink>
          <a:srgbClr val="A8D02A"/>
        </a:hlink>
        <a:folHlink>
          <a:srgbClr val="5CB1FE"/>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E1F4D8"/>
        </a:lt1>
        <a:dk2>
          <a:srgbClr val="003366"/>
        </a:dk2>
        <a:lt2>
          <a:srgbClr val="808080"/>
        </a:lt2>
        <a:accent1>
          <a:srgbClr val="FFC319"/>
        </a:accent1>
        <a:accent2>
          <a:srgbClr val="A8D02A"/>
        </a:accent2>
        <a:accent3>
          <a:srgbClr val="EEF8E9"/>
        </a:accent3>
        <a:accent4>
          <a:srgbClr val="000000"/>
        </a:accent4>
        <a:accent5>
          <a:srgbClr val="FFDEAB"/>
        </a:accent5>
        <a:accent6>
          <a:srgbClr val="98BC25"/>
        </a:accent6>
        <a:hlink>
          <a:srgbClr val="5CB1FE"/>
        </a:hlink>
        <a:folHlink>
          <a:srgbClr val="FF6161"/>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EE9DE"/>
        </a:lt1>
        <a:dk2>
          <a:srgbClr val="000066"/>
        </a:dk2>
        <a:lt2>
          <a:srgbClr val="808080"/>
        </a:lt2>
        <a:accent1>
          <a:srgbClr val="5CB1FE"/>
        </a:accent1>
        <a:accent2>
          <a:srgbClr val="FF7575"/>
        </a:accent2>
        <a:accent3>
          <a:srgbClr val="FEF2EC"/>
        </a:accent3>
        <a:accent4>
          <a:srgbClr val="000000"/>
        </a:accent4>
        <a:accent5>
          <a:srgbClr val="B5D5FE"/>
        </a:accent5>
        <a:accent6>
          <a:srgbClr val="E76969"/>
        </a:accent6>
        <a:hlink>
          <a:srgbClr val="FFC319"/>
        </a:hlink>
        <a:folHlink>
          <a:srgbClr val="A8D02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3903</TotalTime>
  <Words>855</Words>
  <Application>Microsoft Office PowerPoint</Application>
  <PresentationFormat>Экран (4:3)</PresentationFormat>
  <Paragraphs>293</Paragraphs>
  <Slides>16</Slides>
  <Notes>6</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general_ani</vt:lpstr>
      <vt:lpstr> КӨЛІК  ЖӘНЕ  ЖОЛ  БЕЛГІЛЕРІ   Жол ережелері қашан пайда болды?</vt:lpstr>
      <vt:lpstr>Мына суреттегі жол белгілері туралы не білеміз? </vt:lpstr>
      <vt:lpstr>Жол ережелері қашан пайда болды?</vt:lpstr>
      <vt:lpstr>Мәтінмен жұмыс </vt:lpstr>
      <vt:lpstr>Слайд 5</vt:lpstr>
      <vt:lpstr>Слайд 6</vt:lpstr>
      <vt:lpstr>Есіңде сақта </vt:lpstr>
      <vt:lpstr>Слайд 8</vt:lpstr>
      <vt:lpstr>Мәтінмен жұмыс </vt:lpstr>
      <vt:lpstr>Слайд 10</vt:lpstr>
      <vt:lpstr> </vt:lpstr>
      <vt:lpstr> </vt:lpstr>
      <vt:lpstr> </vt:lpstr>
      <vt:lpstr>Біз бүгін не білдік?</vt:lpstr>
      <vt:lpstr>            Қосымша тапсырма            </vt:lpstr>
      <vt:lpstr>Назар салып тыңдағандарыңызға рахмет!</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КӨШБАСШЫЛЫҚТЫ ДАМЫТУ ҚҰРАЛЫ:  ЫНТАЛАНДЫРУ ЖӘНЕ КЕРІ БАЙЛАНЫС</dc:title>
  <dc:creator>Admin</dc:creator>
  <cp:lastModifiedBy>Технодом</cp:lastModifiedBy>
  <cp:revision>143</cp:revision>
  <dcterms:created xsi:type="dcterms:W3CDTF">2017-10-22T03:09:13Z</dcterms:created>
  <dcterms:modified xsi:type="dcterms:W3CDTF">2021-01-26T12:40:52Z</dcterms:modified>
</cp:coreProperties>
</file>