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7" r:id="rId2"/>
    <p:sldId id="258" r:id="rId3"/>
    <p:sldId id="256" r:id="rId4"/>
    <p:sldId id="268" r:id="rId5"/>
    <p:sldId id="259" r:id="rId6"/>
    <p:sldId id="260" r:id="rId7"/>
    <p:sldId id="266" r:id="rId8"/>
    <p:sldId id="261" r:id="rId9"/>
    <p:sldId id="262" r:id="rId10"/>
    <p:sldId id="269" r:id="rId11"/>
    <p:sldId id="267" r:id="rId12"/>
    <p:sldId id="265" r:id="rId13"/>
  </p:sldIdLst>
  <p:sldSz cx="12192000" cy="6858000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82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9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18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31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7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46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81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0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9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0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14EF4-99D7-4758-A3F1-3F913C9C0892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4522-8411-4CC7-9621-24E68952E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96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10_5-6_sabak_winiksan%20wimir%20bolasin.mp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 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м</a:t>
            </a:r>
            <a:r>
              <a:rPr lang="kk-KZ" dirty="0" smtClean="0"/>
              <a:t>әтіннен </a:t>
            </a:r>
            <a:r>
              <a:rPr lang="kk-KZ" dirty="0"/>
              <a:t>ақпаратты </a:t>
            </a:r>
            <a:r>
              <a:rPr lang="kk-KZ" dirty="0" smtClean="0"/>
              <a:t>анықтау, тыңдалған </a:t>
            </a:r>
            <a:r>
              <a:rPr lang="kk-KZ" dirty="0"/>
              <a:t>мәтіннің мазмұнын түсіну, негізгі және қосымша ақпаратты </a:t>
            </a:r>
            <a:r>
              <a:rPr lang="kk-KZ" dirty="0" smtClean="0"/>
              <a:t>анықтау;</a:t>
            </a:r>
          </a:p>
          <a:p>
            <a:r>
              <a:rPr lang="kk-KZ" dirty="0"/>
              <a:t>з</a:t>
            </a:r>
            <a:r>
              <a:rPr lang="kk-KZ" dirty="0" smtClean="0"/>
              <a:t>ат </a:t>
            </a:r>
            <a:r>
              <a:rPr lang="kk-KZ" dirty="0"/>
              <a:t>есімдердің мағыналық түрлерін мәнмәтін аясында  жалғаулар арқылы түрлендіріп қолдану.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4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 smtClean="0"/>
              <a:t>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33859"/>
              </p:ext>
            </p:extLst>
          </p:nvPr>
        </p:nvGraphicFramePr>
        <p:xfrm>
          <a:off x="577516" y="2367992"/>
          <a:ext cx="11141241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989">
                  <a:extLst>
                    <a:ext uri="{9D8B030D-6E8A-4147-A177-3AD203B41FA5}">
                      <a16:colId xmlns:a16="http://schemas.microsoft.com/office/drawing/2014/main" val="549378213"/>
                    </a:ext>
                  </a:extLst>
                </a:gridCol>
                <a:gridCol w="3465095">
                  <a:extLst>
                    <a:ext uri="{9D8B030D-6E8A-4147-A177-3AD203B41FA5}">
                      <a16:colId xmlns:a16="http://schemas.microsoft.com/office/drawing/2014/main" val="2827582625"/>
                    </a:ext>
                  </a:extLst>
                </a:gridCol>
                <a:gridCol w="4632157">
                  <a:extLst>
                    <a:ext uri="{9D8B030D-6E8A-4147-A177-3AD203B41FA5}">
                      <a16:colId xmlns:a16="http://schemas.microsoft.com/office/drawing/2014/main" val="35008619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Білемін 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Білдім</a:t>
                      </a:r>
                    </a:p>
                    <a:p>
                      <a:endParaRPr lang="ru-RU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Үйренгім келеді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95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46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4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Шынығу  туралы ақпарат алдыңыз.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түрленуін  еске түсірдіңіз.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Аудиомәтін  желісі бойынша сұраққа жауап бердіңіз.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сабағымызды аяқтаймыз. Сау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болыңыздар.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pPr algn="ctr"/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рақмет!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Суреттер сырын ашыңыз»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82" y="2009501"/>
            <a:ext cx="2639144" cy="238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Шынықсаң шымыр\Без названия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405" y="2009502"/>
            <a:ext cx="2639144" cy="238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405" y="4614442"/>
            <a:ext cx="2477736" cy="20871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Рисунок 6" descr="C:\Users\user\Desktop\Шынықсаң шымыр\Без названия (1)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990" y="1997696"/>
            <a:ext cx="2658199" cy="2400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81" y="4614441"/>
            <a:ext cx="2639144" cy="2087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821" y="4614441"/>
            <a:ext cx="2718368" cy="2087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97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5642" y="517358"/>
            <a:ext cx="10006263" cy="2370220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5-бөлім.Бос уақыт және хобби</a:t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Шынықсаң 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шымыр боласың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179" y="3437773"/>
            <a:ext cx="6188244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81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671" y="529389"/>
            <a:ext cx="10565897" cy="1239484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Ойтүрткі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2011680"/>
            <a:ext cx="10577925" cy="4206240"/>
          </a:xfrm>
        </p:spPr>
        <p:txBody>
          <a:bodyPr/>
          <a:lstStyle/>
          <a:p>
            <a:endParaRPr lang="kk-KZ" dirty="0" smtClean="0"/>
          </a:p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1.Сен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спортты жақсы көресің бе?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2.Бос уақытында спортпен айналысатын кімдерді білесің?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164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31"/>
    </mc:Choice>
    <mc:Fallback xmlns="">
      <p:transition spd="slow" advTm="2173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Тыңдалым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тапсырмасы: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963" y="-62707"/>
            <a:ext cx="2095500" cy="21812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" t="11280" r="1706" b="4573"/>
          <a:stretch/>
        </p:blipFill>
        <p:spPr>
          <a:xfrm>
            <a:off x="838200" y="1846513"/>
            <a:ext cx="8420100" cy="4045787"/>
          </a:xfrm>
          <a:prstGeom prst="rect">
            <a:avLst/>
          </a:prstGeom>
          <a:ln w="38100">
            <a:solidFill>
              <a:srgbClr val="19A8B7"/>
            </a:solidFill>
          </a:ln>
        </p:spPr>
      </p:pic>
    </p:spTree>
    <p:extLst>
      <p:ext uri="{BB962C8B-B14F-4D97-AF65-F5344CB8AC3E}">
        <p14:creationId xmlns:p14="http://schemas.microsoft.com/office/powerpoint/2010/main" val="32811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671" y="529389"/>
            <a:ext cx="10565897" cy="1239484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анықта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640008"/>
              </p:ext>
            </p:extLst>
          </p:nvPr>
        </p:nvGraphicFramePr>
        <p:xfrm>
          <a:off x="1167063" y="2743200"/>
          <a:ext cx="9709484" cy="1925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874">
                  <a:extLst>
                    <a:ext uri="{9D8B030D-6E8A-4147-A177-3AD203B41FA5}">
                      <a16:colId xmlns:a16="http://schemas.microsoft.com/office/drawing/2014/main" val="2619911052"/>
                    </a:ext>
                  </a:extLst>
                </a:gridCol>
                <a:gridCol w="5185610">
                  <a:extLst>
                    <a:ext uri="{9D8B030D-6E8A-4147-A177-3AD203B41FA5}">
                      <a16:colId xmlns:a16="http://schemas.microsoft.com/office/drawing/2014/main" val="3057132995"/>
                    </a:ext>
                  </a:extLst>
                </a:gridCol>
              </a:tblGrid>
              <a:tr h="962527">
                <a:tc>
                  <a:txBody>
                    <a:bodyPr/>
                    <a:lstStyle/>
                    <a:p>
                      <a:pPr algn="ctr"/>
                      <a:r>
                        <a:rPr lang="kk-KZ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ақпарат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712643"/>
                  </a:ext>
                </a:extLst>
              </a:tr>
              <a:tr h="9625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9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8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274" y="579922"/>
            <a:ext cx="10577925" cy="4206240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/>
              <a:t>  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000626"/>
              </p:ext>
            </p:extLst>
          </p:nvPr>
        </p:nvGraphicFramePr>
        <p:xfrm>
          <a:off x="927515" y="1997241"/>
          <a:ext cx="10166684" cy="3897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342">
                  <a:extLst>
                    <a:ext uri="{9D8B030D-6E8A-4147-A177-3AD203B41FA5}">
                      <a16:colId xmlns:a16="http://schemas.microsoft.com/office/drawing/2014/main" val="2619911052"/>
                    </a:ext>
                  </a:extLst>
                </a:gridCol>
                <a:gridCol w="5083342">
                  <a:extLst>
                    <a:ext uri="{9D8B030D-6E8A-4147-A177-3AD203B41FA5}">
                      <a16:colId xmlns:a16="http://schemas.microsoft.com/office/drawing/2014/main" val="3057132995"/>
                    </a:ext>
                  </a:extLst>
                </a:gridCol>
              </a:tblGrid>
              <a:tr h="1245269">
                <a:tc>
                  <a:txBody>
                    <a:bodyPr/>
                    <a:lstStyle/>
                    <a:p>
                      <a:pPr algn="ctr"/>
                      <a:r>
                        <a:rPr lang="kk-KZ" sz="4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ақпарат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4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sz="4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712643"/>
                  </a:ext>
                </a:extLst>
              </a:tr>
              <a:tr h="1245269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Жарас Төлегенов</a:t>
                      </a:r>
                      <a:r>
                        <a:rPr lang="kk-K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дене тәрбиесі мұғалімі, боксшы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Жарас Төлегеновтің абыройы,беделі,</a:t>
                      </a:r>
                      <a:r>
                        <a:rPr lang="kk-K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оқушыға үлгі болуы .</a:t>
                      </a:r>
                      <a:r>
                        <a:rPr lang="kk-K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</a:t>
                      </a:r>
                      <a:r>
                        <a:rPr lang="kk-KZ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аланың  спортпен айналысуы, сабағын  да жақсы оқуы.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9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1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1.Мәтіндегі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кейіпкеріміз қай кезден бастап спортпен айналысқан?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2.Спортты жақсы көру оның сабағына кері әсерін  тигізді ме?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3.Мектеп оқушыларының  спортты  жақсы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көруіне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кімнің әсері болды?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dirty="0" smtClean="0"/>
              <a:t> 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мәтінінен туынды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тауып , сөйлем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құра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ӘТН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 есімдердің мағыналық түрлерін мәнмәтін аясында жалғаулар арқылы түрлендіріп қолдану.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4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166</Words>
  <Application>Microsoft Office PowerPoint</Application>
  <PresentationFormat>Широкоэкранный</PresentationFormat>
  <Paragraphs>48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Бүгінгі сабақта :</vt:lpstr>
      <vt:lpstr>« Суреттер сырын ашыңыз»</vt:lpstr>
      <vt:lpstr>5-бөлім.Бос уақыт және хобби  Сабақтың тақырыбы: Шынықсаң шымыр боласың </vt:lpstr>
      <vt:lpstr>Ойтүрткі</vt:lpstr>
      <vt:lpstr>Тыңдалым тапсырмасы: </vt:lpstr>
      <vt:lpstr>Мәтіннен анықта</vt:lpstr>
      <vt:lpstr>Презентация PowerPoint</vt:lpstr>
      <vt:lpstr> Айтылым</vt:lpstr>
      <vt:lpstr> Жазылым</vt:lpstr>
      <vt:lpstr>Кері байланыс</vt:lpstr>
      <vt:lpstr>Қорытынды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Шынықсаң шымыр боласың</dc:title>
  <dc:creator>user</dc:creator>
  <cp:lastModifiedBy>user</cp:lastModifiedBy>
  <cp:revision>26</cp:revision>
  <cp:lastPrinted>2020-10-16T17:40:19Z</cp:lastPrinted>
  <dcterms:created xsi:type="dcterms:W3CDTF">2020-10-13T16:30:23Z</dcterms:created>
  <dcterms:modified xsi:type="dcterms:W3CDTF">2020-10-19T16:05:13Z</dcterms:modified>
</cp:coreProperties>
</file>