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6" r:id="rId6"/>
    <p:sldId id="262" r:id="rId7"/>
    <p:sldId id="263" r:id="rId8"/>
    <p:sldId id="26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3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67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04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86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97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99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55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20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58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398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70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06D88-B227-4470-8FD7-8D5670AAD3A8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751C7-5368-4913-ABD9-204C4B933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77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27222" y="493295"/>
            <a:ext cx="10467474" cy="1857458"/>
          </a:xfrm>
        </p:spPr>
        <p:txBody>
          <a:bodyPr>
            <a:normAutofit/>
          </a:bodyPr>
          <a:lstStyle/>
          <a:p>
            <a:pPr algn="l"/>
            <a:r>
              <a:rPr lang="kk-KZ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сабақта:</a:t>
            </a:r>
            <a:br>
              <a:rPr lang="kk-KZ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5853" y="2350753"/>
            <a:ext cx="9966158" cy="2979235"/>
          </a:xfrm>
        </p:spPr>
        <p:txBody>
          <a:bodyPr>
            <a:normAutofit fontScale="25000" lnSpcReduction="20000"/>
          </a:bodyPr>
          <a:lstStyle/>
          <a:p>
            <a:endParaRPr lang="kk-KZ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tabLst>
                <a:tab pos="270510" algn="l"/>
              </a:tabLst>
            </a:pPr>
            <a:r>
              <a:rPr lang="kk-KZ" sz="1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Оқылым </a:t>
            </a:r>
            <a:r>
              <a:rPr lang="kk-KZ" sz="1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стратегияларын қолдану. </a:t>
            </a:r>
          </a:p>
          <a:p>
            <a:pPr algn="l">
              <a:tabLst>
                <a:tab pos="270510" algn="l"/>
              </a:tabLst>
            </a:pPr>
            <a:r>
              <a:rPr lang="kk-KZ" sz="1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Оқылым </a:t>
            </a:r>
            <a:r>
              <a:rPr lang="kk-KZ" sz="1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стратегияларын қолдану: жалпы мазмұнын түсіну үшін оқу, нақты ақпаратты табу үшін оқу.</a:t>
            </a:r>
            <a:endParaRPr lang="ru-RU" sz="16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kk-KZ" sz="1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37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Ойтүрткі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7568" y="1885783"/>
            <a:ext cx="10515600" cy="4351338"/>
          </a:xfrm>
        </p:spPr>
        <p:txBody>
          <a:bodyPr>
            <a:normAutofit/>
          </a:bodyPr>
          <a:lstStyle/>
          <a:p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Саған саяхат жасау ұнай ма?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Бос уақытта саяхаттау пайдалы деп ойлайсың ба?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Саяхаттың  берер пайдасы қандай деп ойлайсың?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31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637674"/>
            <a:ext cx="11016916" cy="5967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5-б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өлім. Бос уақыт және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хобби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</a:t>
            </a:r>
          </a:p>
          <a:p>
            <a:pPr marL="0" indent="0">
              <a:buNone/>
            </a:pP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Қазақстан 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қалаларына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саяхат</a:t>
            </a: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Оқылым 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стратегияларын қолданады, мазмұнын түсіну үшін оқиды, нақты ақпаратты табу үшін оқиды.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80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727" y="285583"/>
            <a:ext cx="10515600" cy="4351338"/>
          </a:xfrm>
        </p:spPr>
        <p:txBody>
          <a:bodyPr>
            <a:normAutofit fontScale="25000" lnSpcReduction="20000"/>
          </a:bodyPr>
          <a:lstStyle/>
          <a:p>
            <a:endParaRPr lang="kk-KZ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kk-KZ" sz="160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Оқулықтың 77-бетіндегі 4-тапсырманы оқу.</a:t>
            </a:r>
            <a:endParaRPr lang="kk-KZ" sz="1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sz="1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Мәтінге жоспар </a:t>
            </a:r>
            <a:r>
              <a:rPr lang="kk-KZ" sz="1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құру.Тірек сөздерді табу.Нақты ақпаратты айту</a:t>
            </a:r>
            <a:r>
              <a:rPr lang="kk-KZ" sz="1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kk-KZ" sz="1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k-KZ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</a:t>
            </a:r>
            <a:r>
              <a:rPr lang="kk-KZ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қалаларына саяхат жасауды сүйікті ісіңе айналдырар ма </a:t>
            </a:r>
            <a:r>
              <a:rPr lang="kk-KZ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едің?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Астана қаласы азғана уақытта қалай көркейіпті?</a:t>
            </a:r>
            <a:endParaRPr lang="ru-RU" sz="1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k-KZ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Әрбір саяхатшы Алматыны көруді неліктен армандайды?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Бос уақытыңда Ақсу-Жабағылы қорығына барғың келе ме?</a:t>
            </a:r>
          </a:p>
          <a:p>
            <a:endParaRPr lang="ru-RU" sz="7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5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</p:spPr>
        <p:txBody>
          <a:bodyPr>
            <a:normAutofit fontScale="90000"/>
          </a:bodyPr>
          <a:lstStyle/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695" y="1199983"/>
            <a:ext cx="10515600" cy="47676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kk-KZ" sz="6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І.Алматы </a:t>
            </a:r>
            <a:r>
              <a:rPr lang="kk-K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</a:t>
            </a:r>
            <a:r>
              <a:rPr lang="kk-K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(мәтінмен жұмыс</a:t>
            </a:r>
            <a:r>
              <a:rPr lang="kk-K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kk-K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Нақты </a:t>
            </a:r>
            <a:r>
              <a:rPr lang="kk-K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 айту.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ІІ. </a:t>
            </a:r>
            <a:r>
              <a:rPr lang="kk-K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Астана қаласы</a:t>
            </a:r>
            <a:r>
              <a:rPr lang="kk-K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Берілген сөздерді пайдаланып, қала туралы әңгімелеу. </a:t>
            </a:r>
          </a:p>
          <a:p>
            <a:pPr marL="0" indent="0">
              <a:buNone/>
            </a:pPr>
            <a:r>
              <a:rPr lang="kk-K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Берілген </a:t>
            </a:r>
            <a:r>
              <a:rPr lang="kk-K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 қатыстырып,әңгіме құрастырады</a:t>
            </a:r>
            <a:r>
              <a:rPr lang="kk-KZ" sz="6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Әсем қала, спорт </a:t>
            </a:r>
            <a:r>
              <a:rPr lang="kk-KZ" sz="6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ғимараты , театр, мұражай, мейрамхана, емхана, дәріхана, саябақ.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400" dirty="0"/>
          </a:p>
        </p:txBody>
      </p:sp>
    </p:spTree>
    <p:extLst>
      <p:ext uri="{BB962C8B-B14F-4D97-AF65-F5344CB8AC3E}">
        <p14:creationId xmlns:p14="http://schemas.microsoft.com/office/powerpoint/2010/main" val="20293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979" y="365126"/>
            <a:ext cx="10980821" cy="224422"/>
          </a:xfrm>
        </p:spPr>
        <p:txBody>
          <a:bodyPr>
            <a:normAutofit fontScale="90000"/>
          </a:bodyPr>
          <a:lstStyle/>
          <a:p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2-тапсырма.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979" y="827004"/>
            <a:ext cx="10515600" cy="4351338"/>
          </a:xfrm>
        </p:spPr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Берілген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дескрипторларды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пайдаланып, өз таңдаулары бойынша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жарнама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немесе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хабарландыру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құрастырып жазу. Жұмыстың  соңында дескрипторларға сай, үздік  деп танылған үш жұмысты сабақта 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«Автор орындығына»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отырып, оқу.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075737"/>
              </p:ext>
            </p:extLst>
          </p:nvPr>
        </p:nvGraphicFramePr>
        <p:xfrm>
          <a:off x="625642" y="2582462"/>
          <a:ext cx="10984831" cy="358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8752">
                  <a:extLst>
                    <a:ext uri="{9D8B030D-6E8A-4147-A177-3AD203B41FA5}">
                      <a16:colId xmlns:a16="http://schemas.microsoft.com/office/drawing/2014/main" val="514691151"/>
                    </a:ext>
                  </a:extLst>
                </a:gridCol>
                <a:gridCol w="4906079">
                  <a:extLst>
                    <a:ext uri="{9D8B030D-6E8A-4147-A177-3AD203B41FA5}">
                      <a16:colId xmlns:a16="http://schemas.microsoft.com/office/drawing/2014/main" val="10274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Жарнама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Хабарландыру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3414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-Атауы, ұраны  (лозунг);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-Адресат пен адресанттың болуы (кімнен және  кімге);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2618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-Құрылысы;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-Күн </a:t>
                      </a: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тәртібіндегі  мәселенің  болуы;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2660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-Өзіндік ерекшеліктерін айқындауы (қызмет көрсету аясы, қандай  мүмкіндіктері бар т.с.с.);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Қандай  бағдарлама ұсынылды;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0660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-Көркемделуі (эмблемасы,бояуы, сурет т.б.);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Шарттары;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259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-Эмоционалды-экспрессивті сөздерді  қолдануы;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зіне  </a:t>
                      </a: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тән стильдік, тілдік, лексикалық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ерекшеліктері.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1492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Өзіне  </a:t>
                      </a: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тән стильдік, лексикалық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ерекшеліктері.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979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21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ПОПС» әдісін пайдаланып, өз пікіріңді дәлелде.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88741"/>
            <a:ext cx="10515600" cy="4351338"/>
          </a:xfrm>
        </p:spPr>
        <p:txBody>
          <a:bodyPr/>
          <a:lstStyle/>
          <a:p>
            <a:pPr algn="ctr"/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«Саяхаттау кезінде уақытты тиімді пайдалануға болады ма?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сөйлем.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«Менің ойымша....».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 сөйлем.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«Себебі, мен оны .... деп түсіндіремін».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Үшінші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«Оны мен ....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фактілермен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мысалдар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аламын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Осыған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...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келдім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0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>
              <a:tabLst>
                <a:tab pos="270510" algn="l"/>
              </a:tabLst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70510" algn="l"/>
              </a:tabLst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қалалары туралы айтылды.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70510" algn="l"/>
              </a:tabLst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Оқылым 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стратегияларын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қолдандық. </a:t>
            </a:r>
          </a:p>
          <a:p>
            <a:pPr>
              <a:tabLst>
                <a:tab pos="270510" algn="l"/>
              </a:tabLst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Мәтіндер мазмұнымен таныстық, нақты ақпаратты айттық.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0746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281</Words>
  <Application>Microsoft Office PowerPoint</Application>
  <PresentationFormat>Широкоэкранный</PresentationFormat>
  <Paragraphs>57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Тема Office</vt:lpstr>
      <vt:lpstr>Бүгінгі сабақта: </vt:lpstr>
      <vt:lpstr> Ойтүрткі</vt:lpstr>
      <vt:lpstr>Презентация PowerPoint</vt:lpstr>
      <vt:lpstr>Презентация PowerPoint</vt:lpstr>
      <vt:lpstr>1-тапсырма. </vt:lpstr>
      <vt:lpstr> 2-тапсырма.  </vt:lpstr>
      <vt:lpstr>«ПОПС» әдісін пайдаланып, өз пікіріңді дәлелде. </vt:lpstr>
      <vt:lpstr>Қорытынды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Бүгінгі сабақта: </dc:title>
  <dc:creator>user</dc:creator>
  <cp:lastModifiedBy>user</cp:lastModifiedBy>
  <cp:revision>17</cp:revision>
  <dcterms:created xsi:type="dcterms:W3CDTF">2020-10-18T14:35:30Z</dcterms:created>
  <dcterms:modified xsi:type="dcterms:W3CDTF">2020-10-19T17:59:57Z</dcterms:modified>
</cp:coreProperties>
</file>