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1" r:id="rId1"/>
  </p:sldMasterIdLst>
  <p:sldIdLst>
    <p:sldId id="256" r:id="rId2"/>
    <p:sldId id="265" r:id="rId3"/>
    <p:sldId id="257" r:id="rId4"/>
    <p:sldId id="266" r:id="rId5"/>
    <p:sldId id="258" r:id="rId6"/>
    <p:sldId id="268" r:id="rId7"/>
    <p:sldId id="269" r:id="rId8"/>
    <p:sldId id="261" r:id="rId9"/>
    <p:sldId id="262" r:id="rId10"/>
    <p:sldId id="259" r:id="rId11"/>
    <p:sldId id="260" r:id="rId12"/>
    <p:sldId id="263" r:id="rId13"/>
    <p:sldId id="264" r:id="rId14"/>
    <p:sldId id="26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без заголовка" id="{F02DA21E-A359-4E2C-9F27-6891BA772D10}">
          <p14:sldIdLst>
            <p14:sldId id="256"/>
            <p14:sldId id="265"/>
            <p14:sldId id="257"/>
            <p14:sldId id="266"/>
            <p14:sldId id="258"/>
            <p14:sldId id="268"/>
            <p14:sldId id="269"/>
            <p14:sldId id="261"/>
            <p14:sldId id="262"/>
            <p14:sldId id="259"/>
            <p14:sldId id="260"/>
            <p14:sldId id="263"/>
            <p14:sldId id="264"/>
            <p14:sldId id="267"/>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J" initials="H" lastIdx="1" clrIdx="0">
    <p:extLst>
      <p:ext uri="{19B8F6BF-5375-455C-9EA6-DF929625EA0E}">
        <p15:presenceInfo xmlns:p15="http://schemas.microsoft.com/office/powerpoint/2012/main" userId="HJ"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4" autoAdjust="0"/>
    <p:restoredTop sz="94660"/>
  </p:normalViewPr>
  <p:slideViewPr>
    <p:cSldViewPr snapToGrid="0">
      <p:cViewPr varScale="1">
        <p:scale>
          <a:sx n="45" d="100"/>
          <a:sy n="45" d="100"/>
        </p:scale>
        <p:origin x="43" y="8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AA70F276-1833-4A75-9C1D-A56E2295A68D}" type="datetimeFigureOut">
              <a:rPr lang="en-US" smtClean="0"/>
              <a:pPr/>
              <a:t>10/20/2024</a:t>
            </a:fld>
            <a:endParaRPr lang="en-US" dirty="0"/>
          </a:p>
        </p:txBody>
      </p:sp>
      <p:sp>
        <p:nvSpPr>
          <p:cNvPr id="5" name="Footer Placeholder 4"/>
          <p:cNvSpPr>
            <a:spLocks noGrp="1"/>
          </p:cNvSpPr>
          <p:nvPr>
            <p:ph type="ftr" sz="quarter" idx="11"/>
          </p:nvPr>
        </p:nvSpPr>
        <p:spPr/>
        <p:txBody>
          <a:bodyPr/>
          <a:lstStyle/>
          <a:p>
            <a:endParaRPr lang="en-US">
              <a:solidFill>
                <a:srgbClr val="FFFFFF"/>
              </a:solidFill>
            </a:endParaRPr>
          </a:p>
        </p:txBody>
      </p:sp>
      <p:sp>
        <p:nvSpPr>
          <p:cNvPr id="6" name="Slide Number Placeholder 5"/>
          <p:cNvSpPr>
            <a:spLocks noGrp="1"/>
          </p:cNvSpPr>
          <p:nvPr>
            <p:ph type="sldNum" sz="quarter" idx="12"/>
          </p:nvPr>
        </p:nvSpPr>
        <p:spPr/>
        <p:txBody>
          <a:bodyPr/>
          <a:lstStyle/>
          <a:p>
            <a:fld id="{28844951-7827-47D4-8276-7DDE1FA7D85A}" type="slidenum">
              <a:rPr lang="en-US" smtClean="0"/>
              <a:pPr/>
              <a:t>‹#›</a:t>
            </a:fld>
            <a:endParaRPr lang="en-US"/>
          </a:p>
        </p:txBody>
      </p:sp>
    </p:spTree>
    <p:extLst>
      <p:ext uri="{BB962C8B-B14F-4D97-AF65-F5344CB8AC3E}">
        <p14:creationId xmlns:p14="http://schemas.microsoft.com/office/powerpoint/2010/main" val="86894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A70F276-1833-4A75-9C1D-A56E2295A68D}" type="datetimeFigureOut">
              <a:rPr lang="en-US" smtClean="0"/>
              <a:pPr/>
              <a:t>10/20/2024</a:t>
            </a:fld>
            <a:endParaRPr lang="en-US" dirty="0"/>
          </a:p>
        </p:txBody>
      </p:sp>
      <p:sp>
        <p:nvSpPr>
          <p:cNvPr id="5" name="Footer Placeholder 4"/>
          <p:cNvSpPr>
            <a:spLocks noGrp="1"/>
          </p:cNvSpPr>
          <p:nvPr>
            <p:ph type="ftr" sz="quarter" idx="11"/>
          </p:nvPr>
        </p:nvSpPr>
        <p:spPr/>
        <p:txBody>
          <a:bodyPr/>
          <a:lstStyle/>
          <a:p>
            <a:endParaRPr lang="en-US">
              <a:solidFill>
                <a:srgbClr val="FFFFFF"/>
              </a:solidFill>
            </a:endParaRPr>
          </a:p>
        </p:txBody>
      </p:sp>
      <p:sp>
        <p:nvSpPr>
          <p:cNvPr id="6" name="Slide Number Placeholder 5"/>
          <p:cNvSpPr>
            <a:spLocks noGrp="1"/>
          </p:cNvSpPr>
          <p:nvPr>
            <p:ph type="sldNum" sz="quarter" idx="12"/>
          </p:nvPr>
        </p:nvSpPr>
        <p:spPr/>
        <p:txBody>
          <a:bodyPr/>
          <a:lstStyle/>
          <a:p>
            <a:fld id="{28844951-7827-47D4-8276-7DDE1FA7D85A}" type="slidenum">
              <a:rPr lang="en-US" smtClean="0"/>
              <a:pPr/>
              <a:t>‹#›</a:t>
            </a:fld>
            <a:endParaRPr lang="en-US"/>
          </a:p>
        </p:txBody>
      </p:sp>
    </p:spTree>
    <p:extLst>
      <p:ext uri="{BB962C8B-B14F-4D97-AF65-F5344CB8AC3E}">
        <p14:creationId xmlns:p14="http://schemas.microsoft.com/office/powerpoint/2010/main" val="1798927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A70F276-1833-4A75-9C1D-A56E2295A68D}" type="datetimeFigureOut">
              <a:rPr lang="en-US" smtClean="0"/>
              <a:pPr/>
              <a:t>10/20/2024</a:t>
            </a:fld>
            <a:endParaRPr lang="en-US" dirty="0"/>
          </a:p>
        </p:txBody>
      </p:sp>
      <p:sp>
        <p:nvSpPr>
          <p:cNvPr id="5" name="Footer Placeholder 4"/>
          <p:cNvSpPr>
            <a:spLocks noGrp="1"/>
          </p:cNvSpPr>
          <p:nvPr>
            <p:ph type="ftr" sz="quarter" idx="11"/>
          </p:nvPr>
        </p:nvSpPr>
        <p:spPr/>
        <p:txBody>
          <a:bodyPr/>
          <a:lstStyle/>
          <a:p>
            <a:endParaRPr lang="en-US">
              <a:solidFill>
                <a:srgbClr val="FFFFFF"/>
              </a:solidFill>
            </a:endParaRPr>
          </a:p>
        </p:txBody>
      </p:sp>
      <p:sp>
        <p:nvSpPr>
          <p:cNvPr id="6" name="Slide Number Placeholder 5"/>
          <p:cNvSpPr>
            <a:spLocks noGrp="1"/>
          </p:cNvSpPr>
          <p:nvPr>
            <p:ph type="sldNum" sz="quarter" idx="12"/>
          </p:nvPr>
        </p:nvSpPr>
        <p:spPr/>
        <p:txBody>
          <a:bodyPr/>
          <a:lstStyle/>
          <a:p>
            <a:fld id="{28844951-7827-47D4-8276-7DDE1FA7D85A}"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4517841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A70F276-1833-4A75-9C1D-A56E2295A68D}" type="datetimeFigureOut">
              <a:rPr lang="en-US" smtClean="0"/>
              <a:pPr/>
              <a:t>10/20/2024</a:t>
            </a:fld>
            <a:endParaRPr lang="en-US" dirty="0"/>
          </a:p>
        </p:txBody>
      </p:sp>
      <p:sp>
        <p:nvSpPr>
          <p:cNvPr id="5" name="Footer Placeholder 4"/>
          <p:cNvSpPr>
            <a:spLocks noGrp="1"/>
          </p:cNvSpPr>
          <p:nvPr>
            <p:ph type="ftr" sz="quarter" idx="11"/>
          </p:nvPr>
        </p:nvSpPr>
        <p:spPr/>
        <p:txBody>
          <a:bodyPr/>
          <a:lstStyle/>
          <a:p>
            <a:endParaRPr lang="en-US">
              <a:solidFill>
                <a:srgbClr val="FFFFFF"/>
              </a:solidFill>
            </a:endParaRPr>
          </a:p>
        </p:txBody>
      </p:sp>
      <p:sp>
        <p:nvSpPr>
          <p:cNvPr id="6" name="Slide Number Placeholder 5"/>
          <p:cNvSpPr>
            <a:spLocks noGrp="1"/>
          </p:cNvSpPr>
          <p:nvPr>
            <p:ph type="sldNum" sz="quarter" idx="12"/>
          </p:nvPr>
        </p:nvSpPr>
        <p:spPr/>
        <p:txBody>
          <a:bodyPr/>
          <a:lstStyle/>
          <a:p>
            <a:fld id="{28844951-7827-47D4-8276-7DDE1FA7D85A}" type="slidenum">
              <a:rPr lang="en-US" smtClean="0"/>
              <a:pPr/>
              <a:t>‹#›</a:t>
            </a:fld>
            <a:endParaRPr lang="en-US"/>
          </a:p>
        </p:txBody>
      </p:sp>
    </p:spTree>
    <p:extLst>
      <p:ext uri="{BB962C8B-B14F-4D97-AF65-F5344CB8AC3E}">
        <p14:creationId xmlns:p14="http://schemas.microsoft.com/office/powerpoint/2010/main" val="30788199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A70F276-1833-4A75-9C1D-A56E2295A68D}" type="datetimeFigureOut">
              <a:rPr lang="en-US" smtClean="0"/>
              <a:pPr/>
              <a:t>10/20/2024</a:t>
            </a:fld>
            <a:endParaRPr lang="en-US" dirty="0"/>
          </a:p>
        </p:txBody>
      </p:sp>
      <p:sp>
        <p:nvSpPr>
          <p:cNvPr id="5" name="Footer Placeholder 4"/>
          <p:cNvSpPr>
            <a:spLocks noGrp="1"/>
          </p:cNvSpPr>
          <p:nvPr>
            <p:ph type="ftr" sz="quarter" idx="11"/>
          </p:nvPr>
        </p:nvSpPr>
        <p:spPr/>
        <p:txBody>
          <a:bodyPr/>
          <a:lstStyle/>
          <a:p>
            <a:endParaRPr lang="en-US">
              <a:solidFill>
                <a:srgbClr val="FFFFFF"/>
              </a:solidFill>
            </a:endParaRPr>
          </a:p>
        </p:txBody>
      </p:sp>
      <p:sp>
        <p:nvSpPr>
          <p:cNvPr id="6" name="Slide Number Placeholder 5"/>
          <p:cNvSpPr>
            <a:spLocks noGrp="1"/>
          </p:cNvSpPr>
          <p:nvPr>
            <p:ph type="sldNum" sz="quarter" idx="12"/>
          </p:nvPr>
        </p:nvSpPr>
        <p:spPr/>
        <p:txBody>
          <a:bodyPr/>
          <a:lstStyle/>
          <a:p>
            <a:fld id="{28844951-7827-47D4-8276-7DDE1FA7D85A}"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503955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A70F276-1833-4A75-9C1D-A56E2295A68D}" type="datetimeFigureOut">
              <a:rPr lang="en-US" smtClean="0"/>
              <a:pPr/>
              <a:t>10/20/2024</a:t>
            </a:fld>
            <a:endParaRPr lang="en-US" dirty="0"/>
          </a:p>
        </p:txBody>
      </p:sp>
      <p:sp>
        <p:nvSpPr>
          <p:cNvPr id="5" name="Footer Placeholder 4"/>
          <p:cNvSpPr>
            <a:spLocks noGrp="1"/>
          </p:cNvSpPr>
          <p:nvPr>
            <p:ph type="ftr" sz="quarter" idx="11"/>
          </p:nvPr>
        </p:nvSpPr>
        <p:spPr/>
        <p:txBody>
          <a:bodyPr/>
          <a:lstStyle/>
          <a:p>
            <a:endParaRPr lang="en-US">
              <a:solidFill>
                <a:srgbClr val="FFFFFF"/>
              </a:solidFill>
            </a:endParaRPr>
          </a:p>
        </p:txBody>
      </p:sp>
      <p:sp>
        <p:nvSpPr>
          <p:cNvPr id="6" name="Slide Number Placeholder 5"/>
          <p:cNvSpPr>
            <a:spLocks noGrp="1"/>
          </p:cNvSpPr>
          <p:nvPr>
            <p:ph type="sldNum" sz="quarter" idx="12"/>
          </p:nvPr>
        </p:nvSpPr>
        <p:spPr/>
        <p:txBody>
          <a:bodyPr/>
          <a:lstStyle/>
          <a:p>
            <a:fld id="{28844951-7827-47D4-8276-7DDE1FA7D85A}" type="slidenum">
              <a:rPr lang="en-US" smtClean="0"/>
              <a:pPr/>
              <a:t>‹#›</a:t>
            </a:fld>
            <a:endParaRPr lang="en-US"/>
          </a:p>
        </p:txBody>
      </p:sp>
    </p:spTree>
    <p:extLst>
      <p:ext uri="{BB962C8B-B14F-4D97-AF65-F5344CB8AC3E}">
        <p14:creationId xmlns:p14="http://schemas.microsoft.com/office/powerpoint/2010/main" val="15737422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A70F276-1833-4A75-9C1D-A56E2295A68D}" type="datetimeFigureOut">
              <a:rPr lang="en-US" smtClean="0"/>
              <a:pPr/>
              <a:t>10/20/2024</a:t>
            </a:fld>
            <a:endParaRPr lang="en-US" dirty="0"/>
          </a:p>
        </p:txBody>
      </p:sp>
      <p:sp>
        <p:nvSpPr>
          <p:cNvPr id="5" name="Footer Placeholder 4"/>
          <p:cNvSpPr>
            <a:spLocks noGrp="1"/>
          </p:cNvSpPr>
          <p:nvPr>
            <p:ph type="ftr" sz="quarter" idx="11"/>
          </p:nvPr>
        </p:nvSpPr>
        <p:spPr/>
        <p:txBody>
          <a:bodyPr/>
          <a:lstStyle/>
          <a:p>
            <a:endParaRPr lang="en-US">
              <a:solidFill>
                <a:srgbClr val="FFFFFF"/>
              </a:solidFill>
            </a:endParaRPr>
          </a:p>
        </p:txBody>
      </p:sp>
      <p:sp>
        <p:nvSpPr>
          <p:cNvPr id="6" name="Slide Number Placeholder 5"/>
          <p:cNvSpPr>
            <a:spLocks noGrp="1"/>
          </p:cNvSpPr>
          <p:nvPr>
            <p:ph type="sldNum" sz="quarter" idx="12"/>
          </p:nvPr>
        </p:nvSpPr>
        <p:spPr/>
        <p:txBody>
          <a:bodyPr/>
          <a:lstStyle/>
          <a:p>
            <a:fld id="{28844951-7827-47D4-8276-7DDE1FA7D85A}" type="slidenum">
              <a:rPr lang="en-US" smtClean="0"/>
              <a:pPr/>
              <a:t>‹#›</a:t>
            </a:fld>
            <a:endParaRPr lang="en-US"/>
          </a:p>
        </p:txBody>
      </p:sp>
    </p:spTree>
    <p:extLst>
      <p:ext uri="{BB962C8B-B14F-4D97-AF65-F5344CB8AC3E}">
        <p14:creationId xmlns:p14="http://schemas.microsoft.com/office/powerpoint/2010/main" val="27901573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A70F276-1833-4A75-9C1D-A56E2295A68D}" type="datetimeFigureOut">
              <a:rPr lang="en-US" smtClean="0"/>
              <a:pPr/>
              <a:t>10/20/2024</a:t>
            </a:fld>
            <a:endParaRPr lang="en-US" dirty="0"/>
          </a:p>
        </p:txBody>
      </p:sp>
      <p:sp>
        <p:nvSpPr>
          <p:cNvPr id="5" name="Footer Placeholder 4"/>
          <p:cNvSpPr>
            <a:spLocks noGrp="1"/>
          </p:cNvSpPr>
          <p:nvPr>
            <p:ph type="ftr" sz="quarter" idx="11"/>
          </p:nvPr>
        </p:nvSpPr>
        <p:spPr/>
        <p:txBody>
          <a:bodyPr/>
          <a:lstStyle/>
          <a:p>
            <a:endParaRPr lang="en-US">
              <a:solidFill>
                <a:srgbClr val="FFFFFF"/>
              </a:solidFill>
            </a:endParaRPr>
          </a:p>
        </p:txBody>
      </p:sp>
      <p:sp>
        <p:nvSpPr>
          <p:cNvPr id="6" name="Slide Number Placeholder 5"/>
          <p:cNvSpPr>
            <a:spLocks noGrp="1"/>
          </p:cNvSpPr>
          <p:nvPr>
            <p:ph type="sldNum" sz="quarter" idx="12"/>
          </p:nvPr>
        </p:nvSpPr>
        <p:spPr/>
        <p:txBody>
          <a:bodyPr/>
          <a:lstStyle/>
          <a:p>
            <a:fld id="{28844951-7827-47D4-8276-7DDE1FA7D85A}" type="slidenum">
              <a:rPr lang="en-US" smtClean="0"/>
              <a:pPr/>
              <a:t>‹#›</a:t>
            </a:fld>
            <a:endParaRPr lang="en-US"/>
          </a:p>
        </p:txBody>
      </p:sp>
    </p:spTree>
    <p:extLst>
      <p:ext uri="{BB962C8B-B14F-4D97-AF65-F5344CB8AC3E}">
        <p14:creationId xmlns:p14="http://schemas.microsoft.com/office/powerpoint/2010/main" val="1737117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A70F276-1833-4A75-9C1D-A56E2295A68D}" type="datetimeFigureOut">
              <a:rPr lang="en-US" smtClean="0"/>
              <a:pPr/>
              <a:t>10/20/2024</a:t>
            </a:fld>
            <a:endParaRPr lang="en-US" dirty="0"/>
          </a:p>
        </p:txBody>
      </p:sp>
      <p:sp>
        <p:nvSpPr>
          <p:cNvPr id="5" name="Footer Placeholder 4"/>
          <p:cNvSpPr>
            <a:spLocks noGrp="1"/>
          </p:cNvSpPr>
          <p:nvPr>
            <p:ph type="ftr" sz="quarter" idx="11"/>
          </p:nvPr>
        </p:nvSpPr>
        <p:spPr/>
        <p:txBody>
          <a:bodyPr/>
          <a:lstStyle/>
          <a:p>
            <a:endParaRPr lang="en-US">
              <a:solidFill>
                <a:srgbClr val="FFFFFF"/>
              </a:solidFill>
            </a:endParaRPr>
          </a:p>
        </p:txBody>
      </p:sp>
      <p:sp>
        <p:nvSpPr>
          <p:cNvPr id="6" name="Slide Number Placeholder 5"/>
          <p:cNvSpPr>
            <a:spLocks noGrp="1"/>
          </p:cNvSpPr>
          <p:nvPr>
            <p:ph type="sldNum" sz="quarter" idx="12"/>
          </p:nvPr>
        </p:nvSpPr>
        <p:spPr/>
        <p:txBody>
          <a:bodyPr/>
          <a:lstStyle/>
          <a:p>
            <a:fld id="{28844951-7827-47D4-8276-7DDE1FA7D85A}" type="slidenum">
              <a:rPr lang="en-US" smtClean="0"/>
              <a:pPr/>
              <a:t>‹#›</a:t>
            </a:fld>
            <a:endParaRPr lang="en-US"/>
          </a:p>
        </p:txBody>
      </p:sp>
    </p:spTree>
    <p:extLst>
      <p:ext uri="{BB962C8B-B14F-4D97-AF65-F5344CB8AC3E}">
        <p14:creationId xmlns:p14="http://schemas.microsoft.com/office/powerpoint/2010/main" val="1238212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A70F276-1833-4A75-9C1D-A56E2295A68D}" type="datetimeFigureOut">
              <a:rPr lang="en-US" smtClean="0"/>
              <a:pPr/>
              <a:t>10/20/2024</a:t>
            </a:fld>
            <a:endParaRPr lang="en-US" dirty="0"/>
          </a:p>
        </p:txBody>
      </p:sp>
      <p:sp>
        <p:nvSpPr>
          <p:cNvPr id="5" name="Footer Placeholder 4"/>
          <p:cNvSpPr>
            <a:spLocks noGrp="1"/>
          </p:cNvSpPr>
          <p:nvPr>
            <p:ph type="ftr" sz="quarter" idx="11"/>
          </p:nvPr>
        </p:nvSpPr>
        <p:spPr/>
        <p:txBody>
          <a:bodyPr/>
          <a:lstStyle/>
          <a:p>
            <a:endParaRPr lang="en-US">
              <a:solidFill>
                <a:srgbClr val="FFFFFF"/>
              </a:solidFill>
            </a:endParaRPr>
          </a:p>
        </p:txBody>
      </p:sp>
      <p:sp>
        <p:nvSpPr>
          <p:cNvPr id="6" name="Slide Number Placeholder 5"/>
          <p:cNvSpPr>
            <a:spLocks noGrp="1"/>
          </p:cNvSpPr>
          <p:nvPr>
            <p:ph type="sldNum" sz="quarter" idx="12"/>
          </p:nvPr>
        </p:nvSpPr>
        <p:spPr/>
        <p:txBody>
          <a:bodyPr/>
          <a:lstStyle/>
          <a:p>
            <a:fld id="{28844951-7827-47D4-8276-7DDE1FA7D85A}" type="slidenum">
              <a:rPr lang="en-US" smtClean="0"/>
              <a:pPr/>
              <a:t>‹#›</a:t>
            </a:fld>
            <a:endParaRPr lang="en-US"/>
          </a:p>
        </p:txBody>
      </p:sp>
    </p:spTree>
    <p:extLst>
      <p:ext uri="{BB962C8B-B14F-4D97-AF65-F5344CB8AC3E}">
        <p14:creationId xmlns:p14="http://schemas.microsoft.com/office/powerpoint/2010/main" val="421855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A70F276-1833-4A75-9C1D-A56E2295A68D}" type="datetimeFigureOut">
              <a:rPr lang="en-US" smtClean="0"/>
              <a:pPr/>
              <a:t>10/20/2024</a:t>
            </a:fld>
            <a:endParaRPr lang="en-US" dirty="0"/>
          </a:p>
        </p:txBody>
      </p:sp>
      <p:sp>
        <p:nvSpPr>
          <p:cNvPr id="6" name="Footer Placeholder 5"/>
          <p:cNvSpPr>
            <a:spLocks noGrp="1"/>
          </p:cNvSpPr>
          <p:nvPr>
            <p:ph type="ftr" sz="quarter" idx="11"/>
          </p:nvPr>
        </p:nvSpPr>
        <p:spPr/>
        <p:txBody>
          <a:bodyPr/>
          <a:lstStyle/>
          <a:p>
            <a:endParaRPr lang="en-US">
              <a:solidFill>
                <a:srgbClr val="FFFFFF"/>
              </a:solidFill>
            </a:endParaRPr>
          </a:p>
        </p:txBody>
      </p:sp>
      <p:sp>
        <p:nvSpPr>
          <p:cNvPr id="7" name="Slide Number Placeholder 6"/>
          <p:cNvSpPr>
            <a:spLocks noGrp="1"/>
          </p:cNvSpPr>
          <p:nvPr>
            <p:ph type="sldNum" sz="quarter" idx="12"/>
          </p:nvPr>
        </p:nvSpPr>
        <p:spPr/>
        <p:txBody>
          <a:bodyPr/>
          <a:lstStyle/>
          <a:p>
            <a:fld id="{28844951-7827-47D4-8276-7DDE1FA7D85A}" type="slidenum">
              <a:rPr lang="en-US" smtClean="0"/>
              <a:pPr/>
              <a:t>‹#›</a:t>
            </a:fld>
            <a:endParaRPr lang="en-US"/>
          </a:p>
        </p:txBody>
      </p:sp>
    </p:spTree>
    <p:extLst>
      <p:ext uri="{BB962C8B-B14F-4D97-AF65-F5344CB8AC3E}">
        <p14:creationId xmlns:p14="http://schemas.microsoft.com/office/powerpoint/2010/main" val="259753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A70F276-1833-4A75-9C1D-A56E2295A68D}" type="datetimeFigureOut">
              <a:rPr lang="en-US" smtClean="0"/>
              <a:pPr/>
              <a:t>10/20/2024</a:t>
            </a:fld>
            <a:endParaRPr lang="en-US" dirty="0"/>
          </a:p>
        </p:txBody>
      </p:sp>
      <p:sp>
        <p:nvSpPr>
          <p:cNvPr id="8" name="Footer Placeholder 7"/>
          <p:cNvSpPr>
            <a:spLocks noGrp="1"/>
          </p:cNvSpPr>
          <p:nvPr>
            <p:ph type="ftr" sz="quarter" idx="11"/>
          </p:nvPr>
        </p:nvSpPr>
        <p:spPr/>
        <p:txBody>
          <a:bodyPr/>
          <a:lstStyle/>
          <a:p>
            <a:endParaRPr lang="en-US">
              <a:solidFill>
                <a:srgbClr val="FFFFFF"/>
              </a:solidFill>
            </a:endParaRPr>
          </a:p>
        </p:txBody>
      </p:sp>
      <p:sp>
        <p:nvSpPr>
          <p:cNvPr id="9" name="Slide Number Placeholder 8"/>
          <p:cNvSpPr>
            <a:spLocks noGrp="1"/>
          </p:cNvSpPr>
          <p:nvPr>
            <p:ph type="sldNum" sz="quarter" idx="12"/>
          </p:nvPr>
        </p:nvSpPr>
        <p:spPr/>
        <p:txBody>
          <a:bodyPr/>
          <a:lstStyle/>
          <a:p>
            <a:fld id="{28844951-7827-47D4-8276-7DDE1FA7D85A}" type="slidenum">
              <a:rPr lang="en-US" smtClean="0"/>
              <a:pPr/>
              <a:t>‹#›</a:t>
            </a:fld>
            <a:endParaRPr lang="en-US"/>
          </a:p>
        </p:txBody>
      </p:sp>
    </p:spTree>
    <p:extLst>
      <p:ext uri="{BB962C8B-B14F-4D97-AF65-F5344CB8AC3E}">
        <p14:creationId xmlns:p14="http://schemas.microsoft.com/office/powerpoint/2010/main" val="4252477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AA70F276-1833-4A75-9C1D-A56E2295A68D}" type="datetimeFigureOut">
              <a:rPr lang="en-US" smtClean="0"/>
              <a:pPr/>
              <a:t>10/20/2024</a:t>
            </a:fld>
            <a:endParaRPr lang="en-US" dirty="0"/>
          </a:p>
        </p:txBody>
      </p:sp>
      <p:sp>
        <p:nvSpPr>
          <p:cNvPr id="4" name="Footer Placeholder 3"/>
          <p:cNvSpPr>
            <a:spLocks noGrp="1"/>
          </p:cNvSpPr>
          <p:nvPr>
            <p:ph type="ftr" sz="quarter" idx="11"/>
          </p:nvPr>
        </p:nvSpPr>
        <p:spPr/>
        <p:txBody>
          <a:bodyPr/>
          <a:lstStyle/>
          <a:p>
            <a:endParaRPr lang="en-US">
              <a:solidFill>
                <a:srgbClr val="FFFFFF"/>
              </a:solidFill>
            </a:endParaRPr>
          </a:p>
        </p:txBody>
      </p:sp>
      <p:sp>
        <p:nvSpPr>
          <p:cNvPr id="5" name="Slide Number Placeholder 4"/>
          <p:cNvSpPr>
            <a:spLocks noGrp="1"/>
          </p:cNvSpPr>
          <p:nvPr>
            <p:ph type="sldNum" sz="quarter" idx="12"/>
          </p:nvPr>
        </p:nvSpPr>
        <p:spPr/>
        <p:txBody>
          <a:bodyPr/>
          <a:lstStyle/>
          <a:p>
            <a:fld id="{28844951-7827-47D4-8276-7DDE1FA7D85A}" type="slidenum">
              <a:rPr lang="en-US" smtClean="0"/>
              <a:pPr/>
              <a:t>‹#›</a:t>
            </a:fld>
            <a:endParaRPr lang="en-US"/>
          </a:p>
        </p:txBody>
      </p:sp>
    </p:spTree>
    <p:extLst>
      <p:ext uri="{BB962C8B-B14F-4D97-AF65-F5344CB8AC3E}">
        <p14:creationId xmlns:p14="http://schemas.microsoft.com/office/powerpoint/2010/main" val="1433488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70F276-1833-4A75-9C1D-A56E2295A68D}" type="datetimeFigureOut">
              <a:rPr lang="en-US" smtClean="0"/>
              <a:pPr/>
              <a:t>10/20/2024</a:t>
            </a:fld>
            <a:endParaRPr lang="en-US" dirty="0"/>
          </a:p>
        </p:txBody>
      </p:sp>
      <p:sp>
        <p:nvSpPr>
          <p:cNvPr id="3" name="Footer Placeholder 2"/>
          <p:cNvSpPr>
            <a:spLocks noGrp="1"/>
          </p:cNvSpPr>
          <p:nvPr>
            <p:ph type="ftr" sz="quarter" idx="11"/>
          </p:nvPr>
        </p:nvSpPr>
        <p:spPr/>
        <p:txBody>
          <a:bodyPr/>
          <a:lstStyle/>
          <a:p>
            <a:endParaRPr lang="en-US">
              <a:solidFill>
                <a:srgbClr val="FFFFFF"/>
              </a:solidFill>
            </a:endParaRPr>
          </a:p>
        </p:txBody>
      </p:sp>
      <p:sp>
        <p:nvSpPr>
          <p:cNvPr id="4" name="Slide Number Placeholder 3"/>
          <p:cNvSpPr>
            <a:spLocks noGrp="1"/>
          </p:cNvSpPr>
          <p:nvPr>
            <p:ph type="sldNum" sz="quarter" idx="12"/>
          </p:nvPr>
        </p:nvSpPr>
        <p:spPr/>
        <p:txBody>
          <a:bodyPr/>
          <a:lstStyle/>
          <a:p>
            <a:fld id="{28844951-7827-47D4-8276-7DDE1FA7D85A}" type="slidenum">
              <a:rPr lang="en-US" smtClean="0"/>
              <a:pPr/>
              <a:t>‹#›</a:t>
            </a:fld>
            <a:endParaRPr lang="en-US"/>
          </a:p>
        </p:txBody>
      </p:sp>
    </p:spTree>
    <p:extLst>
      <p:ext uri="{BB962C8B-B14F-4D97-AF65-F5344CB8AC3E}">
        <p14:creationId xmlns:p14="http://schemas.microsoft.com/office/powerpoint/2010/main" val="3264264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A70F276-1833-4A75-9C1D-A56E2295A68D}" type="datetimeFigureOut">
              <a:rPr lang="en-US" smtClean="0"/>
              <a:pPr/>
              <a:t>10/20/2024</a:t>
            </a:fld>
            <a:endParaRPr lang="en-US" dirty="0"/>
          </a:p>
        </p:txBody>
      </p:sp>
      <p:sp>
        <p:nvSpPr>
          <p:cNvPr id="6" name="Footer Placeholder 5"/>
          <p:cNvSpPr>
            <a:spLocks noGrp="1"/>
          </p:cNvSpPr>
          <p:nvPr>
            <p:ph type="ftr" sz="quarter" idx="11"/>
          </p:nvPr>
        </p:nvSpPr>
        <p:spPr/>
        <p:txBody>
          <a:bodyPr/>
          <a:lstStyle/>
          <a:p>
            <a:endParaRPr lang="en-US">
              <a:solidFill>
                <a:srgbClr val="FFFFFF"/>
              </a:solidFill>
            </a:endParaRPr>
          </a:p>
        </p:txBody>
      </p:sp>
      <p:sp>
        <p:nvSpPr>
          <p:cNvPr id="7" name="Slide Number Placeholder 6"/>
          <p:cNvSpPr>
            <a:spLocks noGrp="1"/>
          </p:cNvSpPr>
          <p:nvPr>
            <p:ph type="sldNum" sz="quarter" idx="12"/>
          </p:nvPr>
        </p:nvSpPr>
        <p:spPr/>
        <p:txBody>
          <a:bodyPr/>
          <a:lstStyle/>
          <a:p>
            <a:fld id="{28844951-7827-47D4-8276-7DDE1FA7D85A}" type="slidenum">
              <a:rPr lang="en-US" smtClean="0"/>
              <a:pPr/>
              <a:t>‹#›</a:t>
            </a:fld>
            <a:endParaRPr lang="en-US"/>
          </a:p>
        </p:txBody>
      </p:sp>
    </p:spTree>
    <p:extLst>
      <p:ext uri="{BB962C8B-B14F-4D97-AF65-F5344CB8AC3E}">
        <p14:creationId xmlns:p14="http://schemas.microsoft.com/office/powerpoint/2010/main" val="2356023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A70F276-1833-4A75-9C1D-A56E2295A68D}" type="datetimeFigureOut">
              <a:rPr lang="en-US" smtClean="0"/>
              <a:pPr/>
              <a:t>10/20/2024</a:t>
            </a:fld>
            <a:endParaRPr lang="en-US" dirty="0"/>
          </a:p>
        </p:txBody>
      </p:sp>
      <p:sp>
        <p:nvSpPr>
          <p:cNvPr id="6" name="Footer Placeholder 5"/>
          <p:cNvSpPr>
            <a:spLocks noGrp="1"/>
          </p:cNvSpPr>
          <p:nvPr>
            <p:ph type="ftr" sz="quarter" idx="11"/>
          </p:nvPr>
        </p:nvSpPr>
        <p:spPr/>
        <p:txBody>
          <a:bodyPr/>
          <a:lstStyle/>
          <a:p>
            <a:endParaRPr lang="en-US">
              <a:solidFill>
                <a:srgbClr val="FFFFFF"/>
              </a:solidFill>
            </a:endParaRPr>
          </a:p>
        </p:txBody>
      </p:sp>
      <p:sp>
        <p:nvSpPr>
          <p:cNvPr id="7" name="Slide Number Placeholder 6"/>
          <p:cNvSpPr>
            <a:spLocks noGrp="1"/>
          </p:cNvSpPr>
          <p:nvPr>
            <p:ph type="sldNum" sz="quarter" idx="12"/>
          </p:nvPr>
        </p:nvSpPr>
        <p:spPr/>
        <p:txBody>
          <a:bodyPr/>
          <a:lstStyle/>
          <a:p>
            <a:fld id="{28844951-7827-47D4-8276-7DDE1FA7D85A}" type="slidenum">
              <a:rPr lang="en-US" smtClean="0"/>
              <a:pPr/>
              <a:t>‹#›</a:t>
            </a:fld>
            <a:endParaRPr lang="en-US"/>
          </a:p>
        </p:txBody>
      </p:sp>
    </p:spTree>
    <p:extLst>
      <p:ext uri="{BB962C8B-B14F-4D97-AF65-F5344CB8AC3E}">
        <p14:creationId xmlns:p14="http://schemas.microsoft.com/office/powerpoint/2010/main" val="563071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A70F276-1833-4A75-9C1D-A56E2295A68D}" type="datetimeFigureOut">
              <a:rPr lang="en-US" smtClean="0"/>
              <a:pPr/>
              <a:t>10/20/2024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solidFill>
                <a:srgbClr val="FFFFFF"/>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8844951-7827-47D4-8276-7DDE1FA7D85A}" type="slidenum">
              <a:rPr lang="en-US" smtClean="0"/>
              <a:pPr/>
              <a:t>‹#›</a:t>
            </a:fld>
            <a:endParaRPr lang="en-US"/>
          </a:p>
        </p:txBody>
      </p:sp>
    </p:spTree>
    <p:extLst>
      <p:ext uri="{BB962C8B-B14F-4D97-AF65-F5344CB8AC3E}">
        <p14:creationId xmlns:p14="http://schemas.microsoft.com/office/powerpoint/2010/main" val="4280111889"/>
      </p:ext>
    </p:extLst>
  </p:cSld>
  <p:clrMap bg1="lt1" tx1="dk1" bg2="lt2" tx2="dk2" accent1="accent1" accent2="accent2" accent3="accent3" accent4="accent4" accent5="accent5" accent6="accent6" hlink="hlink" folHlink="folHlink"/>
  <p:sldLayoutIdLst>
    <p:sldLayoutId id="2147483932" r:id="rId1"/>
    <p:sldLayoutId id="2147483933" r:id="rId2"/>
    <p:sldLayoutId id="2147483934" r:id="rId3"/>
    <p:sldLayoutId id="2147483935" r:id="rId4"/>
    <p:sldLayoutId id="2147483936" r:id="rId5"/>
    <p:sldLayoutId id="2147483937" r:id="rId6"/>
    <p:sldLayoutId id="2147483938" r:id="rId7"/>
    <p:sldLayoutId id="2147483939" r:id="rId8"/>
    <p:sldLayoutId id="2147483940" r:id="rId9"/>
    <p:sldLayoutId id="2147483941" r:id="rId10"/>
    <p:sldLayoutId id="2147483942" r:id="rId11"/>
    <p:sldLayoutId id="2147483943" r:id="rId12"/>
    <p:sldLayoutId id="2147483944" r:id="rId13"/>
    <p:sldLayoutId id="2147483945" r:id="rId14"/>
    <p:sldLayoutId id="2147483946" r:id="rId15"/>
    <p:sldLayoutId id="214748394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E6FF4C33-4BCA-4480-95FE-B71FACC1C895}"/>
              </a:ext>
            </a:extLst>
          </p:cNvPr>
          <p:cNvPicPr>
            <a:picLocks noChangeAspect="1"/>
          </p:cNvPicPr>
          <p:nvPr/>
        </p:nvPicPr>
        <p:blipFill rotWithShape="1">
          <a:blip r:embed="rId2">
            <a:alphaModFix amt="20000"/>
          </a:blip>
          <a:srcRect l="5589" r="2877" b="-1"/>
          <a:stretch/>
        </p:blipFill>
        <p:spPr>
          <a:xfrm>
            <a:off x="-2" y="10"/>
            <a:ext cx="12188952" cy="6857990"/>
          </a:xfrm>
          <a:prstGeom prst="rect">
            <a:avLst/>
          </a:prstGeom>
        </p:spPr>
      </p:pic>
      <p:sp>
        <p:nvSpPr>
          <p:cNvPr id="2" name="Заголовок 1">
            <a:extLst>
              <a:ext uri="{FF2B5EF4-FFF2-40B4-BE49-F238E27FC236}">
                <a16:creationId xmlns="" xmlns:a16="http://schemas.microsoft.com/office/drawing/2014/main" id="{C2532D51-F997-4277-B08D-6E486DF86628}"/>
              </a:ext>
            </a:extLst>
          </p:cNvPr>
          <p:cNvSpPr>
            <a:spLocks noGrp="1"/>
          </p:cNvSpPr>
          <p:nvPr>
            <p:ph type="ctrTitle"/>
          </p:nvPr>
        </p:nvSpPr>
        <p:spPr>
          <a:xfrm>
            <a:off x="2279736" y="1122363"/>
            <a:ext cx="8279705" cy="477837"/>
          </a:xfrm>
        </p:spPr>
        <p:txBody>
          <a:bodyPr>
            <a:normAutofit fontScale="90000"/>
          </a:bodyPr>
          <a:lstStyle/>
          <a:p>
            <a:r>
              <a:rPr lang="kk-KZ" sz="1400" dirty="0">
                <a:solidFill>
                  <a:srgbClr val="FFFFFF"/>
                </a:solidFill>
              </a:rPr>
              <a:t/>
            </a:r>
            <a:br>
              <a:rPr lang="kk-KZ" sz="1400" dirty="0">
                <a:solidFill>
                  <a:srgbClr val="FFFFFF"/>
                </a:solidFill>
              </a:rPr>
            </a:br>
            <a:r>
              <a:rPr lang="kk-KZ" sz="1400" dirty="0">
                <a:solidFill>
                  <a:srgbClr val="FFFFFF"/>
                </a:solidFill>
              </a:rPr>
              <a:t/>
            </a:r>
            <a:br>
              <a:rPr lang="kk-KZ" sz="1400" dirty="0">
                <a:solidFill>
                  <a:srgbClr val="FFFFFF"/>
                </a:solidFill>
              </a:rPr>
            </a:br>
            <a:r>
              <a:rPr lang="kk-KZ" sz="1400" dirty="0">
                <a:solidFill>
                  <a:srgbClr val="FFFFFF"/>
                </a:solidFill>
              </a:rPr>
              <a:t/>
            </a:r>
            <a:br>
              <a:rPr lang="kk-KZ" sz="1400" dirty="0">
                <a:solidFill>
                  <a:srgbClr val="FFFFFF"/>
                </a:solidFill>
              </a:rPr>
            </a:br>
            <a:r>
              <a:rPr lang="kk-KZ" sz="1400" dirty="0">
                <a:solidFill>
                  <a:srgbClr val="FFFFFF"/>
                </a:solidFill>
              </a:rPr>
              <a:t/>
            </a:r>
            <a:br>
              <a:rPr lang="kk-KZ" sz="1400" dirty="0">
                <a:solidFill>
                  <a:srgbClr val="FFFFFF"/>
                </a:solidFill>
              </a:rPr>
            </a:br>
            <a:r>
              <a:rPr lang="kk-KZ" sz="1400" dirty="0">
                <a:solidFill>
                  <a:srgbClr val="FFFFFF"/>
                </a:solidFill>
              </a:rPr>
              <a:t/>
            </a:r>
            <a:br>
              <a:rPr lang="kk-KZ" sz="1400" dirty="0">
                <a:solidFill>
                  <a:srgbClr val="FFFFFF"/>
                </a:solidFill>
              </a:rPr>
            </a:br>
            <a:endParaRPr lang="ru-RU" sz="1400" dirty="0">
              <a:solidFill>
                <a:srgbClr val="FFFFFF"/>
              </a:solidFill>
            </a:endParaRPr>
          </a:p>
        </p:txBody>
      </p:sp>
      <p:sp>
        <p:nvSpPr>
          <p:cNvPr id="3" name="Подзаголовок 2">
            <a:extLst>
              <a:ext uri="{FF2B5EF4-FFF2-40B4-BE49-F238E27FC236}">
                <a16:creationId xmlns="" xmlns:a16="http://schemas.microsoft.com/office/drawing/2014/main" id="{4674A76A-4E49-42B9-A5CE-98343635D276}"/>
              </a:ext>
            </a:extLst>
          </p:cNvPr>
          <p:cNvSpPr>
            <a:spLocks noGrp="1"/>
          </p:cNvSpPr>
          <p:nvPr>
            <p:ph type="subTitle" idx="1"/>
          </p:nvPr>
        </p:nvSpPr>
        <p:spPr>
          <a:xfrm>
            <a:off x="1524000" y="338203"/>
            <a:ext cx="9144000" cy="5605396"/>
          </a:xfrm>
        </p:spPr>
        <p:txBody>
          <a:bodyPr>
            <a:normAutofit/>
          </a:bodyPr>
          <a:lstStyle/>
          <a:p>
            <a:endParaRPr lang="kk-KZ" sz="2400" dirty="0">
              <a:solidFill>
                <a:schemeClr val="bg1"/>
              </a:solidFill>
              <a:latin typeface="Times New Roman" panose="02020603050405020304" pitchFamily="18" charset="0"/>
              <a:cs typeface="Times New Roman" panose="02020603050405020304" pitchFamily="18" charset="0"/>
            </a:endParaRPr>
          </a:p>
          <a:p>
            <a:endParaRPr lang="kk-KZ" sz="2800" dirty="0">
              <a:solidFill>
                <a:schemeClr val="bg1"/>
              </a:solidFill>
              <a:latin typeface="Times New Roman" panose="02020603050405020304" pitchFamily="18" charset="0"/>
              <a:cs typeface="Times New Roman" panose="02020603050405020304" pitchFamily="18" charset="0"/>
            </a:endParaRPr>
          </a:p>
          <a:p>
            <a:pPr algn="ctr"/>
            <a:r>
              <a:rPr lang="kk-KZ" sz="2800" dirty="0">
                <a:solidFill>
                  <a:srgbClr val="002060"/>
                </a:solidFill>
                <a:latin typeface="Times New Roman" panose="02020603050405020304" pitchFamily="18" charset="0"/>
                <a:cs typeface="Times New Roman" panose="02020603050405020304" pitchFamily="18" charset="0"/>
              </a:rPr>
              <a:t>Қазақ тілі</a:t>
            </a:r>
            <a:br>
              <a:rPr lang="kk-KZ" sz="2800" dirty="0">
                <a:solidFill>
                  <a:srgbClr val="002060"/>
                </a:solidFill>
                <a:latin typeface="Times New Roman" panose="02020603050405020304" pitchFamily="18" charset="0"/>
                <a:cs typeface="Times New Roman" panose="02020603050405020304" pitchFamily="18" charset="0"/>
              </a:rPr>
            </a:br>
            <a:r>
              <a:rPr lang="kk-KZ" sz="2800" dirty="0">
                <a:solidFill>
                  <a:srgbClr val="002060"/>
                </a:solidFill>
                <a:latin typeface="Times New Roman" panose="02020603050405020304" pitchFamily="18" charset="0"/>
                <a:cs typeface="Times New Roman" panose="02020603050405020304" pitchFamily="18" charset="0"/>
              </a:rPr>
              <a:t>5</a:t>
            </a:r>
            <a:r>
              <a:rPr lang="en-US" sz="2800" dirty="0">
                <a:solidFill>
                  <a:srgbClr val="002060"/>
                </a:solidFill>
                <a:latin typeface="Times New Roman" panose="02020603050405020304" pitchFamily="18" charset="0"/>
                <a:cs typeface="Times New Roman" panose="02020603050405020304" pitchFamily="18" charset="0"/>
              </a:rPr>
              <a:t>-</a:t>
            </a:r>
            <a:r>
              <a:rPr lang="kk-KZ" sz="2800" dirty="0" smtClean="0">
                <a:solidFill>
                  <a:srgbClr val="002060"/>
                </a:solidFill>
                <a:latin typeface="Times New Roman" panose="02020603050405020304" pitchFamily="18" charset="0"/>
                <a:cs typeface="Times New Roman" panose="02020603050405020304" pitchFamily="18" charset="0"/>
              </a:rPr>
              <a:t>сынып</a:t>
            </a:r>
          </a:p>
          <a:p>
            <a:pPr algn="ctr"/>
            <a:r>
              <a:rPr lang="kk-KZ" sz="2800" smtClean="0">
                <a:solidFill>
                  <a:srgbClr val="002060"/>
                </a:solidFill>
                <a:latin typeface="Times New Roman" panose="02020603050405020304" pitchFamily="18" charset="0"/>
                <a:cs typeface="Times New Roman" panose="02020603050405020304" pitchFamily="18" charset="0"/>
              </a:rPr>
              <a:t>Бос уақыт және хобби</a:t>
            </a:r>
            <a:r>
              <a:rPr lang="kk-KZ" sz="2800">
                <a:solidFill>
                  <a:srgbClr val="002060"/>
                </a:solidFill>
                <a:latin typeface="Times New Roman" panose="02020603050405020304" pitchFamily="18" charset="0"/>
                <a:cs typeface="Times New Roman" panose="02020603050405020304" pitchFamily="18" charset="0"/>
              </a:rPr>
              <a:t/>
            </a:r>
            <a:br>
              <a:rPr lang="kk-KZ" sz="2800">
                <a:solidFill>
                  <a:srgbClr val="002060"/>
                </a:solidFill>
                <a:latin typeface="Times New Roman" panose="02020603050405020304" pitchFamily="18" charset="0"/>
                <a:cs typeface="Times New Roman" panose="02020603050405020304" pitchFamily="18" charset="0"/>
              </a:rPr>
            </a:br>
            <a:endParaRPr lang="ru-RU" sz="2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3189259"/>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22834E25-2277-4623-8060-D502CC062E79}"/>
              </a:ext>
            </a:extLst>
          </p:cNvPr>
          <p:cNvSpPr>
            <a:spLocks noGrp="1"/>
          </p:cNvSpPr>
          <p:nvPr>
            <p:ph type="title"/>
          </p:nvPr>
        </p:nvSpPr>
        <p:spPr>
          <a:xfrm>
            <a:off x="851770" y="525055"/>
            <a:ext cx="8715164" cy="721878"/>
          </a:xfrm>
        </p:spPr>
        <p:txBody>
          <a:bodyPr>
            <a:normAutofit fontScale="90000"/>
          </a:bodyPr>
          <a:lstStyle/>
          <a:p>
            <a:pPr marL="0" indent="0">
              <a:buNone/>
            </a:pPr>
            <a:r>
              <a:rPr lang="kk-KZ" sz="2700" b="1" dirty="0">
                <a:effectLst/>
                <a:latin typeface="Times New Roman" panose="02020603050405020304" pitchFamily="18" charset="0"/>
                <a:ea typeface="Calibri" panose="020F0502020204030204" pitchFamily="34" charset="0"/>
                <a:cs typeface="Times New Roman" panose="02020603050405020304" pitchFamily="18" charset="0"/>
              </a:rPr>
              <a:t>     </a:t>
            </a:r>
            <a:r>
              <a:rPr lang="kk-KZ" sz="2700" b="1" dirty="0">
                <a:latin typeface="Times New Roman" panose="02020603050405020304" pitchFamily="18" charset="0"/>
                <a:ea typeface="Calibri" panose="020F0502020204030204" pitchFamily="34" charset="0"/>
                <a:cs typeface="Times New Roman" panose="02020603050405020304" pitchFamily="18" charset="0"/>
              </a:rPr>
              <a:t>3</a:t>
            </a:r>
            <a:r>
              <a:rPr lang="kk-KZ" sz="2700" b="1" dirty="0">
                <a:effectLst/>
                <a:latin typeface="Times New Roman" panose="02020603050405020304" pitchFamily="18" charset="0"/>
                <a:ea typeface="Calibri" panose="020F0502020204030204" pitchFamily="34" charset="0"/>
                <a:cs typeface="Times New Roman" panose="02020603050405020304" pitchFamily="18" charset="0"/>
              </a:rPr>
              <a:t>. «Тізбекті ой» әдісі </a:t>
            </a:r>
            <a:br>
              <a:rPr lang="kk-KZ" sz="2700" b="1" dirty="0">
                <a:effectLst/>
                <a:latin typeface="Times New Roman" panose="02020603050405020304" pitchFamily="18" charset="0"/>
                <a:ea typeface="Calibri" panose="020F0502020204030204" pitchFamily="34" charset="0"/>
                <a:cs typeface="Times New Roman" panose="02020603050405020304" pitchFamily="18" charset="0"/>
              </a:rPr>
            </a:br>
            <a:r>
              <a:rPr lang="kk-KZ" sz="2700" b="1" dirty="0">
                <a:effectLst/>
                <a:latin typeface="Times New Roman" panose="02020603050405020304" pitchFamily="18" charset="0"/>
                <a:ea typeface="Calibri" panose="020F0502020204030204" pitchFamily="34" charset="0"/>
                <a:cs typeface="Times New Roman" panose="02020603050405020304" pitchFamily="18" charset="0"/>
              </a:rPr>
              <a:t/>
            </a:r>
            <a:br>
              <a:rPr lang="kk-KZ" sz="2700" b="1" dirty="0">
                <a:effectLst/>
                <a:latin typeface="Times New Roman" panose="02020603050405020304" pitchFamily="18" charset="0"/>
                <a:ea typeface="Calibri" panose="020F0502020204030204" pitchFamily="34" charset="0"/>
                <a:cs typeface="Times New Roman" panose="02020603050405020304" pitchFamily="18" charset="0"/>
              </a:rPr>
            </a:br>
            <a:r>
              <a:rPr lang="kk-KZ" sz="2700" b="1" dirty="0">
                <a:effectLst/>
                <a:latin typeface="Times New Roman" panose="02020603050405020304" pitchFamily="18" charset="0"/>
                <a:ea typeface="Calibri" panose="020F0502020204030204" pitchFamily="34" charset="0"/>
                <a:cs typeface="Times New Roman" panose="02020603050405020304" pitchFamily="18" charset="0"/>
              </a:rPr>
              <a:t/>
            </a:r>
            <a:br>
              <a:rPr lang="kk-KZ" sz="2700" b="1" dirty="0">
                <a:effectLst/>
                <a:latin typeface="Times New Roman" panose="02020603050405020304" pitchFamily="18" charset="0"/>
                <a:ea typeface="Calibri" panose="020F0502020204030204" pitchFamily="34" charset="0"/>
                <a:cs typeface="Times New Roman" panose="02020603050405020304" pitchFamily="18" charset="0"/>
              </a:rPr>
            </a:br>
            <a:r>
              <a:rPr lang="kk-KZ" sz="2200" b="1" dirty="0">
                <a:effectLst/>
                <a:latin typeface="Times New Roman" panose="02020603050405020304" pitchFamily="18" charset="0"/>
                <a:ea typeface="Calibri" panose="020F0502020204030204" pitchFamily="34" charset="0"/>
                <a:cs typeface="Times New Roman" panose="02020603050405020304" pitchFamily="18" charset="0"/>
              </a:rPr>
              <a:t>           </a:t>
            </a:r>
            <a:r>
              <a:rPr lang="kk-KZ" sz="2200" b="1" i="1" dirty="0">
                <a:solidFill>
                  <a:srgbClr val="00B050"/>
                </a:solidFill>
                <a:latin typeface="Times New Roman" panose="02020603050405020304" pitchFamily="18" charset="0"/>
                <a:cs typeface="Times New Roman" panose="02020603050405020304" pitchFamily="18" charset="0"/>
              </a:rPr>
              <a:t> Дескриптор:</a:t>
            </a:r>
            <a:r>
              <a:rPr lang="kk-KZ" sz="2200" dirty="0">
                <a:solidFill>
                  <a:schemeClr val="tx1"/>
                </a:solidFill>
                <a:latin typeface="Times New Roman" panose="02020603050405020304" pitchFamily="18" charset="0"/>
                <a:cs typeface="Times New Roman" panose="02020603050405020304" pitchFamily="18" charset="0"/>
              </a:rPr>
              <a:t/>
            </a:r>
            <a:br>
              <a:rPr lang="kk-KZ" sz="2200" dirty="0">
                <a:solidFill>
                  <a:schemeClr val="tx1"/>
                </a:solidFill>
                <a:latin typeface="Times New Roman" panose="02020603050405020304" pitchFamily="18" charset="0"/>
                <a:cs typeface="Times New Roman" panose="02020603050405020304" pitchFamily="18" charset="0"/>
              </a:rPr>
            </a:br>
            <a:r>
              <a:rPr lang="kk-KZ" sz="2200" dirty="0">
                <a:solidFill>
                  <a:schemeClr val="tx1"/>
                </a:solidFill>
                <a:latin typeface="Times New Roman" panose="02020603050405020304" pitchFamily="18" charset="0"/>
                <a:cs typeface="Times New Roman" panose="02020603050405020304" pitchFamily="18" charset="0"/>
              </a:rPr>
              <a:t>                 - негізгі ақпаратты анықтайды.</a:t>
            </a:r>
            <a:r>
              <a:rPr lang="kk-KZ" sz="2200" dirty="0">
                <a:solidFill>
                  <a:schemeClr val="tx1"/>
                </a:solidFill>
              </a:rPr>
              <a:t/>
            </a:r>
            <a:br>
              <a:rPr lang="kk-KZ" sz="2200" dirty="0">
                <a:solidFill>
                  <a:schemeClr val="tx1"/>
                </a:solidFill>
              </a:rPr>
            </a:br>
            <a:r>
              <a:rPr lang="kk-KZ" sz="2200" dirty="0">
                <a:solidFill>
                  <a:schemeClr val="tx1"/>
                </a:solidFill>
              </a:rPr>
              <a:t/>
            </a:r>
            <a:br>
              <a:rPr lang="kk-KZ" sz="2200" dirty="0">
                <a:solidFill>
                  <a:schemeClr val="tx1"/>
                </a:solidFill>
              </a:rPr>
            </a:br>
            <a:r>
              <a:rPr lang="kk-KZ" sz="2200" dirty="0">
                <a:solidFill>
                  <a:schemeClr val="tx1"/>
                </a:solidFill>
              </a:rPr>
              <a:t/>
            </a:r>
            <a:br>
              <a:rPr lang="kk-KZ" sz="2200" dirty="0">
                <a:solidFill>
                  <a:schemeClr val="tx1"/>
                </a:solidFill>
              </a:rPr>
            </a:br>
            <a:r>
              <a:rPr lang="ru-RU" sz="1800" dirty="0">
                <a:effectLst/>
                <a:latin typeface="Calibri" panose="020F0502020204030204" pitchFamily="34" charset="0"/>
                <a:ea typeface="Calibri" panose="020F0502020204030204" pitchFamily="34" charset="0"/>
                <a:cs typeface="Times New Roman" panose="02020603050405020304" pitchFamily="18" charset="0"/>
              </a:rPr>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sz="1600" dirty="0"/>
          </a:p>
        </p:txBody>
      </p:sp>
      <p:sp>
        <p:nvSpPr>
          <p:cNvPr id="3" name="Объект 2">
            <a:extLst>
              <a:ext uri="{FF2B5EF4-FFF2-40B4-BE49-F238E27FC236}">
                <a16:creationId xmlns="" xmlns:a16="http://schemas.microsoft.com/office/drawing/2014/main" id="{FC156647-796A-4F9E-8C5E-559AC41033B1}"/>
              </a:ext>
            </a:extLst>
          </p:cNvPr>
          <p:cNvSpPr>
            <a:spLocks noGrp="1"/>
          </p:cNvSpPr>
          <p:nvPr>
            <p:ph idx="1"/>
          </p:nvPr>
        </p:nvSpPr>
        <p:spPr>
          <a:xfrm>
            <a:off x="851770" y="1246933"/>
            <a:ext cx="9670093" cy="4815664"/>
          </a:xfrm>
        </p:spPr>
        <p:txBody>
          <a:bodyPr/>
          <a:lstStyle/>
          <a:p>
            <a:pPr marL="0" indent="0">
              <a:buNone/>
            </a:pPr>
            <a:r>
              <a:rPr lang="kk-KZ" dirty="0"/>
              <a:t>                                                                            </a:t>
            </a:r>
            <a:r>
              <a:rPr lang="kk-KZ" b="1" dirty="0"/>
              <a:t> </a:t>
            </a:r>
            <a:r>
              <a:rPr lang="kk-KZ" dirty="0"/>
              <a:t>                                                                                                                               </a:t>
            </a:r>
            <a:endParaRPr lang="ru-RU" dirty="0"/>
          </a:p>
        </p:txBody>
      </p:sp>
      <p:sp>
        <p:nvSpPr>
          <p:cNvPr id="35" name="Прямоугольник 34">
            <a:extLst>
              <a:ext uri="{FF2B5EF4-FFF2-40B4-BE49-F238E27FC236}">
                <a16:creationId xmlns="" xmlns:a16="http://schemas.microsoft.com/office/drawing/2014/main" id="{39C3F0EC-9D2F-47F6-B229-EA2D8BD78CCA}"/>
              </a:ext>
            </a:extLst>
          </p:cNvPr>
          <p:cNvSpPr/>
          <p:nvPr/>
        </p:nvSpPr>
        <p:spPr>
          <a:xfrm>
            <a:off x="1056454" y="2928204"/>
            <a:ext cx="2192055" cy="10647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k-KZ"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r>
              <a:rPr lang="kk-KZ" b="1" dirty="0">
                <a:effectLst/>
                <a:latin typeface="Times New Roman" panose="02020603050405020304" pitchFamily="18" charset="0"/>
                <a:ea typeface="Calibri" panose="020F0502020204030204" pitchFamily="34" charset="0"/>
                <a:cs typeface="Times New Roman" panose="02020603050405020304" pitchFamily="18" charset="0"/>
              </a:rPr>
              <a:t>Адам үшін ең қымбат нәрсе – уақыт</a:t>
            </a:r>
            <a:endParaRPr lang="ru-RU" b="1"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ru-RU" dirty="0"/>
          </a:p>
        </p:txBody>
      </p:sp>
      <p:sp>
        <p:nvSpPr>
          <p:cNvPr id="38" name="Прямоугольник 37">
            <a:extLst>
              <a:ext uri="{FF2B5EF4-FFF2-40B4-BE49-F238E27FC236}">
                <a16:creationId xmlns="" xmlns:a16="http://schemas.microsoft.com/office/drawing/2014/main" id="{8B9BC409-BA12-40A5-9CDA-5FC21BB80FAA}"/>
              </a:ext>
            </a:extLst>
          </p:cNvPr>
          <p:cNvSpPr/>
          <p:nvPr/>
        </p:nvSpPr>
        <p:spPr>
          <a:xfrm>
            <a:off x="6745023" y="2954031"/>
            <a:ext cx="2430050" cy="10647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9" name="Прямоугольник 38">
            <a:extLst>
              <a:ext uri="{FF2B5EF4-FFF2-40B4-BE49-F238E27FC236}">
                <a16:creationId xmlns="" xmlns:a16="http://schemas.microsoft.com/office/drawing/2014/main" id="{7ECDF34F-A6E0-481D-B04E-620980518D10}"/>
              </a:ext>
            </a:extLst>
          </p:cNvPr>
          <p:cNvSpPr/>
          <p:nvPr/>
        </p:nvSpPr>
        <p:spPr>
          <a:xfrm>
            <a:off x="3783617" y="4530826"/>
            <a:ext cx="2149287" cy="13495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0" name="Прямоугольник 39">
            <a:extLst>
              <a:ext uri="{FF2B5EF4-FFF2-40B4-BE49-F238E27FC236}">
                <a16:creationId xmlns="" xmlns:a16="http://schemas.microsoft.com/office/drawing/2014/main" id="{9311FFFC-81F1-44B0-8B81-04DCC2D945C0}"/>
              </a:ext>
            </a:extLst>
          </p:cNvPr>
          <p:cNvSpPr/>
          <p:nvPr/>
        </p:nvSpPr>
        <p:spPr>
          <a:xfrm>
            <a:off x="8007997" y="4530826"/>
            <a:ext cx="2279737" cy="13495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2" name="Стрелка: вправо 41">
            <a:extLst>
              <a:ext uri="{FF2B5EF4-FFF2-40B4-BE49-F238E27FC236}">
                <a16:creationId xmlns="" xmlns:a16="http://schemas.microsoft.com/office/drawing/2014/main" id="{1589F6F5-D244-4D66-BD19-42114066EFBF}"/>
              </a:ext>
            </a:extLst>
          </p:cNvPr>
          <p:cNvSpPr/>
          <p:nvPr/>
        </p:nvSpPr>
        <p:spPr>
          <a:xfrm rot="10800000" flipH="1">
            <a:off x="3506499" y="3383187"/>
            <a:ext cx="331075"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3" name="Стрелка: вправо 42">
            <a:extLst>
              <a:ext uri="{FF2B5EF4-FFF2-40B4-BE49-F238E27FC236}">
                <a16:creationId xmlns="" xmlns:a16="http://schemas.microsoft.com/office/drawing/2014/main" id="{B36A5DC6-9982-4CDA-9C24-BCD82C24D842}"/>
              </a:ext>
            </a:extLst>
          </p:cNvPr>
          <p:cNvSpPr/>
          <p:nvPr/>
        </p:nvSpPr>
        <p:spPr>
          <a:xfrm>
            <a:off x="6053661" y="3428907"/>
            <a:ext cx="331075" cy="457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4" name="Стрелка: вправо 43">
            <a:extLst>
              <a:ext uri="{FF2B5EF4-FFF2-40B4-BE49-F238E27FC236}">
                <a16:creationId xmlns="" xmlns:a16="http://schemas.microsoft.com/office/drawing/2014/main" id="{B13E755C-628F-42C2-905C-3954F1248752}"/>
              </a:ext>
            </a:extLst>
          </p:cNvPr>
          <p:cNvSpPr/>
          <p:nvPr/>
        </p:nvSpPr>
        <p:spPr>
          <a:xfrm>
            <a:off x="9321686" y="3440668"/>
            <a:ext cx="350729"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5" name="Стрелка: вправо 44">
            <a:extLst>
              <a:ext uri="{FF2B5EF4-FFF2-40B4-BE49-F238E27FC236}">
                <a16:creationId xmlns="" xmlns:a16="http://schemas.microsoft.com/office/drawing/2014/main" id="{5D3FAF05-471F-44F8-A6FC-6539077924C3}"/>
              </a:ext>
            </a:extLst>
          </p:cNvPr>
          <p:cNvSpPr/>
          <p:nvPr/>
        </p:nvSpPr>
        <p:spPr>
          <a:xfrm>
            <a:off x="3230210" y="5281004"/>
            <a:ext cx="378137"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6" name="Стрелка: вправо 45">
            <a:extLst>
              <a:ext uri="{FF2B5EF4-FFF2-40B4-BE49-F238E27FC236}">
                <a16:creationId xmlns="" xmlns:a16="http://schemas.microsoft.com/office/drawing/2014/main" id="{E8E3C82B-1CDE-4750-9F4C-2FBD003BE790}"/>
              </a:ext>
            </a:extLst>
          </p:cNvPr>
          <p:cNvSpPr/>
          <p:nvPr/>
        </p:nvSpPr>
        <p:spPr>
          <a:xfrm>
            <a:off x="6189066" y="5258145"/>
            <a:ext cx="331075"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8" name="Овал 47">
            <a:extLst>
              <a:ext uri="{FF2B5EF4-FFF2-40B4-BE49-F238E27FC236}">
                <a16:creationId xmlns="" xmlns:a16="http://schemas.microsoft.com/office/drawing/2014/main" id="{164C391A-B209-41DF-A2C1-6B2AF6F93D38}"/>
              </a:ext>
            </a:extLst>
          </p:cNvPr>
          <p:cNvSpPr/>
          <p:nvPr/>
        </p:nvSpPr>
        <p:spPr>
          <a:xfrm>
            <a:off x="4171167" y="3176816"/>
            <a:ext cx="1515649" cy="4584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800" b="1" dirty="0">
                <a:effectLst/>
                <a:latin typeface="Times New Roman" panose="02020603050405020304" pitchFamily="18" charset="0"/>
                <a:ea typeface="Calibri" panose="020F0502020204030204" pitchFamily="34" charset="0"/>
              </a:rPr>
              <a:t>себебі</a:t>
            </a:r>
            <a:endParaRPr lang="ru-RU" b="1" dirty="0"/>
          </a:p>
        </p:txBody>
      </p:sp>
      <p:sp>
        <p:nvSpPr>
          <p:cNvPr id="49" name="Овал 48">
            <a:extLst>
              <a:ext uri="{FF2B5EF4-FFF2-40B4-BE49-F238E27FC236}">
                <a16:creationId xmlns="" xmlns:a16="http://schemas.microsoft.com/office/drawing/2014/main" id="{9AA98D42-C4C8-42B8-A8B8-71F56D21288E}"/>
              </a:ext>
            </a:extLst>
          </p:cNvPr>
          <p:cNvSpPr/>
          <p:nvPr/>
        </p:nvSpPr>
        <p:spPr>
          <a:xfrm>
            <a:off x="851770" y="4890573"/>
            <a:ext cx="2099857" cy="630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800" b="1" dirty="0">
                <a:effectLst/>
                <a:latin typeface="Times New Roman" panose="02020603050405020304" pitchFamily="18" charset="0"/>
                <a:ea typeface="Calibri" panose="020F0502020204030204" pitchFamily="34" charset="0"/>
              </a:rPr>
              <a:t>сонымен қатар </a:t>
            </a:r>
            <a:endParaRPr lang="ru-RU" b="1" dirty="0"/>
          </a:p>
        </p:txBody>
      </p:sp>
      <p:sp>
        <p:nvSpPr>
          <p:cNvPr id="50" name="Овал 49">
            <a:extLst>
              <a:ext uri="{FF2B5EF4-FFF2-40B4-BE49-F238E27FC236}">
                <a16:creationId xmlns="" xmlns:a16="http://schemas.microsoft.com/office/drawing/2014/main" id="{FA939490-7374-451D-8586-A572D2051832}"/>
              </a:ext>
            </a:extLst>
          </p:cNvPr>
          <p:cNvSpPr/>
          <p:nvPr/>
        </p:nvSpPr>
        <p:spPr>
          <a:xfrm>
            <a:off x="6776303" y="4950943"/>
            <a:ext cx="1096606" cy="70584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800" b="1" dirty="0">
                <a:effectLst/>
                <a:latin typeface="Times New Roman" panose="02020603050405020304" pitchFamily="18" charset="0"/>
                <a:ea typeface="Calibri" panose="020F0502020204030204" pitchFamily="34" charset="0"/>
              </a:rPr>
              <a:t>тағы да</a:t>
            </a:r>
            <a:endParaRPr lang="ru-RU" b="1" dirty="0"/>
          </a:p>
        </p:txBody>
      </p:sp>
    </p:spTree>
    <p:extLst>
      <p:ext uri="{BB962C8B-B14F-4D97-AF65-F5344CB8AC3E}">
        <p14:creationId xmlns:p14="http://schemas.microsoft.com/office/powerpoint/2010/main" val="847801517"/>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CC70C9BF-F043-4DCA-92E4-226DDE6D985E}"/>
              </a:ext>
            </a:extLst>
          </p:cNvPr>
          <p:cNvSpPr>
            <a:spLocks noGrp="1"/>
          </p:cNvSpPr>
          <p:nvPr>
            <p:ph type="title"/>
          </p:nvPr>
        </p:nvSpPr>
        <p:spPr>
          <a:xfrm>
            <a:off x="615233" y="673068"/>
            <a:ext cx="8596668" cy="675860"/>
          </a:xfrm>
        </p:spPr>
        <p:txBody>
          <a:bodyPr>
            <a:normAutofit/>
          </a:bodyPr>
          <a:lstStyle/>
          <a:p>
            <a:r>
              <a:rPr lang="kk-KZ" sz="2400" b="1" dirty="0">
                <a:latin typeface="Times New Roman" panose="02020603050405020304" pitchFamily="18" charset="0"/>
                <a:cs typeface="Times New Roman" panose="02020603050405020304" pitchFamily="18" charset="0"/>
              </a:rPr>
              <a:t>     3. Жауабы:</a:t>
            </a:r>
            <a:endParaRPr lang="ru-RU" sz="2400" b="1" dirty="0">
              <a:latin typeface="Times New Roman" panose="02020603050405020304" pitchFamily="18" charset="0"/>
              <a:cs typeface="Times New Roman" panose="02020603050405020304" pitchFamily="18" charset="0"/>
            </a:endParaRPr>
          </a:p>
        </p:txBody>
      </p:sp>
      <p:sp>
        <p:nvSpPr>
          <p:cNvPr id="7" name="Прямоугольник 6">
            <a:extLst>
              <a:ext uri="{FF2B5EF4-FFF2-40B4-BE49-F238E27FC236}">
                <a16:creationId xmlns="" xmlns:a16="http://schemas.microsoft.com/office/drawing/2014/main" id="{0802B6D4-5DCE-4497-B092-A3E59D21A91F}"/>
              </a:ext>
            </a:extLst>
          </p:cNvPr>
          <p:cNvSpPr/>
          <p:nvPr/>
        </p:nvSpPr>
        <p:spPr>
          <a:xfrm>
            <a:off x="1028285" y="1516062"/>
            <a:ext cx="2104372" cy="11152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spcAft>
                <a:spcPts val="800"/>
              </a:spcAft>
            </a:pPr>
            <a:r>
              <a:rPr lang="kk-KZ" sz="1800" b="1" dirty="0">
                <a:effectLst/>
                <a:latin typeface="Times New Roman" panose="02020603050405020304" pitchFamily="18" charset="0"/>
                <a:ea typeface="Calibri" panose="020F0502020204030204" pitchFamily="34" charset="0"/>
                <a:cs typeface="Times New Roman" panose="02020603050405020304" pitchFamily="18" charset="0"/>
              </a:rPr>
              <a:t>Адам үшін ең қымбат нәрсе – уақыт</a:t>
            </a:r>
            <a:endParaRPr lang="ru-RU" sz="18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Прямоугольник 7">
            <a:extLst>
              <a:ext uri="{FF2B5EF4-FFF2-40B4-BE49-F238E27FC236}">
                <a16:creationId xmlns="" xmlns:a16="http://schemas.microsoft.com/office/drawing/2014/main" id="{5ED693DB-9E70-409F-8E55-F20B89BA52AA}"/>
              </a:ext>
            </a:extLst>
          </p:cNvPr>
          <p:cNvSpPr/>
          <p:nvPr/>
        </p:nvSpPr>
        <p:spPr>
          <a:xfrm>
            <a:off x="7256384" y="1516062"/>
            <a:ext cx="2191773" cy="25805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1800" i="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Адам</a:t>
            </a:r>
            <a:r>
              <a:rPr lang="kk-KZ"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баласына берілген баға жетпес құндылықтардың бірі-</a:t>
            </a:r>
            <a:r>
              <a:rPr lang="kk-KZ" sz="1800" i="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уақыт. </a:t>
            </a:r>
            <a:r>
              <a:rPr lang="kk-KZ"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Адамның </a:t>
            </a:r>
            <a:r>
              <a:rPr lang="kk-KZ" sz="1800" u="sng"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құр босқа кеткен</a:t>
            </a:r>
            <a:r>
              <a:rPr lang="kk-KZ"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уақытын кері қайтару мү</a:t>
            </a: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мкін емес.</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Овал 8">
            <a:extLst>
              <a:ext uri="{FF2B5EF4-FFF2-40B4-BE49-F238E27FC236}">
                <a16:creationId xmlns="" xmlns:a16="http://schemas.microsoft.com/office/drawing/2014/main" id="{79EC11D7-6AEC-4A8A-A7D8-268B1F082282}"/>
              </a:ext>
            </a:extLst>
          </p:cNvPr>
          <p:cNvSpPr/>
          <p:nvPr/>
        </p:nvSpPr>
        <p:spPr>
          <a:xfrm>
            <a:off x="4142441" y="1671808"/>
            <a:ext cx="1789663" cy="58872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себебі</a:t>
            </a:r>
            <a:endParaRPr lang="ru-RU" dirty="0"/>
          </a:p>
        </p:txBody>
      </p:sp>
      <p:sp>
        <p:nvSpPr>
          <p:cNvPr id="10" name="Стрелка: вправо 9">
            <a:extLst>
              <a:ext uri="{FF2B5EF4-FFF2-40B4-BE49-F238E27FC236}">
                <a16:creationId xmlns="" xmlns:a16="http://schemas.microsoft.com/office/drawing/2014/main" id="{7914E8F7-67E7-429E-8F72-9357B3BF8781}"/>
              </a:ext>
            </a:extLst>
          </p:cNvPr>
          <p:cNvSpPr/>
          <p:nvPr/>
        </p:nvSpPr>
        <p:spPr>
          <a:xfrm>
            <a:off x="3483079" y="1928592"/>
            <a:ext cx="488515"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Стрелка: вправо 10">
            <a:extLst>
              <a:ext uri="{FF2B5EF4-FFF2-40B4-BE49-F238E27FC236}">
                <a16:creationId xmlns="" xmlns:a16="http://schemas.microsoft.com/office/drawing/2014/main" id="{9F24901B-6FF0-4BF3-B25E-297ED2812978}"/>
              </a:ext>
            </a:extLst>
          </p:cNvPr>
          <p:cNvSpPr/>
          <p:nvPr/>
        </p:nvSpPr>
        <p:spPr>
          <a:xfrm>
            <a:off x="6221077" y="1958030"/>
            <a:ext cx="492163"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Овал 11">
            <a:extLst>
              <a:ext uri="{FF2B5EF4-FFF2-40B4-BE49-F238E27FC236}">
                <a16:creationId xmlns="" xmlns:a16="http://schemas.microsoft.com/office/drawing/2014/main" id="{CCBD3AFD-99A3-4352-91DD-ABC210ADFE2F}"/>
              </a:ext>
            </a:extLst>
          </p:cNvPr>
          <p:cNvSpPr/>
          <p:nvPr/>
        </p:nvSpPr>
        <p:spPr>
          <a:xfrm>
            <a:off x="615233" y="4334633"/>
            <a:ext cx="1691013" cy="7546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800" b="1" dirty="0">
                <a:effectLst/>
                <a:latin typeface="Times New Roman" panose="02020603050405020304" pitchFamily="18" charset="0"/>
                <a:ea typeface="Calibri" panose="020F0502020204030204" pitchFamily="34" charset="0"/>
              </a:rPr>
              <a:t>сонымен қатар </a:t>
            </a:r>
            <a:endParaRPr lang="ru-RU" b="1" dirty="0"/>
          </a:p>
        </p:txBody>
      </p:sp>
      <p:sp>
        <p:nvSpPr>
          <p:cNvPr id="13" name="Прямоугольник 12">
            <a:extLst>
              <a:ext uri="{FF2B5EF4-FFF2-40B4-BE49-F238E27FC236}">
                <a16:creationId xmlns="" xmlns:a16="http://schemas.microsoft.com/office/drawing/2014/main" id="{EC0D8940-90D6-47CD-8464-18A57C069E37}"/>
              </a:ext>
            </a:extLst>
          </p:cNvPr>
          <p:cNvSpPr/>
          <p:nvPr/>
        </p:nvSpPr>
        <p:spPr>
          <a:xfrm>
            <a:off x="3407808" y="4170958"/>
            <a:ext cx="2022952" cy="10333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spcAft>
                <a:spcPts val="800"/>
              </a:spcAft>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Біз көбінесе сол уақытты бағалай білмейміз.</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Прямоугольник 13">
            <a:extLst>
              <a:ext uri="{FF2B5EF4-FFF2-40B4-BE49-F238E27FC236}">
                <a16:creationId xmlns="" xmlns:a16="http://schemas.microsoft.com/office/drawing/2014/main" id="{0F222152-A473-44B3-A21A-EAD9ECA3CF27}"/>
              </a:ext>
            </a:extLst>
          </p:cNvPr>
          <p:cNvSpPr/>
          <p:nvPr/>
        </p:nvSpPr>
        <p:spPr>
          <a:xfrm>
            <a:off x="7340794" y="4263763"/>
            <a:ext cx="2022952" cy="156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spcAft>
                <a:spcPts val="800"/>
              </a:spcAft>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Кім уақытын бағалай білсе, сол ғана биікке жетеді.</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Овал 14">
            <a:extLst>
              <a:ext uri="{FF2B5EF4-FFF2-40B4-BE49-F238E27FC236}">
                <a16:creationId xmlns="" xmlns:a16="http://schemas.microsoft.com/office/drawing/2014/main" id="{9E1BE121-DAD7-4480-B966-67F424270988}"/>
              </a:ext>
            </a:extLst>
          </p:cNvPr>
          <p:cNvSpPr/>
          <p:nvPr/>
        </p:nvSpPr>
        <p:spPr>
          <a:xfrm>
            <a:off x="5932104" y="4392566"/>
            <a:ext cx="1132575" cy="5887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800" b="1" dirty="0">
                <a:effectLst/>
                <a:latin typeface="Times New Roman" panose="02020603050405020304" pitchFamily="18" charset="0"/>
                <a:ea typeface="Calibri" panose="020F0502020204030204" pitchFamily="34" charset="0"/>
              </a:rPr>
              <a:t>тағы да</a:t>
            </a:r>
            <a:endParaRPr lang="ru-RU" b="1" dirty="0"/>
          </a:p>
        </p:txBody>
      </p:sp>
      <p:sp>
        <p:nvSpPr>
          <p:cNvPr id="16" name="Стрелка: вправо 15">
            <a:extLst>
              <a:ext uri="{FF2B5EF4-FFF2-40B4-BE49-F238E27FC236}">
                <a16:creationId xmlns="" xmlns:a16="http://schemas.microsoft.com/office/drawing/2014/main" id="{986DA96F-E2E7-4B3B-AF00-2AAB4C066741}"/>
              </a:ext>
            </a:extLst>
          </p:cNvPr>
          <p:cNvSpPr/>
          <p:nvPr/>
        </p:nvSpPr>
        <p:spPr>
          <a:xfrm>
            <a:off x="2655943" y="4605515"/>
            <a:ext cx="501041"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Стрелка: вправо 16">
            <a:extLst>
              <a:ext uri="{FF2B5EF4-FFF2-40B4-BE49-F238E27FC236}">
                <a16:creationId xmlns="" xmlns:a16="http://schemas.microsoft.com/office/drawing/2014/main" id="{C5265495-563A-4531-9388-327210404319}"/>
              </a:ext>
            </a:extLst>
          </p:cNvPr>
          <p:cNvSpPr/>
          <p:nvPr/>
        </p:nvSpPr>
        <p:spPr>
          <a:xfrm>
            <a:off x="5506744" y="4597470"/>
            <a:ext cx="313142"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799125231"/>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0CA2715-03EF-4F60-9F97-6678005E042B}"/>
              </a:ext>
            </a:extLst>
          </p:cNvPr>
          <p:cNvSpPr>
            <a:spLocks noGrp="1"/>
          </p:cNvSpPr>
          <p:nvPr>
            <p:ph type="title"/>
          </p:nvPr>
        </p:nvSpPr>
        <p:spPr>
          <a:xfrm>
            <a:off x="677334" y="609600"/>
            <a:ext cx="8596668" cy="1233268"/>
          </a:xfrm>
        </p:spPr>
        <p:txBody>
          <a:bodyPr>
            <a:normAutofit fontScale="90000"/>
          </a:bodyPr>
          <a:lstStyle/>
          <a:p>
            <a:r>
              <a:rPr lang="kk-KZ"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kk-KZ" sz="2700" b="1" dirty="0">
                <a:effectLst/>
                <a:latin typeface="Times New Roman" panose="02020603050405020304" pitchFamily="18" charset="0"/>
                <a:ea typeface="Calibri" panose="020F0502020204030204" pitchFamily="34" charset="0"/>
                <a:cs typeface="Times New Roman" panose="02020603050405020304" pitchFamily="18" charset="0"/>
              </a:rPr>
              <a:t>3. «Жұдырық-алақан» әдісі  (Сергіту)</a:t>
            </a:r>
            <a:br>
              <a:rPr lang="kk-KZ" sz="2700" b="1" dirty="0">
                <a:effectLst/>
                <a:latin typeface="Times New Roman" panose="02020603050405020304" pitchFamily="18" charset="0"/>
                <a:ea typeface="Calibri" panose="020F0502020204030204" pitchFamily="34" charset="0"/>
                <a:cs typeface="Times New Roman" panose="02020603050405020304" pitchFamily="18" charset="0"/>
              </a:rPr>
            </a:br>
            <a:r>
              <a:rPr lang="kk-KZ" sz="2700" b="1" dirty="0">
                <a:effectLst/>
                <a:latin typeface="Times New Roman" panose="02020603050405020304" pitchFamily="18" charset="0"/>
                <a:ea typeface="Calibri" panose="020F0502020204030204" pitchFamily="34" charset="0"/>
                <a:cs typeface="Times New Roman" panose="02020603050405020304" pitchFamily="18" charset="0"/>
              </a:rPr>
              <a:t>           </a:t>
            </a:r>
            <a:br>
              <a:rPr lang="kk-KZ" sz="2700" b="1" dirty="0">
                <a:effectLst/>
                <a:latin typeface="Times New Roman" panose="02020603050405020304" pitchFamily="18" charset="0"/>
                <a:ea typeface="Calibri" panose="020F0502020204030204" pitchFamily="34" charset="0"/>
                <a:cs typeface="Times New Roman" panose="02020603050405020304" pitchFamily="18" charset="0"/>
              </a:rPr>
            </a:br>
            <a:r>
              <a:rPr lang="kk-KZ" sz="2700" b="1" dirty="0">
                <a:effectLst/>
                <a:latin typeface="Times New Roman" panose="02020603050405020304" pitchFamily="18" charset="0"/>
                <a:ea typeface="Calibri" panose="020F0502020204030204" pitchFamily="34" charset="0"/>
                <a:cs typeface="Times New Roman" panose="02020603050405020304" pitchFamily="18" charset="0"/>
              </a:rPr>
              <a:t>           </a:t>
            </a:r>
            <a:r>
              <a:rPr lang="kk-KZ" sz="2200" b="1" i="1" dirty="0">
                <a:solidFill>
                  <a:srgbClr val="00B050"/>
                </a:solidFill>
                <a:latin typeface="Times New Roman" panose="02020603050405020304" pitchFamily="18" charset="0"/>
                <a:cs typeface="Times New Roman" panose="02020603050405020304" pitchFamily="18" charset="0"/>
              </a:rPr>
              <a:t>Дескриптор:</a:t>
            </a:r>
            <a:r>
              <a:rPr lang="kk-KZ" sz="2200" dirty="0">
                <a:solidFill>
                  <a:srgbClr val="00B050"/>
                </a:solidFill>
                <a:latin typeface="Times New Roman" panose="02020603050405020304" pitchFamily="18" charset="0"/>
                <a:cs typeface="Times New Roman" panose="02020603050405020304" pitchFamily="18" charset="0"/>
              </a:rPr>
              <a:t/>
            </a:r>
            <a:br>
              <a:rPr lang="kk-KZ" sz="2200" dirty="0">
                <a:solidFill>
                  <a:srgbClr val="00B050"/>
                </a:solidFill>
                <a:latin typeface="Times New Roman" panose="02020603050405020304" pitchFamily="18" charset="0"/>
                <a:cs typeface="Times New Roman" panose="02020603050405020304" pitchFamily="18" charset="0"/>
              </a:rPr>
            </a:br>
            <a:r>
              <a:rPr lang="kk-KZ" sz="2200" dirty="0">
                <a:solidFill>
                  <a:schemeClr val="tx1"/>
                </a:solidFill>
                <a:latin typeface="Times New Roman" panose="02020603050405020304" pitchFamily="18" charset="0"/>
                <a:cs typeface="Times New Roman" panose="02020603050405020304" pitchFamily="18" charset="0"/>
              </a:rPr>
              <a:t>            - ақпараттың дұрыс-бұрыстығын анықтайды.</a:t>
            </a:r>
            <a:r>
              <a:rPr lang="kk-KZ" sz="2200" b="1" dirty="0">
                <a:effectLst/>
                <a:latin typeface="Times New Roman" panose="02020603050405020304" pitchFamily="18" charset="0"/>
                <a:ea typeface="Calibri" panose="020F0502020204030204" pitchFamily="34" charset="0"/>
                <a:cs typeface="Times New Roman" panose="02020603050405020304" pitchFamily="18" charset="0"/>
              </a:rPr>
              <a:t/>
            </a:r>
            <a:br>
              <a:rPr lang="kk-KZ" sz="2200" b="1" dirty="0">
                <a:effectLst/>
                <a:latin typeface="Times New Roman" panose="02020603050405020304" pitchFamily="18" charset="0"/>
                <a:ea typeface="Calibri" panose="020F0502020204030204" pitchFamily="34" charset="0"/>
                <a:cs typeface="Times New Roman" panose="02020603050405020304" pitchFamily="18" charset="0"/>
              </a:rPr>
            </a:br>
            <a:r>
              <a:rPr lang="kk-KZ" sz="2200" b="1" dirty="0">
                <a:effectLst/>
                <a:latin typeface="Times New Roman" panose="02020603050405020304" pitchFamily="18" charset="0"/>
                <a:ea typeface="Calibri" panose="020F0502020204030204" pitchFamily="34" charset="0"/>
                <a:cs typeface="Times New Roman" panose="02020603050405020304" pitchFamily="18" charset="0"/>
              </a:rPr>
              <a:t/>
            </a:r>
            <a:br>
              <a:rPr lang="kk-KZ" sz="2200" b="1" dirty="0">
                <a:effectLst/>
                <a:latin typeface="Times New Roman" panose="02020603050405020304" pitchFamily="18" charset="0"/>
                <a:ea typeface="Calibri" panose="020F0502020204030204" pitchFamily="34" charset="0"/>
                <a:cs typeface="Times New Roman" panose="02020603050405020304" pitchFamily="18" charset="0"/>
              </a:rPr>
            </a:br>
            <a:r>
              <a:rPr lang="ru-RU" sz="1800" dirty="0">
                <a:effectLst/>
                <a:latin typeface="Calibri" panose="020F0502020204030204" pitchFamily="34" charset="0"/>
                <a:ea typeface="Calibri" panose="020F0502020204030204" pitchFamily="34" charset="0"/>
                <a:cs typeface="Times New Roman" panose="02020603050405020304" pitchFamily="18" charset="0"/>
              </a:rPr>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p:txBody>
      </p:sp>
      <p:graphicFrame>
        <p:nvGraphicFramePr>
          <p:cNvPr id="9" name="Таблица 9">
            <a:extLst>
              <a:ext uri="{FF2B5EF4-FFF2-40B4-BE49-F238E27FC236}">
                <a16:creationId xmlns="" xmlns:a16="http://schemas.microsoft.com/office/drawing/2014/main" id="{9B82A308-75D8-4344-AE3F-7A6693E32B6C}"/>
              </a:ext>
            </a:extLst>
          </p:cNvPr>
          <p:cNvGraphicFramePr>
            <a:graphicFrameLocks noGrp="1"/>
          </p:cNvGraphicFramePr>
          <p:nvPr>
            <p:ph idx="1"/>
            <p:extLst>
              <p:ext uri="{D42A27DB-BD31-4B8C-83A1-F6EECF244321}">
                <p14:modId xmlns:p14="http://schemas.microsoft.com/office/powerpoint/2010/main" val="4065034716"/>
              </p:ext>
            </p:extLst>
          </p:nvPr>
        </p:nvGraphicFramePr>
        <p:xfrm>
          <a:off x="677334" y="2293034"/>
          <a:ext cx="8278776" cy="4290646"/>
        </p:xfrm>
        <a:graphic>
          <a:graphicData uri="http://schemas.openxmlformats.org/drawingml/2006/table">
            <a:tbl>
              <a:tblPr firstRow="1" bandRow="1">
                <a:tableStyleId>{5C22544A-7EE6-4342-B048-85BDC9FD1C3A}</a:tableStyleId>
              </a:tblPr>
              <a:tblGrid>
                <a:gridCol w="4537305">
                  <a:extLst>
                    <a:ext uri="{9D8B030D-6E8A-4147-A177-3AD203B41FA5}">
                      <a16:colId xmlns="" xmlns:a16="http://schemas.microsoft.com/office/drawing/2014/main" val="872636522"/>
                    </a:ext>
                  </a:extLst>
                </a:gridCol>
                <a:gridCol w="1876180">
                  <a:extLst>
                    <a:ext uri="{9D8B030D-6E8A-4147-A177-3AD203B41FA5}">
                      <a16:colId xmlns="" xmlns:a16="http://schemas.microsoft.com/office/drawing/2014/main" val="839906120"/>
                    </a:ext>
                  </a:extLst>
                </a:gridCol>
                <a:gridCol w="1865291">
                  <a:extLst>
                    <a:ext uri="{9D8B030D-6E8A-4147-A177-3AD203B41FA5}">
                      <a16:colId xmlns="" xmlns:a16="http://schemas.microsoft.com/office/drawing/2014/main" val="2665525678"/>
                    </a:ext>
                  </a:extLst>
                </a:gridCol>
              </a:tblGrid>
              <a:tr h="803101">
                <a:tc>
                  <a:txBody>
                    <a:bodyPr/>
                    <a:lstStyle/>
                    <a:p>
                      <a:pPr>
                        <a:lnSpc>
                          <a:spcPct val="107000"/>
                        </a:lnSpc>
                        <a:spcAft>
                          <a:spcPts val="800"/>
                        </a:spcAft>
                      </a:pPr>
                      <a:r>
                        <a:rPr lang="kk-KZ" sz="2000" dirty="0">
                          <a:effectLst/>
                          <a:latin typeface="Times New Roman" panose="02020603050405020304" pitchFamily="18" charset="0"/>
                          <a:ea typeface="Calibri" panose="020F0502020204030204" pitchFamily="34" charset="0"/>
                          <a:cs typeface="Times New Roman" panose="02020603050405020304" pitchFamily="18" charset="0"/>
                        </a:rPr>
                        <a:t>Сұрақтар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kk-KZ" sz="2000" dirty="0">
                          <a:effectLst/>
                          <a:latin typeface="Times New Roman" panose="02020603050405020304" pitchFamily="18" charset="0"/>
                          <a:ea typeface="Calibri" panose="020F0502020204030204" pitchFamily="34" charset="0"/>
                          <a:cs typeface="Times New Roman" panose="02020603050405020304" pitchFamily="18" charset="0"/>
                        </a:rPr>
                        <a:t>Жұдырық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sz="2000" dirty="0">
                          <a:effectLst/>
                          <a:latin typeface="Times New Roman" panose="02020603050405020304" pitchFamily="18" charset="0"/>
                          <a:ea typeface="Calibri" panose="020F0502020204030204" pitchFamily="34" charset="0"/>
                          <a:cs typeface="Times New Roman" panose="02020603050405020304" pitchFamily="18" charset="0"/>
                        </a:rPr>
                        <a:t>( дұрыс)</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kk-KZ" sz="2000" dirty="0">
                          <a:effectLst/>
                          <a:latin typeface="Times New Roman" panose="02020603050405020304" pitchFamily="18" charset="0"/>
                          <a:ea typeface="Calibri" panose="020F0502020204030204" pitchFamily="34" charset="0"/>
                          <a:cs typeface="Times New Roman" panose="02020603050405020304" pitchFamily="18" charset="0"/>
                        </a:rPr>
                        <a:t>Алақан</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sz="2000" dirty="0">
                          <a:effectLst/>
                          <a:latin typeface="Times New Roman" panose="02020603050405020304" pitchFamily="18" charset="0"/>
                          <a:ea typeface="Calibri" panose="020F0502020204030204" pitchFamily="34" charset="0"/>
                          <a:cs typeface="Times New Roman" panose="02020603050405020304" pitchFamily="18" charset="0"/>
                        </a:rPr>
                        <a:t>( бұрыс)</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979723084"/>
                  </a:ext>
                </a:extLst>
              </a:tr>
              <a:tr h="404460">
                <a:tc>
                  <a:txBody>
                    <a:bodyPr/>
                    <a:lstStyle/>
                    <a:p>
                      <a:pPr>
                        <a:lnSpc>
                          <a:spcPct val="107000"/>
                        </a:lnSpc>
                        <a:spcAft>
                          <a:spcPts val="800"/>
                        </a:spcAft>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Адам үшін ең қымбат нәрсе – уақыт.</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028670992"/>
                  </a:ext>
                </a:extLst>
              </a:tr>
              <a:tr h="623235">
                <a:tc>
                  <a:txBody>
                    <a:bodyPr/>
                    <a:lstStyle/>
                    <a:p>
                      <a:pPr>
                        <a:lnSpc>
                          <a:spcPct val="107000"/>
                        </a:lnSpc>
                        <a:spcAft>
                          <a:spcPts val="800"/>
                        </a:spcAft>
                      </a:pPr>
                      <a:r>
                        <a:rPr lang="kk-KZ" sz="1800">
                          <a:effectLst/>
                          <a:latin typeface="Times New Roman" panose="02020603050405020304" pitchFamily="18" charset="0"/>
                          <a:ea typeface="Calibri" panose="020F0502020204030204" pitchFamily="34" charset="0"/>
                          <a:cs typeface="Times New Roman" panose="02020603050405020304" pitchFamily="18" charset="0"/>
                        </a:rPr>
                        <a:t>Кім уақытын бағалай білмесе, сол ғана биікке жетеді</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559639460"/>
                  </a:ext>
                </a:extLst>
              </a:tr>
              <a:tr h="404460">
                <a:tc>
                  <a:txBody>
                    <a:bodyPr/>
                    <a:lstStyle/>
                    <a:p>
                      <a:pPr>
                        <a:lnSpc>
                          <a:spcPct val="107000"/>
                        </a:lnSpc>
                        <a:spcAft>
                          <a:spcPts val="800"/>
                        </a:spcAft>
                      </a:pPr>
                      <a:r>
                        <a:rPr lang="kk-KZ" sz="1800">
                          <a:effectLst/>
                          <a:latin typeface="Times New Roman" panose="02020603050405020304" pitchFamily="18" charset="0"/>
                          <a:ea typeface="Calibri" panose="020F0502020204030204" pitchFamily="34" charset="0"/>
                          <a:cs typeface="Times New Roman" panose="02020603050405020304" pitchFamily="18" charset="0"/>
                        </a:rPr>
                        <a:t>Ісіңнің өрге басуы өзіңе ғана байланысты.</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261127241"/>
                  </a:ext>
                </a:extLst>
              </a:tr>
              <a:tr h="404460">
                <a:tc>
                  <a:txBody>
                    <a:bodyPr/>
                    <a:lstStyle/>
                    <a:p>
                      <a:pPr>
                        <a:lnSpc>
                          <a:spcPct val="107000"/>
                        </a:lnSpc>
                        <a:spcAft>
                          <a:spcPts val="800"/>
                        </a:spcAft>
                      </a:pPr>
                      <a:r>
                        <a:rPr lang="kk-KZ" sz="1800">
                          <a:effectLst/>
                          <a:latin typeface="Times New Roman" panose="02020603050405020304" pitchFamily="18" charset="0"/>
                          <a:ea typeface="Calibri" panose="020F0502020204030204" pitchFamily="34" charset="0"/>
                          <a:cs typeface="Times New Roman" panose="02020603050405020304" pitchFamily="18" charset="0"/>
                        </a:rPr>
                        <a:t>Уақыттың ысырап болуы – шығын</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317264787"/>
                  </a:ext>
                </a:extLst>
              </a:tr>
              <a:tr h="623235">
                <a:tc>
                  <a:txBody>
                    <a:bodyPr/>
                    <a:lstStyle/>
                    <a:p>
                      <a:pPr>
                        <a:lnSpc>
                          <a:spcPct val="107000"/>
                        </a:lnSpc>
                        <a:spcAft>
                          <a:spcPts val="800"/>
                        </a:spcAft>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Үнемі кешігіп жүретін жалқау адамға іскерлік әлемінде орын бар</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585070909"/>
                  </a:ext>
                </a:extLst>
              </a:tr>
              <a:tr h="404460">
                <a:tc>
                  <a:txBody>
                    <a:bodyPr/>
                    <a:lstStyle/>
                    <a:p>
                      <a:pPr>
                        <a:lnSpc>
                          <a:spcPct val="107000"/>
                        </a:lnSpc>
                        <a:spcAft>
                          <a:spcPts val="800"/>
                        </a:spcAft>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Жалқаулықтан бойыңды аулақ ұста</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727682594"/>
                  </a:ext>
                </a:extLst>
              </a:tr>
              <a:tr h="623235">
                <a:tc>
                  <a:txBody>
                    <a:bodyPr/>
                    <a:lstStyle/>
                    <a:p>
                      <a:pPr>
                        <a:lnSpc>
                          <a:spcPct val="107000"/>
                        </a:lnSpc>
                        <a:spcAft>
                          <a:spcPts val="800"/>
                        </a:spcAft>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Кісінің </a:t>
                      </a:r>
                      <a:r>
                        <a:rPr lang="kk-KZ" sz="1800" u="sng" dirty="0">
                          <a:effectLst/>
                          <a:latin typeface="Times New Roman" panose="02020603050405020304" pitchFamily="18" charset="0"/>
                          <a:ea typeface="Calibri" panose="020F0502020204030204" pitchFamily="34" charset="0"/>
                          <a:cs typeface="Times New Roman" panose="02020603050405020304" pitchFamily="18" charset="0"/>
                        </a:rPr>
                        <a:t>і</a:t>
                      </a: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скерліг</a:t>
                      </a:r>
                      <a:r>
                        <a:rPr lang="kk-KZ" sz="1800" u="sng" dirty="0">
                          <a:effectLst/>
                          <a:latin typeface="Times New Roman" panose="02020603050405020304" pitchFamily="18" charset="0"/>
                          <a:ea typeface="Calibri" panose="020F0502020204030204" pitchFamily="34" charset="0"/>
                          <a:cs typeface="Times New Roman" panose="02020603050405020304" pitchFamily="18" charset="0"/>
                        </a:rPr>
                        <a:t>і</a:t>
                      </a: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уақытты бос өткізуден басталады</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490960093"/>
                  </a:ext>
                </a:extLst>
              </a:tr>
            </a:tbl>
          </a:graphicData>
        </a:graphic>
      </p:graphicFrame>
    </p:spTree>
    <p:extLst>
      <p:ext uri="{BB962C8B-B14F-4D97-AF65-F5344CB8AC3E}">
        <p14:creationId xmlns:p14="http://schemas.microsoft.com/office/powerpoint/2010/main" val="1245114399"/>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6769BFC-BF2D-4A3E-B69C-7CE59517D4AD}"/>
              </a:ext>
            </a:extLst>
          </p:cNvPr>
          <p:cNvSpPr>
            <a:spLocks noGrp="1"/>
          </p:cNvSpPr>
          <p:nvPr>
            <p:ph type="title"/>
          </p:nvPr>
        </p:nvSpPr>
        <p:spPr>
          <a:xfrm>
            <a:off x="1042494" y="751562"/>
            <a:ext cx="7675621" cy="475989"/>
          </a:xfrm>
        </p:spPr>
        <p:txBody>
          <a:bodyPr>
            <a:normAutofit fontScale="90000"/>
          </a:bodyPr>
          <a:lstStyle/>
          <a:p>
            <a:pPr marL="0" rtl="0" eaLnBrk="1" fontAlgn="t" latinLnBrk="0" hangingPunct="1">
              <a:lnSpc>
                <a:spcPct val="107000"/>
              </a:lnSpc>
              <a:spcBef>
                <a:spcPts val="0"/>
              </a:spcBef>
              <a:spcAft>
                <a:spcPts val="800"/>
              </a:spcAft>
            </a:pPr>
            <a:r>
              <a:rPr lang="ru-RU" sz="2700" dirty="0">
                <a:latin typeface="Arial" panose="020B0604020202020204" pitchFamily="34" charset="0"/>
                <a:ea typeface="Calibri" panose="020F0502020204030204" pitchFamily="34" charset="0"/>
                <a:cs typeface="Times New Roman" panose="02020603050405020304" pitchFamily="18" charset="0"/>
              </a:rPr>
              <a:t>    </a:t>
            </a:r>
            <a:r>
              <a:rPr lang="kk-KZ" sz="2700" b="1" dirty="0">
                <a:effectLst/>
                <a:latin typeface="Times New Roman" panose="02020603050405020304" pitchFamily="18" charset="0"/>
                <a:ea typeface="Calibri" panose="020F0502020204030204" pitchFamily="34" charset="0"/>
                <a:cs typeface="Times New Roman" panose="02020603050405020304" pitchFamily="18" charset="0"/>
              </a:rPr>
              <a:t>3. Жауабы:</a:t>
            </a:r>
            <a:r>
              <a:rPr lang="ru-RU" sz="1800" b="0" i="0" u="none" strike="noStrike" dirty="0">
                <a:effectLst/>
                <a:latin typeface="Arial" panose="020B0604020202020204" pitchFamily="34" charset="0"/>
              </a:rPr>
              <a:t/>
            </a:r>
            <a:br>
              <a:rPr lang="ru-RU" sz="1800" b="0" i="0" u="none" strike="noStrike" dirty="0">
                <a:effectLst/>
                <a:latin typeface="Arial" panose="020B0604020202020204" pitchFamily="34" charset="0"/>
              </a:rPr>
            </a:br>
            <a:r>
              <a:rPr lang="kk-KZ" sz="1800" b="0" i="0" u="none" strike="noStrike"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i="0" u="none" strike="noStrike" dirty="0">
                <a:effectLst/>
                <a:latin typeface="Arial" panose="020B0604020202020204" pitchFamily="34" charset="0"/>
              </a:rPr>
              <a:t/>
            </a:r>
            <a:br>
              <a:rPr lang="ru-RU" sz="1800" b="0" i="0" u="none" strike="noStrike" dirty="0">
                <a:effectLst/>
                <a:latin typeface="Arial" panose="020B0604020202020204" pitchFamily="34" charset="0"/>
              </a:rPr>
            </a:br>
            <a:r>
              <a:rPr lang="ru-RU" sz="1800" b="0" i="0" u="none" strike="noStrike" dirty="0">
                <a:effectLst/>
                <a:latin typeface="Arial" panose="020B0604020202020204" pitchFamily="34" charset="0"/>
              </a:rPr>
              <a:t/>
            </a:r>
            <a:br>
              <a:rPr lang="ru-RU" sz="1800" b="0" i="0" u="none" strike="noStrike" dirty="0">
                <a:effectLst/>
                <a:latin typeface="Arial" panose="020B0604020202020204" pitchFamily="34" charset="0"/>
              </a:rPr>
            </a:br>
            <a:r>
              <a:rPr lang="kk-KZ" sz="1800" b="0" i="0" u="none" strike="noStrike"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i="0" u="none" strike="noStrike" dirty="0">
                <a:effectLst/>
                <a:latin typeface="Arial" panose="020B0604020202020204" pitchFamily="34" charset="0"/>
              </a:rPr>
              <a:t/>
            </a:r>
            <a:br>
              <a:rPr lang="ru-RU" sz="1800" b="0" i="0" u="none" strike="noStrike" dirty="0">
                <a:effectLst/>
                <a:latin typeface="Arial" panose="020B0604020202020204" pitchFamily="34" charset="0"/>
              </a:rPr>
            </a:br>
            <a:r>
              <a:rPr lang="kk-KZ" sz="1800" b="0" i="0" u="none" strike="noStrike"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i="0" u="none" strike="noStrike" dirty="0">
                <a:effectLst/>
                <a:latin typeface="Arial" panose="020B0604020202020204" pitchFamily="34" charset="0"/>
              </a:rPr>
              <a:t/>
            </a:r>
            <a:br>
              <a:rPr lang="ru-RU" sz="1800" b="0" i="0" u="none" strike="noStrike" dirty="0">
                <a:effectLst/>
                <a:latin typeface="Arial" panose="020B0604020202020204" pitchFamily="34" charset="0"/>
              </a:rPr>
            </a:br>
            <a:r>
              <a:rPr lang="ru-RU" sz="1800" b="0" i="0" u="none" strike="noStrike" dirty="0">
                <a:effectLst/>
                <a:latin typeface="Arial" panose="020B0604020202020204" pitchFamily="34" charset="0"/>
              </a:rPr>
              <a:t/>
            </a:r>
            <a:br>
              <a:rPr lang="ru-RU" sz="1800" b="0" i="0" u="none" strike="noStrike" dirty="0">
                <a:effectLst/>
                <a:latin typeface="Arial" panose="020B0604020202020204" pitchFamily="34" charset="0"/>
              </a:rPr>
            </a:br>
            <a:r>
              <a:rPr lang="kk-KZ" sz="1800" b="0" i="0" u="none" strike="noStrike"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i="0" u="none" strike="noStrike" dirty="0">
                <a:effectLst/>
                <a:latin typeface="Arial" panose="020B0604020202020204" pitchFamily="34" charset="0"/>
              </a:rPr>
              <a:t/>
            </a:r>
            <a:br>
              <a:rPr lang="ru-RU" sz="1800" b="0" i="0" u="none" strike="noStrike" dirty="0">
                <a:effectLst/>
                <a:latin typeface="Arial" panose="020B0604020202020204" pitchFamily="34" charset="0"/>
              </a:rPr>
            </a:br>
            <a:r>
              <a:rPr lang="kk-KZ" sz="1800" b="0" i="0" u="none" strike="noStrike"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0" i="0" u="none" strike="noStrike" dirty="0">
                <a:effectLst/>
                <a:latin typeface="Arial" panose="020B0604020202020204" pitchFamily="34" charset="0"/>
              </a:rPr>
              <a:t/>
            </a:r>
            <a:br>
              <a:rPr lang="ru-RU" sz="1800" b="0" i="0" u="none" strike="noStrike" dirty="0">
                <a:effectLst/>
                <a:latin typeface="Arial" panose="020B0604020202020204" pitchFamily="34" charset="0"/>
              </a:rPr>
            </a:br>
            <a:r>
              <a:rPr lang="ru-RU" sz="1800" b="0" i="0" u="none" strike="noStrike" dirty="0">
                <a:effectLst/>
                <a:latin typeface="Arial" panose="020B0604020202020204" pitchFamily="34" charset="0"/>
              </a:rPr>
              <a:t/>
            </a:r>
            <a:br>
              <a:rPr lang="ru-RU" sz="1800" b="0" i="0" u="none" strike="noStrike" dirty="0">
                <a:effectLst/>
                <a:latin typeface="Arial" panose="020B0604020202020204" pitchFamily="34" charset="0"/>
              </a:rPr>
            </a:br>
            <a:endParaRPr lang="ru-RU" dirty="0"/>
          </a:p>
        </p:txBody>
      </p:sp>
      <p:graphicFrame>
        <p:nvGraphicFramePr>
          <p:cNvPr id="4" name="Таблица 4">
            <a:extLst>
              <a:ext uri="{FF2B5EF4-FFF2-40B4-BE49-F238E27FC236}">
                <a16:creationId xmlns="" xmlns:a16="http://schemas.microsoft.com/office/drawing/2014/main" id="{566ECAAB-0936-482D-B8D3-04EAF1FB815B}"/>
              </a:ext>
            </a:extLst>
          </p:cNvPr>
          <p:cNvGraphicFramePr>
            <a:graphicFrameLocks noGrp="1"/>
          </p:cNvGraphicFramePr>
          <p:nvPr>
            <p:ph idx="1"/>
            <p:extLst>
              <p:ext uri="{D42A27DB-BD31-4B8C-83A1-F6EECF244321}">
                <p14:modId xmlns:p14="http://schemas.microsoft.com/office/powerpoint/2010/main" val="3207234488"/>
              </p:ext>
            </p:extLst>
          </p:nvPr>
        </p:nvGraphicFramePr>
        <p:xfrm>
          <a:off x="954811" y="1227551"/>
          <a:ext cx="7866348" cy="4598408"/>
        </p:xfrm>
        <a:graphic>
          <a:graphicData uri="http://schemas.openxmlformats.org/drawingml/2006/table">
            <a:tbl>
              <a:tblPr firstRow="1" bandRow="1">
                <a:tableStyleId>{5C22544A-7EE6-4342-B048-85BDC9FD1C3A}</a:tableStyleId>
              </a:tblPr>
              <a:tblGrid>
                <a:gridCol w="3970751">
                  <a:extLst>
                    <a:ext uri="{9D8B030D-6E8A-4147-A177-3AD203B41FA5}">
                      <a16:colId xmlns="" xmlns:a16="http://schemas.microsoft.com/office/drawing/2014/main" val="4074225271"/>
                    </a:ext>
                  </a:extLst>
                </a:gridCol>
                <a:gridCol w="1878904">
                  <a:extLst>
                    <a:ext uri="{9D8B030D-6E8A-4147-A177-3AD203B41FA5}">
                      <a16:colId xmlns="" xmlns:a16="http://schemas.microsoft.com/office/drawing/2014/main" val="3839972312"/>
                    </a:ext>
                  </a:extLst>
                </a:gridCol>
                <a:gridCol w="2016693">
                  <a:extLst>
                    <a:ext uri="{9D8B030D-6E8A-4147-A177-3AD203B41FA5}">
                      <a16:colId xmlns="" xmlns:a16="http://schemas.microsoft.com/office/drawing/2014/main" val="3208242636"/>
                    </a:ext>
                  </a:extLst>
                </a:gridCol>
              </a:tblGrid>
              <a:tr h="769171">
                <a:tc>
                  <a:txBody>
                    <a:bodyPr/>
                    <a:lstStyle/>
                    <a:p>
                      <a:pPr>
                        <a:lnSpc>
                          <a:spcPct val="107000"/>
                        </a:lnSpc>
                        <a:spcAft>
                          <a:spcPts val="800"/>
                        </a:spcAft>
                      </a:pPr>
                      <a:r>
                        <a:rPr lang="kk-KZ" sz="2000" dirty="0">
                          <a:effectLst/>
                          <a:latin typeface="Times New Roman" panose="02020603050405020304" pitchFamily="18" charset="0"/>
                          <a:ea typeface="Calibri" panose="020F0502020204030204" pitchFamily="34" charset="0"/>
                          <a:cs typeface="Times New Roman" panose="02020603050405020304" pitchFamily="18" charset="0"/>
                        </a:rPr>
                        <a:t>Сұрақтар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kk-KZ" sz="2000" dirty="0">
                          <a:effectLst/>
                          <a:latin typeface="Times New Roman" panose="02020603050405020304" pitchFamily="18" charset="0"/>
                          <a:ea typeface="Calibri" panose="020F0502020204030204" pitchFamily="34" charset="0"/>
                          <a:cs typeface="Times New Roman" panose="02020603050405020304" pitchFamily="18" charset="0"/>
                        </a:rPr>
                        <a:t>Жұдырық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kk-KZ" sz="2000" dirty="0">
                          <a:effectLst/>
                          <a:latin typeface="Times New Roman" panose="02020603050405020304" pitchFamily="18" charset="0"/>
                          <a:ea typeface="Calibri" panose="020F0502020204030204" pitchFamily="34" charset="0"/>
                          <a:cs typeface="Times New Roman" panose="02020603050405020304" pitchFamily="18" charset="0"/>
                        </a:rPr>
                        <a:t>( дұрыс)</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kk-KZ" sz="2000" dirty="0">
                          <a:effectLst/>
                          <a:latin typeface="Times New Roman" panose="02020603050405020304" pitchFamily="18" charset="0"/>
                          <a:ea typeface="Calibri" panose="020F0502020204030204" pitchFamily="34" charset="0"/>
                          <a:cs typeface="Times New Roman" panose="02020603050405020304" pitchFamily="18" charset="0"/>
                        </a:rPr>
                        <a:t>Алақан</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kk-KZ" sz="2000" dirty="0">
                          <a:effectLst/>
                          <a:latin typeface="Times New Roman" panose="02020603050405020304" pitchFamily="18" charset="0"/>
                          <a:ea typeface="Calibri" panose="020F0502020204030204" pitchFamily="34" charset="0"/>
                          <a:cs typeface="Times New Roman" panose="02020603050405020304" pitchFamily="18" charset="0"/>
                        </a:rPr>
                        <a:t>( бұрыс)</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908206637"/>
                  </a:ext>
                </a:extLst>
              </a:tr>
              <a:tr h="480539">
                <a:tc>
                  <a:txBody>
                    <a:bodyPr/>
                    <a:lstStyle/>
                    <a:p>
                      <a:pPr>
                        <a:lnSpc>
                          <a:spcPct val="107000"/>
                        </a:lnSpc>
                        <a:spcAft>
                          <a:spcPts val="800"/>
                        </a:spcAft>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Адам үшін ең қымбат нәрсе – уақыт.</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kk-KZ" sz="1100" dirty="0">
                          <a:effectLst/>
                          <a:latin typeface="Calibri" panose="020F0502020204030204" pitchFamily="34" charset="0"/>
                          <a:ea typeface="Calibri" panose="020F0502020204030204" pitchFamily="34" charset="0"/>
                          <a:cs typeface="Times New Roman" panose="02020603050405020304" pitchFamily="18" charset="0"/>
                        </a:rPr>
                        <a:t>+</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93686016"/>
                  </a:ext>
                </a:extLst>
              </a:tr>
              <a:tr h="596905">
                <a:tc>
                  <a:txBody>
                    <a:bodyPr/>
                    <a:lstStyle/>
                    <a:p>
                      <a:pPr>
                        <a:lnSpc>
                          <a:spcPct val="107000"/>
                        </a:lnSpc>
                        <a:spcAft>
                          <a:spcPts val="800"/>
                        </a:spcAft>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Кім уақытын бағалай білмесе, сол ғана биікке жетеді</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kk-KZ" sz="1100" dirty="0">
                          <a:effectLst/>
                          <a:latin typeface="Calibri" panose="020F0502020204030204" pitchFamily="34" charset="0"/>
                          <a:ea typeface="Calibri" panose="020F0502020204030204" pitchFamily="34" charset="0"/>
                          <a:cs typeface="Times New Roman" panose="02020603050405020304" pitchFamily="18" charset="0"/>
                        </a:rPr>
                        <a:t>+</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902195157"/>
                  </a:ext>
                </a:extLst>
              </a:tr>
              <a:tr h="596905">
                <a:tc>
                  <a:txBody>
                    <a:bodyPr/>
                    <a:lstStyle/>
                    <a:p>
                      <a:pPr>
                        <a:lnSpc>
                          <a:spcPct val="107000"/>
                        </a:lnSpc>
                        <a:spcAft>
                          <a:spcPts val="800"/>
                        </a:spcAft>
                      </a:pPr>
                      <a:r>
                        <a:rPr lang="kk-KZ" sz="1800">
                          <a:effectLst/>
                          <a:latin typeface="Times New Roman" panose="02020603050405020304" pitchFamily="18" charset="0"/>
                          <a:ea typeface="Calibri" panose="020F0502020204030204" pitchFamily="34" charset="0"/>
                          <a:cs typeface="Times New Roman" panose="02020603050405020304" pitchFamily="18" charset="0"/>
                        </a:rPr>
                        <a:t>Ісіңнің өрге басуы өзіңе ғана байланысты.</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kk-KZ" sz="1100" dirty="0">
                          <a:effectLst/>
                          <a:latin typeface="Calibri" panose="020F0502020204030204" pitchFamily="34" charset="0"/>
                          <a:ea typeface="Calibri" panose="020F0502020204030204" pitchFamily="34" charset="0"/>
                          <a:cs typeface="Times New Roman" panose="02020603050405020304" pitchFamily="18" charset="0"/>
                        </a:rPr>
                        <a:t>+</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09505174"/>
                  </a:ext>
                </a:extLst>
              </a:tr>
              <a:tr h="480539">
                <a:tc>
                  <a:txBody>
                    <a:bodyPr/>
                    <a:lstStyle/>
                    <a:p>
                      <a:pPr>
                        <a:lnSpc>
                          <a:spcPct val="107000"/>
                        </a:lnSpc>
                        <a:spcAft>
                          <a:spcPts val="800"/>
                        </a:spcAft>
                      </a:pPr>
                      <a:r>
                        <a:rPr lang="kk-KZ" sz="1800">
                          <a:effectLst/>
                          <a:latin typeface="Times New Roman" panose="02020603050405020304" pitchFamily="18" charset="0"/>
                          <a:ea typeface="Calibri" panose="020F0502020204030204" pitchFamily="34" charset="0"/>
                          <a:cs typeface="Times New Roman" panose="02020603050405020304" pitchFamily="18" charset="0"/>
                        </a:rPr>
                        <a:t>Уақыттың ысырап болуы – шығын</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kk-KZ" sz="1100" dirty="0">
                          <a:effectLst/>
                          <a:latin typeface="Calibri" panose="020F0502020204030204" pitchFamily="34" charset="0"/>
                          <a:ea typeface="Calibri" panose="020F0502020204030204" pitchFamily="34" charset="0"/>
                          <a:cs typeface="Times New Roman" panose="02020603050405020304" pitchFamily="18" charset="0"/>
                        </a:rPr>
                        <a:t>+</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562138106"/>
                  </a:ext>
                </a:extLst>
              </a:tr>
              <a:tr h="596905">
                <a:tc>
                  <a:txBody>
                    <a:bodyPr/>
                    <a:lstStyle/>
                    <a:p>
                      <a:pPr>
                        <a:lnSpc>
                          <a:spcPct val="107000"/>
                        </a:lnSpc>
                        <a:spcAft>
                          <a:spcPts val="800"/>
                        </a:spcAft>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Үнемі кешігіп жүретін жалқау адамға іскерлік әлемінде орын бар</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kk-KZ" sz="1100" dirty="0">
                          <a:effectLst/>
                          <a:latin typeface="Calibri" panose="020F0502020204030204" pitchFamily="34" charset="0"/>
                          <a:ea typeface="Calibri" panose="020F0502020204030204" pitchFamily="34" charset="0"/>
                          <a:cs typeface="Times New Roman" panose="02020603050405020304" pitchFamily="18" charset="0"/>
                        </a:rPr>
                        <a:t>+</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529759637"/>
                  </a:ext>
                </a:extLst>
              </a:tr>
              <a:tr h="480539">
                <a:tc>
                  <a:txBody>
                    <a:bodyPr/>
                    <a:lstStyle/>
                    <a:p>
                      <a:pPr>
                        <a:lnSpc>
                          <a:spcPct val="107000"/>
                        </a:lnSpc>
                        <a:spcAft>
                          <a:spcPts val="800"/>
                        </a:spcAft>
                      </a:pPr>
                      <a:r>
                        <a:rPr lang="kk-KZ" sz="1800">
                          <a:effectLst/>
                          <a:latin typeface="Times New Roman" panose="02020603050405020304" pitchFamily="18" charset="0"/>
                          <a:ea typeface="Calibri" panose="020F0502020204030204" pitchFamily="34" charset="0"/>
                          <a:cs typeface="Times New Roman" panose="02020603050405020304" pitchFamily="18" charset="0"/>
                        </a:rPr>
                        <a:t>Жалқаулықтан бойыңды аулақ ұста</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kk-KZ" sz="1100" dirty="0">
                          <a:effectLst/>
                          <a:latin typeface="Calibri" panose="020F0502020204030204" pitchFamily="34" charset="0"/>
                          <a:ea typeface="Calibri" panose="020F0502020204030204" pitchFamily="34" charset="0"/>
                          <a:cs typeface="Times New Roman" panose="02020603050405020304" pitchFamily="18" charset="0"/>
                        </a:rPr>
                        <a:t>+</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432109834"/>
                  </a:ext>
                </a:extLst>
              </a:tr>
              <a:tr h="596905">
                <a:tc>
                  <a:txBody>
                    <a:bodyPr/>
                    <a:lstStyle/>
                    <a:p>
                      <a:pPr>
                        <a:lnSpc>
                          <a:spcPct val="107000"/>
                        </a:lnSpc>
                        <a:spcAft>
                          <a:spcPts val="800"/>
                        </a:spcAft>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Кісінің </a:t>
                      </a:r>
                      <a:r>
                        <a:rPr lang="kk-KZ" sz="1800" u="sng" dirty="0">
                          <a:effectLst/>
                          <a:latin typeface="Times New Roman" panose="02020603050405020304" pitchFamily="18" charset="0"/>
                          <a:ea typeface="Calibri" panose="020F0502020204030204" pitchFamily="34" charset="0"/>
                          <a:cs typeface="Times New Roman" panose="02020603050405020304" pitchFamily="18" charset="0"/>
                        </a:rPr>
                        <a:t>і</a:t>
                      </a: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скерліг</a:t>
                      </a:r>
                      <a:r>
                        <a:rPr lang="kk-KZ" sz="1800" u="sng" dirty="0">
                          <a:effectLst/>
                          <a:latin typeface="Times New Roman" panose="02020603050405020304" pitchFamily="18" charset="0"/>
                          <a:ea typeface="Calibri" panose="020F0502020204030204" pitchFamily="34" charset="0"/>
                          <a:cs typeface="Times New Roman" panose="02020603050405020304" pitchFamily="18" charset="0"/>
                        </a:rPr>
                        <a:t>і</a:t>
                      </a: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уақытты бос өткізуден басталады</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kk-KZ" sz="1100" dirty="0">
                          <a:effectLst/>
                          <a:latin typeface="Calibri" panose="020F0502020204030204" pitchFamily="34" charset="0"/>
                          <a:ea typeface="Calibri" panose="020F0502020204030204" pitchFamily="34" charset="0"/>
                          <a:cs typeface="Times New Roman" panose="02020603050405020304" pitchFamily="18" charset="0"/>
                        </a:rPr>
                        <a:t>+</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836625502"/>
                  </a:ext>
                </a:extLst>
              </a:tr>
            </a:tbl>
          </a:graphicData>
        </a:graphic>
      </p:graphicFrame>
    </p:spTree>
    <p:extLst>
      <p:ext uri="{BB962C8B-B14F-4D97-AF65-F5344CB8AC3E}">
        <p14:creationId xmlns:p14="http://schemas.microsoft.com/office/powerpoint/2010/main" val="1446827008"/>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72A9535-0F86-435D-ADAF-BD56B4EDB527}"/>
              </a:ext>
            </a:extLst>
          </p:cNvPr>
          <p:cNvSpPr>
            <a:spLocks noGrp="1"/>
          </p:cNvSpPr>
          <p:nvPr>
            <p:ph type="title"/>
          </p:nvPr>
        </p:nvSpPr>
        <p:spPr>
          <a:xfrm>
            <a:off x="677334" y="609600"/>
            <a:ext cx="8596668" cy="4062608"/>
          </a:xfrm>
        </p:spPr>
        <p:txBody>
          <a:bodyPr>
            <a:normAutofit/>
          </a:bodyPr>
          <a:lstStyle/>
          <a:p>
            <a:r>
              <a:rPr lang="kk-KZ" sz="2400" dirty="0">
                <a:latin typeface="Times New Roman" panose="02020603050405020304" pitchFamily="18" charset="0"/>
                <a:cs typeface="Times New Roman" panose="02020603050405020304" pitchFamily="18" charset="0"/>
              </a:rPr>
              <a:t/>
            </a:r>
            <a:br>
              <a:rPr lang="kk-KZ" sz="2400" dirty="0">
                <a:latin typeface="Times New Roman" panose="02020603050405020304" pitchFamily="18" charset="0"/>
                <a:cs typeface="Times New Roman" panose="02020603050405020304" pitchFamily="18" charset="0"/>
              </a:rPr>
            </a:br>
            <a:r>
              <a:rPr lang="kk-KZ" sz="2400" dirty="0">
                <a:latin typeface="Times New Roman" panose="02020603050405020304" pitchFamily="18" charset="0"/>
                <a:cs typeface="Times New Roman" panose="02020603050405020304" pitchFamily="18" charset="0"/>
              </a:rPr>
              <a:t/>
            </a:r>
            <a:br>
              <a:rPr lang="kk-KZ" sz="2400" dirty="0">
                <a:latin typeface="Times New Roman" panose="02020603050405020304" pitchFamily="18" charset="0"/>
                <a:cs typeface="Times New Roman" panose="02020603050405020304" pitchFamily="18" charset="0"/>
              </a:rPr>
            </a:br>
            <a:endParaRPr lang="ru-RU" sz="2400" dirty="0">
              <a:solidFill>
                <a:schemeClr val="tx1"/>
              </a:solidFill>
              <a:latin typeface="Times New Roman" panose="02020603050405020304" pitchFamily="18" charset="0"/>
              <a:cs typeface="Times New Roman" panose="02020603050405020304" pitchFamily="18" charset="0"/>
            </a:endParaRPr>
          </a:p>
        </p:txBody>
      </p:sp>
      <p:graphicFrame>
        <p:nvGraphicFramePr>
          <p:cNvPr id="3" name="Таблица 2">
            <a:extLst>
              <a:ext uri="{FF2B5EF4-FFF2-40B4-BE49-F238E27FC236}">
                <a16:creationId xmlns="" xmlns:a16="http://schemas.microsoft.com/office/drawing/2014/main" id="{BD860601-0F1C-4B69-8AFC-EC4B36BF3A96}"/>
              </a:ext>
            </a:extLst>
          </p:cNvPr>
          <p:cNvGraphicFramePr>
            <a:graphicFrameLocks noGrp="1"/>
          </p:cNvGraphicFramePr>
          <p:nvPr>
            <p:extLst>
              <p:ext uri="{D42A27DB-BD31-4B8C-83A1-F6EECF244321}">
                <p14:modId xmlns:p14="http://schemas.microsoft.com/office/powerpoint/2010/main" val="1756007300"/>
              </p:ext>
            </p:extLst>
          </p:nvPr>
        </p:nvGraphicFramePr>
        <p:xfrm>
          <a:off x="677863" y="815926"/>
          <a:ext cx="8596139" cy="5303188"/>
        </p:xfrm>
        <a:graphic>
          <a:graphicData uri="http://schemas.openxmlformats.org/drawingml/2006/table">
            <a:tbl>
              <a:tblPr>
                <a:tableStyleId>{5C22544A-7EE6-4342-B048-85BDC9FD1C3A}</a:tableStyleId>
              </a:tblPr>
              <a:tblGrid>
                <a:gridCol w="8596139">
                  <a:extLst>
                    <a:ext uri="{9D8B030D-6E8A-4147-A177-3AD203B41FA5}">
                      <a16:colId xmlns="" xmlns:a16="http://schemas.microsoft.com/office/drawing/2014/main" val="2878790565"/>
                    </a:ext>
                  </a:extLst>
                </a:gridCol>
              </a:tblGrid>
              <a:tr h="5303188">
                <a:tc>
                  <a:txBody>
                    <a:bodyPr/>
                    <a:lstStyle/>
                    <a:p>
                      <a:pPr algn="just">
                        <a:lnSpc>
                          <a:spcPct val="107000"/>
                        </a:lnSpc>
                        <a:spcAft>
                          <a:spcPts val="800"/>
                        </a:spcAft>
                      </a:pPr>
                      <a:r>
                        <a:rPr lang="kk-KZ" sz="2800" b="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Бүгінгі </a:t>
                      </a:r>
                      <a:r>
                        <a:rPr lang="kk-KZ" sz="28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сабақта</a:t>
                      </a:r>
                      <a:r>
                        <a:rPr lang="kk-KZ" sz="2800" b="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kk-KZ" sz="28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ru-RU" sz="2800" b="1"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6000"/>
                        </a:lnSpc>
                        <a:spcAft>
                          <a:spcPts val="800"/>
                        </a:spcAft>
                        <a:buFont typeface="Symbol" panose="05050102010706020507" pitchFamily="18" charset="2"/>
                        <a:buChar char=""/>
                      </a:pPr>
                      <a:r>
                        <a:rPr lang="kk-KZ" sz="2800" dirty="0">
                          <a:effectLst/>
                          <a:latin typeface="Times New Roman" panose="02020603050405020304" pitchFamily="18" charset="0"/>
                          <a:ea typeface="Times New Roman" panose="02020603050405020304" pitchFamily="18" charset="0"/>
                          <a:cs typeface="Times New Roman" panose="02020603050405020304" pitchFamily="18" charset="0"/>
                        </a:rPr>
                        <a:t>Мәтін мазмұнын түсіндіңіз.</a:t>
                      </a:r>
                      <a:endParaRPr lang="ru-RU"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buFont typeface="Symbol" panose="05050102010706020507" pitchFamily="18" charset="2"/>
                        <a:buChar char=""/>
                      </a:pPr>
                      <a:r>
                        <a:rPr lang="kk-KZ" sz="2800" dirty="0">
                          <a:effectLst/>
                          <a:latin typeface="Times New Roman" panose="02020603050405020304" pitchFamily="18" charset="0"/>
                          <a:ea typeface="Times New Roman" panose="02020603050405020304" pitchFamily="18" charset="0"/>
                          <a:cs typeface="Times New Roman" panose="02020603050405020304" pitchFamily="18" charset="0"/>
                        </a:rPr>
                        <a:t>Бос уақыт туралы ақпарат алды ңыз</a:t>
                      </a:r>
                      <a:r>
                        <a:rPr lang="kk-KZ" sz="1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14300" marR="114300" marT="0" marB="0"/>
                </a:tc>
                <a:extLst>
                  <a:ext uri="{0D108BD9-81ED-4DB2-BD59-A6C34878D82A}">
                    <a16:rowId xmlns="" xmlns:a16="http://schemas.microsoft.com/office/drawing/2014/main" val="665383750"/>
                  </a:ext>
                </a:extLst>
              </a:tr>
            </a:tbl>
          </a:graphicData>
        </a:graphic>
      </p:graphicFrame>
    </p:spTree>
    <p:extLst>
      <p:ext uri="{BB962C8B-B14F-4D97-AF65-F5344CB8AC3E}">
        <p14:creationId xmlns:p14="http://schemas.microsoft.com/office/powerpoint/2010/main" val="244583556"/>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27287F37-E074-4087-97F6-37DB40475055}"/>
              </a:ext>
            </a:extLst>
          </p:cNvPr>
          <p:cNvSpPr>
            <a:spLocks noGrp="1"/>
          </p:cNvSpPr>
          <p:nvPr>
            <p:ph type="title"/>
          </p:nvPr>
        </p:nvSpPr>
        <p:spPr>
          <a:xfrm>
            <a:off x="677334" y="609600"/>
            <a:ext cx="8596668" cy="3974926"/>
          </a:xfrm>
        </p:spPr>
        <p:txBody>
          <a:bodyPr>
            <a:normAutofit/>
          </a:bodyPr>
          <a:lstStyle/>
          <a:p>
            <a:r>
              <a:rPr lang="kk-KZ" sz="3600" dirty="0">
                <a:solidFill>
                  <a:srgbClr val="002060"/>
                </a:solidFill>
                <a:latin typeface="Times New Roman" panose="02020603050405020304" pitchFamily="18" charset="0"/>
                <a:cs typeface="Times New Roman" panose="02020603050405020304" pitchFamily="18" charset="0"/>
              </a:rPr>
              <a:t/>
            </a:r>
            <a:br>
              <a:rPr lang="kk-KZ" sz="3600" dirty="0">
                <a:solidFill>
                  <a:srgbClr val="002060"/>
                </a:solidFill>
                <a:latin typeface="Times New Roman" panose="02020603050405020304" pitchFamily="18" charset="0"/>
                <a:cs typeface="Times New Roman" panose="02020603050405020304" pitchFamily="18" charset="0"/>
              </a:rPr>
            </a:br>
            <a:r>
              <a:rPr lang="kk-KZ" sz="2800" dirty="0">
                <a:solidFill>
                  <a:srgbClr val="002060"/>
                </a:solidFill>
                <a:latin typeface="Times New Roman" panose="02020603050405020304" pitchFamily="18" charset="0"/>
                <a:cs typeface="Times New Roman" panose="02020603050405020304" pitchFamily="18" charset="0"/>
              </a:rPr>
              <a:t/>
            </a:r>
            <a:br>
              <a:rPr lang="kk-KZ" sz="2800" dirty="0">
                <a:solidFill>
                  <a:srgbClr val="002060"/>
                </a:solidFill>
                <a:latin typeface="Times New Roman" panose="02020603050405020304" pitchFamily="18" charset="0"/>
                <a:cs typeface="Times New Roman" panose="02020603050405020304" pitchFamily="18" charset="0"/>
              </a:rPr>
            </a:br>
            <a:r>
              <a:rPr lang="kk-KZ" sz="2800" b="1" dirty="0">
                <a:solidFill>
                  <a:srgbClr val="002060"/>
                </a:solidFill>
                <a:latin typeface="Times New Roman" panose="02020603050405020304" pitchFamily="18" charset="0"/>
                <a:cs typeface="Times New Roman" panose="02020603050405020304" pitchFamily="18" charset="0"/>
              </a:rPr>
              <a:t>                 Бөлім</a:t>
            </a:r>
            <a:r>
              <a:rPr lang="en-US" sz="2800" b="1" dirty="0">
                <a:solidFill>
                  <a:srgbClr val="002060"/>
                </a:solidFill>
                <a:latin typeface="Times New Roman" panose="02020603050405020304" pitchFamily="18" charset="0"/>
                <a:cs typeface="Times New Roman" panose="02020603050405020304" pitchFamily="18" charset="0"/>
              </a:rPr>
              <a:t> </a:t>
            </a:r>
            <a:r>
              <a:rPr lang="kk-KZ" sz="2800" b="1" dirty="0">
                <a:solidFill>
                  <a:srgbClr val="002060"/>
                </a:solidFill>
                <a:latin typeface="Times New Roman" panose="02020603050405020304" pitchFamily="18" charset="0"/>
                <a:cs typeface="Times New Roman" panose="02020603050405020304" pitchFamily="18" charset="0"/>
              </a:rPr>
              <a:t>тақырыбы: </a:t>
            </a:r>
            <a:r>
              <a:rPr lang="kk-KZ" sz="2800" dirty="0">
                <a:solidFill>
                  <a:srgbClr val="002060"/>
                </a:solidFill>
                <a:latin typeface="Times New Roman" panose="02020603050405020304" pitchFamily="18" charset="0"/>
                <a:cs typeface="Times New Roman" panose="02020603050405020304" pitchFamily="18" charset="0"/>
              </a:rPr>
              <a:t>Бос уақыт және хобби</a:t>
            </a:r>
            <a:br>
              <a:rPr lang="kk-KZ" sz="2800" dirty="0">
                <a:solidFill>
                  <a:srgbClr val="002060"/>
                </a:solidFill>
                <a:latin typeface="Times New Roman" panose="02020603050405020304" pitchFamily="18" charset="0"/>
                <a:cs typeface="Times New Roman" panose="02020603050405020304" pitchFamily="18" charset="0"/>
              </a:rPr>
            </a:br>
            <a:r>
              <a:rPr lang="kk-KZ" sz="2800" dirty="0">
                <a:solidFill>
                  <a:srgbClr val="002060"/>
                </a:solidFill>
                <a:latin typeface="Times New Roman" panose="02020603050405020304" pitchFamily="18" charset="0"/>
                <a:cs typeface="Times New Roman" panose="02020603050405020304" pitchFamily="18" charset="0"/>
              </a:rPr>
              <a:t/>
            </a:r>
            <a:br>
              <a:rPr lang="kk-KZ" sz="2800" dirty="0">
                <a:solidFill>
                  <a:srgbClr val="002060"/>
                </a:solidFill>
                <a:latin typeface="Times New Roman" panose="02020603050405020304" pitchFamily="18" charset="0"/>
                <a:cs typeface="Times New Roman" panose="02020603050405020304" pitchFamily="18" charset="0"/>
              </a:rPr>
            </a:br>
            <a:r>
              <a:rPr lang="kk-KZ" sz="2800" dirty="0">
                <a:solidFill>
                  <a:srgbClr val="002060"/>
                </a:solidFill>
                <a:latin typeface="Times New Roman" panose="02020603050405020304" pitchFamily="18" charset="0"/>
                <a:cs typeface="Times New Roman" panose="02020603050405020304" pitchFamily="18" charset="0"/>
              </a:rPr>
              <a:t>                  </a:t>
            </a:r>
            <a:r>
              <a:rPr lang="kk-KZ" sz="2800" b="1" dirty="0">
                <a:solidFill>
                  <a:srgbClr val="002060"/>
                </a:solidFill>
                <a:latin typeface="Times New Roman" panose="02020603050405020304" pitchFamily="18" charset="0"/>
                <a:cs typeface="Times New Roman" panose="02020603050405020304" pitchFamily="18" charset="0"/>
              </a:rPr>
              <a:t>Сабақ тақырыбы</a:t>
            </a:r>
            <a:r>
              <a:rPr lang="kk-KZ" sz="2800" dirty="0">
                <a:solidFill>
                  <a:srgbClr val="002060"/>
                </a:solidFill>
                <a:latin typeface="Times New Roman" panose="02020603050405020304" pitchFamily="18" charset="0"/>
                <a:cs typeface="Times New Roman" panose="02020603050405020304" pitchFamily="18" charset="0"/>
              </a:rPr>
              <a:t>: Бос уақыт</a:t>
            </a:r>
            <a:endParaRPr lang="ru-RU" sz="2800" dirty="0"/>
          </a:p>
        </p:txBody>
      </p:sp>
    </p:spTree>
    <p:extLst>
      <p:ext uri="{BB962C8B-B14F-4D97-AF65-F5344CB8AC3E}">
        <p14:creationId xmlns:p14="http://schemas.microsoft.com/office/powerpoint/2010/main" val="3601801339"/>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B2CF1A23-E704-44E4-862E-056CD106ACC9}"/>
              </a:ext>
            </a:extLst>
          </p:cNvPr>
          <p:cNvSpPr>
            <a:spLocks noGrp="1"/>
          </p:cNvSpPr>
          <p:nvPr>
            <p:ph type="title"/>
          </p:nvPr>
        </p:nvSpPr>
        <p:spPr>
          <a:xfrm>
            <a:off x="1615858" y="436870"/>
            <a:ext cx="6701425" cy="2818356"/>
          </a:xfrm>
        </p:spPr>
        <p:txBody>
          <a:bodyPr vert="horz" lIns="91440" tIns="45720" rIns="91440" bIns="45720" rtlCol="0" anchor="b">
            <a:normAutofit fontScale="90000"/>
          </a:bodyPr>
          <a:lstStyle/>
          <a:p>
            <a:r>
              <a:rPr lang="kk-KZ" sz="2200" b="1" dirty="0">
                <a:solidFill>
                  <a:srgbClr val="002060"/>
                </a:solidFill>
                <a:latin typeface="Times New Roman" panose="02020603050405020304" pitchFamily="18" charset="0"/>
                <a:cs typeface="Times New Roman" panose="02020603050405020304" pitchFamily="18" charset="0"/>
              </a:rPr>
              <a:t/>
            </a:r>
            <a:br>
              <a:rPr lang="kk-KZ" sz="2200" b="1" dirty="0">
                <a:solidFill>
                  <a:srgbClr val="002060"/>
                </a:solidFill>
                <a:latin typeface="Times New Roman" panose="02020603050405020304" pitchFamily="18" charset="0"/>
                <a:cs typeface="Times New Roman" panose="02020603050405020304" pitchFamily="18" charset="0"/>
              </a:rPr>
            </a:br>
            <a:r>
              <a:rPr lang="en-US" sz="2200" b="1" dirty="0">
                <a:solidFill>
                  <a:srgbClr val="002060"/>
                </a:solidFill>
                <a:latin typeface="Times New Roman" panose="02020603050405020304" pitchFamily="18" charset="0"/>
                <a:cs typeface="Times New Roman" panose="02020603050405020304" pitchFamily="18" charset="0"/>
              </a:rPr>
              <a:t/>
            </a:r>
            <a:br>
              <a:rPr lang="en-US" sz="2200" b="1" dirty="0">
                <a:solidFill>
                  <a:srgbClr val="002060"/>
                </a:solidFill>
                <a:latin typeface="Times New Roman" panose="02020603050405020304" pitchFamily="18" charset="0"/>
                <a:cs typeface="Times New Roman" panose="02020603050405020304" pitchFamily="18" charset="0"/>
              </a:rPr>
            </a:br>
            <a:r>
              <a:rPr lang="kk-KZ" sz="2200" b="1" dirty="0">
                <a:solidFill>
                  <a:srgbClr val="002060"/>
                </a:solidFill>
                <a:latin typeface="Times New Roman" panose="02020603050405020304" pitchFamily="18" charset="0"/>
                <a:cs typeface="Times New Roman" panose="02020603050405020304" pitchFamily="18" charset="0"/>
              </a:rPr>
              <a:t>  Оқу</a:t>
            </a:r>
            <a:r>
              <a:rPr lang="en-US" sz="2200" b="1" dirty="0">
                <a:solidFill>
                  <a:srgbClr val="002060"/>
                </a:solidFill>
                <a:latin typeface="Times New Roman" panose="02020603050405020304" pitchFamily="18" charset="0"/>
                <a:cs typeface="Times New Roman" panose="02020603050405020304" pitchFamily="18" charset="0"/>
              </a:rPr>
              <a:t> </a:t>
            </a:r>
            <a:r>
              <a:rPr lang="kk-KZ" sz="2200" b="1" dirty="0">
                <a:solidFill>
                  <a:srgbClr val="002060"/>
                </a:solidFill>
                <a:latin typeface="Times New Roman" panose="02020603050405020304" pitchFamily="18" charset="0"/>
                <a:cs typeface="Times New Roman" panose="02020603050405020304" pitchFamily="18" charset="0"/>
              </a:rPr>
              <a:t>мақсаты</a:t>
            </a:r>
            <a:r>
              <a:rPr lang="en-US" sz="2200" b="1" dirty="0">
                <a:solidFill>
                  <a:srgbClr val="002060"/>
                </a:solidFill>
                <a:latin typeface="Times New Roman" panose="02020603050405020304" pitchFamily="18" charset="0"/>
                <a:cs typeface="Times New Roman" panose="02020603050405020304" pitchFamily="18" charset="0"/>
              </a:rPr>
              <a:t>: </a:t>
            </a:r>
            <a:r>
              <a:rPr lang="kk-KZ" sz="2200" dirty="0">
                <a:solidFill>
                  <a:srgbClr val="002060"/>
                </a:solidFill>
                <a:effectLst/>
                <a:latin typeface="Times New Roman" panose="02020603050405020304" pitchFamily="18" charset="0"/>
                <a:cs typeface="Times New Roman" panose="02020603050405020304" pitchFamily="18" charset="0"/>
              </a:rPr>
              <a:t>Оқылым стратегияларын қолдану</a:t>
            </a:r>
            <a:r>
              <a:rPr lang="en-US" sz="2200" dirty="0">
                <a:solidFill>
                  <a:srgbClr val="002060"/>
                </a:solidFill>
                <a:effectLst/>
                <a:latin typeface="Times New Roman" panose="02020603050405020304" pitchFamily="18" charset="0"/>
                <a:cs typeface="Times New Roman" panose="02020603050405020304" pitchFamily="18" charset="0"/>
              </a:rPr>
              <a:t>:</a:t>
            </a:r>
            <a:r>
              <a:rPr lang="kk-KZ" sz="2200" dirty="0">
                <a:solidFill>
                  <a:srgbClr val="002060"/>
                </a:solidFill>
                <a:effectLst/>
                <a:latin typeface="Times New Roman" panose="02020603050405020304" pitchFamily="18" charset="0"/>
                <a:cs typeface="Times New Roman" panose="02020603050405020304" pitchFamily="18" charset="0"/>
              </a:rPr>
              <a:t> жалпы</a:t>
            </a:r>
            <a:r>
              <a:rPr lang="en-US" sz="2200" dirty="0">
                <a:solidFill>
                  <a:srgbClr val="002060"/>
                </a:solidFill>
                <a:effectLst/>
                <a:latin typeface="Times New Roman" panose="02020603050405020304" pitchFamily="18" charset="0"/>
                <a:cs typeface="Times New Roman" panose="02020603050405020304" pitchFamily="18" charset="0"/>
              </a:rPr>
              <a:t> </a:t>
            </a:r>
            <a:r>
              <a:rPr lang="kk-KZ" sz="2200" dirty="0">
                <a:solidFill>
                  <a:srgbClr val="002060"/>
                </a:solidFill>
                <a:effectLst/>
                <a:latin typeface="Times New Roman" panose="02020603050405020304" pitchFamily="18" charset="0"/>
                <a:cs typeface="Times New Roman" panose="02020603050405020304" pitchFamily="18" charset="0"/>
              </a:rPr>
              <a:t>мазмұнын түсініп</a:t>
            </a:r>
            <a:r>
              <a:rPr lang="en-US" sz="2200" dirty="0">
                <a:solidFill>
                  <a:srgbClr val="002060"/>
                </a:solidFill>
                <a:effectLst/>
                <a:latin typeface="Times New Roman" panose="02020603050405020304" pitchFamily="18" charset="0"/>
                <a:cs typeface="Times New Roman" panose="02020603050405020304" pitchFamily="18" charset="0"/>
              </a:rPr>
              <a:t>, </a:t>
            </a:r>
            <a:r>
              <a:rPr lang="kk-KZ" sz="2200" dirty="0">
                <a:solidFill>
                  <a:srgbClr val="002060"/>
                </a:solidFill>
                <a:effectLst/>
                <a:latin typeface="Times New Roman" panose="02020603050405020304" pitchFamily="18" charset="0"/>
                <a:cs typeface="Times New Roman" panose="02020603050405020304" pitchFamily="18" charset="0"/>
              </a:rPr>
              <a:t>негізгі ақпаратты табу</a:t>
            </a:r>
            <a:r>
              <a:rPr lang="en-US" sz="2200" dirty="0">
                <a:solidFill>
                  <a:srgbClr val="002060"/>
                </a:solidFill>
                <a:effectLst/>
                <a:latin typeface="Times New Roman" panose="02020603050405020304" pitchFamily="18" charset="0"/>
                <a:cs typeface="Times New Roman" panose="02020603050405020304" pitchFamily="18" charset="0"/>
              </a:rPr>
              <a:t>.</a:t>
            </a:r>
            <a:r>
              <a:rPr lang="kk-KZ" sz="2200" dirty="0">
                <a:solidFill>
                  <a:srgbClr val="002060"/>
                </a:solidFill>
                <a:effectLst/>
                <a:latin typeface="Times New Roman" panose="02020603050405020304" pitchFamily="18" charset="0"/>
                <a:cs typeface="Times New Roman" panose="02020603050405020304" pitchFamily="18" charset="0"/>
              </a:rPr>
              <a:t/>
            </a:r>
            <a:br>
              <a:rPr lang="kk-KZ" sz="2200" dirty="0">
                <a:solidFill>
                  <a:srgbClr val="002060"/>
                </a:solidFill>
                <a:effectLst/>
                <a:latin typeface="Times New Roman" panose="02020603050405020304" pitchFamily="18" charset="0"/>
                <a:cs typeface="Times New Roman" panose="02020603050405020304" pitchFamily="18" charset="0"/>
              </a:rPr>
            </a:br>
            <a:r>
              <a:rPr lang="kk-KZ" sz="2200" dirty="0">
                <a:solidFill>
                  <a:srgbClr val="002060"/>
                </a:solidFill>
                <a:effectLst/>
                <a:latin typeface="Times New Roman" panose="02020603050405020304" pitchFamily="18" charset="0"/>
                <a:cs typeface="Times New Roman" panose="02020603050405020304" pitchFamily="18" charset="0"/>
              </a:rPr>
              <a:t/>
            </a:r>
            <a:br>
              <a:rPr lang="kk-KZ" sz="2200" dirty="0">
                <a:solidFill>
                  <a:srgbClr val="002060"/>
                </a:solidFill>
                <a:effectLst/>
                <a:latin typeface="Times New Roman" panose="02020603050405020304" pitchFamily="18" charset="0"/>
                <a:cs typeface="Times New Roman" panose="02020603050405020304" pitchFamily="18" charset="0"/>
              </a:rPr>
            </a:br>
            <a:r>
              <a:rPr lang="kk-KZ" sz="2200" dirty="0">
                <a:solidFill>
                  <a:srgbClr val="002060"/>
                </a:solidFill>
                <a:effectLst/>
                <a:latin typeface="Times New Roman" panose="02020603050405020304" pitchFamily="18" charset="0"/>
                <a:cs typeface="Times New Roman" panose="02020603050405020304" pitchFamily="18" charset="0"/>
              </a:rPr>
              <a:t>  </a:t>
            </a:r>
            <a:r>
              <a:rPr lang="kk-KZ" sz="2200" b="1" dirty="0">
                <a:solidFill>
                  <a:srgbClr val="002060"/>
                </a:solidFill>
                <a:effectLst/>
                <a:latin typeface="Times New Roman" panose="02020603050405020304" pitchFamily="18" charset="0"/>
                <a:cs typeface="Times New Roman" panose="02020603050405020304" pitchFamily="18" charset="0"/>
              </a:rPr>
              <a:t>Сабақ мақсаты: </a:t>
            </a:r>
            <a:r>
              <a:rPr lang="kk-KZ" sz="2200" dirty="0">
                <a:solidFill>
                  <a:srgbClr val="002060"/>
                </a:solidFill>
                <a:effectLst/>
                <a:latin typeface="Times New Roman" panose="02020603050405020304" pitchFamily="18" charset="0"/>
                <a:cs typeface="Times New Roman" panose="02020603050405020304" pitchFamily="18" charset="0"/>
              </a:rPr>
              <a:t>Оқыту стратегияларын қолданасыз: жалпы мазмұнын түсінесіз, негізгі ақпаратты табасыз.</a:t>
            </a:r>
            <a:br>
              <a:rPr lang="kk-KZ" sz="2200" dirty="0">
                <a:solidFill>
                  <a:srgbClr val="002060"/>
                </a:solidFill>
                <a:effectLst/>
                <a:latin typeface="Times New Roman" panose="02020603050405020304" pitchFamily="18" charset="0"/>
                <a:cs typeface="Times New Roman" panose="02020603050405020304" pitchFamily="18" charset="0"/>
              </a:rPr>
            </a:br>
            <a:r>
              <a:rPr lang="en-US" sz="2200" dirty="0">
                <a:solidFill>
                  <a:srgbClr val="002060"/>
                </a:solidFill>
                <a:effectLst/>
                <a:latin typeface="Times New Roman" panose="02020603050405020304" pitchFamily="18" charset="0"/>
                <a:cs typeface="Times New Roman" panose="02020603050405020304" pitchFamily="18" charset="0"/>
              </a:rPr>
              <a:t/>
            </a:r>
            <a:br>
              <a:rPr lang="en-US" sz="2200" dirty="0">
                <a:solidFill>
                  <a:srgbClr val="002060"/>
                </a:solidFill>
                <a:effectLst/>
                <a:latin typeface="Times New Roman" panose="02020603050405020304" pitchFamily="18" charset="0"/>
                <a:cs typeface="Times New Roman" panose="02020603050405020304" pitchFamily="18" charset="0"/>
              </a:rPr>
            </a:br>
            <a:r>
              <a:rPr lang="en-US" sz="2200" b="1" dirty="0">
                <a:solidFill>
                  <a:srgbClr val="FFFFFF"/>
                </a:solidFill>
                <a:latin typeface="Times New Roman" panose="02020603050405020304" pitchFamily="18" charset="0"/>
                <a:cs typeface="Times New Roman" panose="02020603050405020304" pitchFamily="18" charset="0"/>
              </a:rPr>
              <a:t/>
            </a:r>
            <a:br>
              <a:rPr lang="en-US" sz="2200" b="1" dirty="0">
                <a:solidFill>
                  <a:srgbClr val="FFFFFF"/>
                </a:solidFill>
                <a:latin typeface="Times New Roman" panose="02020603050405020304" pitchFamily="18" charset="0"/>
                <a:cs typeface="Times New Roman" panose="02020603050405020304" pitchFamily="18" charset="0"/>
              </a:rPr>
            </a:br>
            <a:endParaRPr lang="en-US" sz="2200" b="1" dirty="0">
              <a:solidFill>
                <a:srgbClr val="FFFFFF"/>
              </a:solidFill>
              <a:latin typeface="Times New Roman" panose="02020603050405020304" pitchFamily="18" charset="0"/>
              <a:cs typeface="Times New Roman" panose="02020603050405020304" pitchFamily="18" charset="0"/>
            </a:endParaRPr>
          </a:p>
        </p:txBody>
      </p:sp>
      <p:pic>
        <p:nvPicPr>
          <p:cNvPr id="4" name="Объект 3" descr="Уақытты қалай тиімді пайдалану керек?">
            <a:extLst>
              <a:ext uri="{FF2B5EF4-FFF2-40B4-BE49-F238E27FC236}">
                <a16:creationId xmlns="" xmlns:a16="http://schemas.microsoft.com/office/drawing/2014/main" id="{4D7777F1-724D-4090-947E-48CD2DAC6429}"/>
              </a:ext>
            </a:extLst>
          </p:cNvPr>
          <p:cNvPicPr>
            <a:picLocks noGrp="1"/>
          </p:cNvPicPr>
          <p:nvPr>
            <p:ph idx="1"/>
          </p:nvPr>
        </p:nvPicPr>
        <p:blipFill>
          <a:blip r:embed="rId2">
            <a:alphaModFix amt="80000"/>
            <a:extLst>
              <a:ext uri="{28A0092B-C50C-407E-A947-70E740481C1C}">
                <a14:useLocalDpi xmlns:a14="http://schemas.microsoft.com/office/drawing/2010/main" val="0"/>
              </a:ext>
            </a:extLst>
          </a:blip>
          <a:stretch>
            <a:fillRect/>
          </a:stretch>
        </p:blipFill>
        <p:spPr bwMode="auto">
          <a:xfrm>
            <a:off x="3050088" y="3003114"/>
            <a:ext cx="3832963" cy="2621071"/>
          </a:xfrm>
          <a:prstGeom prst="rect">
            <a:avLst/>
          </a:prstGeom>
          <a:noFill/>
        </p:spPr>
      </p:pic>
    </p:spTree>
    <p:extLst>
      <p:ext uri="{BB962C8B-B14F-4D97-AF65-F5344CB8AC3E}">
        <p14:creationId xmlns:p14="http://schemas.microsoft.com/office/powerpoint/2010/main" val="2528167765"/>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64210DDC-76AE-4304-9B4D-4D7F14E2342F}"/>
              </a:ext>
            </a:extLst>
          </p:cNvPr>
          <p:cNvSpPr>
            <a:spLocks noGrp="1"/>
          </p:cNvSpPr>
          <p:nvPr>
            <p:ph type="title"/>
          </p:nvPr>
        </p:nvSpPr>
        <p:spPr>
          <a:xfrm>
            <a:off x="677334" y="609599"/>
            <a:ext cx="8596668" cy="4919004"/>
          </a:xfrm>
        </p:spPr>
        <p:txBody>
          <a:bodyPr>
            <a:normAutofit/>
          </a:bodyPr>
          <a:lstStyle/>
          <a:p>
            <a:r>
              <a:rPr lang="kk-KZ" sz="2000" dirty="0">
                <a:latin typeface="Times New Roman" panose="02020603050405020304" pitchFamily="18" charset="0"/>
                <a:cs typeface="Times New Roman" panose="02020603050405020304" pitchFamily="18" charset="0"/>
              </a:rPr>
              <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
            </a:r>
            <a:br>
              <a:rPr lang="kk-KZ" sz="2000" dirty="0">
                <a:latin typeface="Times New Roman" panose="02020603050405020304" pitchFamily="18" charset="0"/>
                <a:cs typeface="Times New Roman" panose="02020603050405020304" pitchFamily="18" charset="0"/>
              </a:rPr>
            </a:br>
            <a:r>
              <a:rPr lang="kk-KZ" sz="2400" b="1" i="1" dirty="0">
                <a:solidFill>
                  <a:srgbClr val="00B050"/>
                </a:solidFill>
                <a:latin typeface="Times New Roman" panose="02020603050405020304" pitchFamily="18" charset="0"/>
                <a:cs typeface="Times New Roman" panose="02020603050405020304" pitchFamily="18" charset="0"/>
              </a:rPr>
              <a:t>       </a:t>
            </a:r>
            <a:r>
              <a:rPr lang="kk-KZ" sz="2800" b="1" i="1" dirty="0">
                <a:solidFill>
                  <a:srgbClr val="00B050"/>
                </a:solidFill>
                <a:latin typeface="Times New Roman" panose="02020603050405020304" pitchFamily="18" charset="0"/>
                <a:cs typeface="Times New Roman" panose="02020603050405020304" pitchFamily="18" charset="0"/>
              </a:rPr>
              <a:t>Бағалау критерийлері:</a:t>
            </a:r>
            <a:br>
              <a:rPr lang="kk-KZ" sz="2800" b="1" i="1" dirty="0">
                <a:solidFill>
                  <a:srgbClr val="00B050"/>
                </a:solidFill>
                <a:latin typeface="Times New Roman" panose="02020603050405020304" pitchFamily="18" charset="0"/>
                <a:cs typeface="Times New Roman" panose="02020603050405020304" pitchFamily="18" charset="0"/>
              </a:rPr>
            </a:br>
            <a:r>
              <a:rPr lang="kk-KZ" sz="2800" b="1" i="1" dirty="0">
                <a:solidFill>
                  <a:srgbClr val="00B050"/>
                </a:solidFill>
                <a:latin typeface="Times New Roman" panose="02020603050405020304" pitchFamily="18" charset="0"/>
                <a:cs typeface="Times New Roman" panose="02020603050405020304" pitchFamily="18" charset="0"/>
              </a:rPr>
              <a:t/>
            </a:r>
            <a:br>
              <a:rPr lang="kk-KZ" sz="2800" b="1" i="1" dirty="0">
                <a:solidFill>
                  <a:srgbClr val="00B050"/>
                </a:solidFill>
                <a:latin typeface="Times New Roman" panose="02020603050405020304" pitchFamily="18" charset="0"/>
                <a:cs typeface="Times New Roman" panose="02020603050405020304" pitchFamily="18" charset="0"/>
              </a:rPr>
            </a:br>
            <a:r>
              <a:rPr lang="kk-KZ" sz="2800" dirty="0">
                <a:solidFill>
                  <a:schemeClr val="tx1"/>
                </a:solidFill>
                <a:latin typeface="Times New Roman" panose="02020603050405020304" pitchFamily="18" charset="0"/>
                <a:cs typeface="Times New Roman" panose="02020603050405020304" pitchFamily="18" charset="0"/>
              </a:rPr>
              <a:t>      - мәтіннің мазмұнын түсінеді;</a:t>
            </a:r>
            <a:br>
              <a:rPr lang="kk-KZ" sz="2800" dirty="0">
                <a:solidFill>
                  <a:schemeClr val="tx1"/>
                </a:solidFill>
                <a:latin typeface="Times New Roman" panose="02020603050405020304" pitchFamily="18" charset="0"/>
                <a:cs typeface="Times New Roman" panose="02020603050405020304" pitchFamily="18" charset="0"/>
              </a:rPr>
            </a:br>
            <a:r>
              <a:rPr lang="kk-KZ" sz="2800" dirty="0">
                <a:solidFill>
                  <a:schemeClr val="tx1"/>
                </a:solidFill>
                <a:latin typeface="Times New Roman" panose="02020603050405020304" pitchFamily="18" charset="0"/>
                <a:cs typeface="Times New Roman" panose="02020603050405020304" pitchFamily="18" charset="0"/>
              </a:rPr>
              <a:t>      - сұрақтарға жауап береді;</a:t>
            </a:r>
            <a:br>
              <a:rPr lang="kk-KZ" sz="2800" dirty="0">
                <a:solidFill>
                  <a:schemeClr val="tx1"/>
                </a:solidFill>
                <a:latin typeface="Times New Roman" panose="02020603050405020304" pitchFamily="18" charset="0"/>
                <a:cs typeface="Times New Roman" panose="02020603050405020304" pitchFamily="18" charset="0"/>
              </a:rPr>
            </a:br>
            <a:r>
              <a:rPr lang="kk-KZ" sz="2800" dirty="0">
                <a:solidFill>
                  <a:schemeClr val="tx1"/>
                </a:solidFill>
                <a:latin typeface="Times New Roman" panose="02020603050405020304" pitchFamily="18" charset="0"/>
                <a:cs typeface="Times New Roman" panose="02020603050405020304" pitchFamily="18" charset="0"/>
              </a:rPr>
              <a:t>      - тақырып бойынша өз пікірін білдіреді.</a:t>
            </a:r>
            <a:r>
              <a:rPr lang="kk-KZ" sz="2000" dirty="0">
                <a:solidFill>
                  <a:schemeClr val="tx1"/>
                </a:solidFill>
                <a:latin typeface="Times New Roman" panose="02020603050405020304" pitchFamily="18" charset="0"/>
                <a:cs typeface="Times New Roman" panose="02020603050405020304" pitchFamily="18" charset="0"/>
              </a:rPr>
              <a:t/>
            </a:r>
            <a:br>
              <a:rPr lang="kk-KZ" sz="2000" dirty="0">
                <a:solidFill>
                  <a:schemeClr val="tx1"/>
                </a:solidFill>
                <a:latin typeface="Times New Roman" panose="02020603050405020304" pitchFamily="18" charset="0"/>
                <a:cs typeface="Times New Roman" panose="02020603050405020304" pitchFamily="18" charset="0"/>
              </a:rPr>
            </a:br>
            <a:r>
              <a:rPr lang="kk-KZ" sz="2000" dirty="0">
                <a:solidFill>
                  <a:schemeClr val="tx1"/>
                </a:solidFill>
                <a:latin typeface="Times New Roman" panose="02020603050405020304" pitchFamily="18" charset="0"/>
                <a:cs typeface="Times New Roman" panose="02020603050405020304" pitchFamily="18" charset="0"/>
              </a:rPr>
              <a:t/>
            </a:r>
            <a:br>
              <a:rPr lang="kk-KZ" sz="2000" dirty="0">
                <a:solidFill>
                  <a:schemeClr val="tx1"/>
                </a:solidFill>
                <a:latin typeface="Times New Roman" panose="02020603050405020304" pitchFamily="18" charset="0"/>
                <a:cs typeface="Times New Roman" panose="02020603050405020304" pitchFamily="18" charset="0"/>
              </a:rPr>
            </a:br>
            <a:r>
              <a:rPr lang="kk-KZ" sz="2400" b="1" i="1" dirty="0">
                <a:solidFill>
                  <a:srgbClr val="00B050"/>
                </a:solidFill>
                <a:latin typeface="Times New Roman" panose="02020603050405020304" pitchFamily="18" charset="0"/>
                <a:cs typeface="Times New Roman" panose="02020603050405020304" pitchFamily="18" charset="0"/>
              </a:rPr>
              <a:t>       </a:t>
            </a:r>
            <a:endParaRPr lang="ru-RU" sz="2000" dirty="0">
              <a:solidFill>
                <a:schemeClr val="tx1"/>
              </a:solidFill>
            </a:endParaRPr>
          </a:p>
        </p:txBody>
      </p:sp>
    </p:spTree>
    <p:extLst>
      <p:ext uri="{BB962C8B-B14F-4D97-AF65-F5344CB8AC3E}">
        <p14:creationId xmlns:p14="http://schemas.microsoft.com/office/powerpoint/2010/main" val="1024644660"/>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4DB61D9-76EE-4330-B772-415FA00450A7}"/>
              </a:ext>
            </a:extLst>
          </p:cNvPr>
          <p:cNvSpPr>
            <a:spLocks noGrp="1"/>
          </p:cNvSpPr>
          <p:nvPr>
            <p:ph type="title"/>
          </p:nvPr>
        </p:nvSpPr>
        <p:spPr>
          <a:xfrm>
            <a:off x="838199" y="239151"/>
            <a:ext cx="9119993" cy="6020972"/>
          </a:xfrm>
        </p:spPr>
        <p:txBody>
          <a:bodyPr vert="horz" lIns="91440" tIns="45720" rIns="91440" bIns="45720" rtlCol="0" anchor="b">
            <a:normAutofit fontScale="90000"/>
          </a:bodyPr>
          <a:lstStyle/>
          <a:p>
            <a:pPr>
              <a:spcAft>
                <a:spcPts val="800"/>
              </a:spcAft>
            </a:pPr>
            <a:r>
              <a:rPr lang="en-US" sz="1400" dirty="0">
                <a:solidFill>
                  <a:srgbClr val="FFFFFF"/>
                </a:solidFill>
                <a:effectLst/>
              </a:rPr>
              <a:t>           </a:t>
            </a:r>
            <a:br>
              <a:rPr lang="en-US" sz="1400" dirty="0">
                <a:solidFill>
                  <a:srgbClr val="FFFFFF"/>
                </a:solidFill>
                <a:effectLst/>
              </a:rPr>
            </a:br>
            <a:r>
              <a:rPr lang="kk-KZ" sz="2400" dirty="0">
                <a:solidFill>
                  <a:srgbClr val="002060"/>
                </a:solidFill>
                <a:effectLst/>
                <a:latin typeface="Times New Roman" panose="02020603050405020304" pitchFamily="18" charset="0"/>
                <a:cs typeface="Times New Roman" panose="02020603050405020304" pitchFamily="18" charset="0"/>
              </a:rPr>
              <a:t/>
            </a:r>
            <a:br>
              <a:rPr lang="kk-KZ" sz="2400" dirty="0">
                <a:solidFill>
                  <a:srgbClr val="002060"/>
                </a:solidFill>
                <a:effectLst/>
                <a:latin typeface="Times New Roman" panose="02020603050405020304" pitchFamily="18" charset="0"/>
                <a:cs typeface="Times New Roman" panose="02020603050405020304" pitchFamily="18" charset="0"/>
              </a:rPr>
            </a:br>
            <a:r>
              <a:rPr lang="kk-KZ" sz="2400" dirty="0">
                <a:solidFill>
                  <a:srgbClr val="002060"/>
                </a:solidFill>
                <a:effectLst/>
                <a:latin typeface="Times New Roman" panose="02020603050405020304" pitchFamily="18" charset="0"/>
                <a:cs typeface="Times New Roman" panose="02020603050405020304" pitchFamily="18" charset="0"/>
              </a:rPr>
              <a:t>       Оқушылар, б</a:t>
            </a:r>
            <a:r>
              <a:rPr lang="kk-KZ" sz="2400" dirty="0">
                <a:solidFill>
                  <a:srgbClr val="002060"/>
                </a:solidFill>
                <a:latin typeface="Times New Roman" panose="02020603050405020304" pitchFamily="18" charset="0"/>
                <a:cs typeface="Times New Roman" panose="02020603050405020304" pitchFamily="18" charset="0"/>
              </a:rPr>
              <a:t>ос уақыт дегеніміз – а</a:t>
            </a:r>
            <a:r>
              <a:rPr lang="kk-KZ" sz="2400" dirty="0">
                <a:solidFill>
                  <a:srgbClr val="002060"/>
                </a:solidFill>
                <a:effectLst/>
                <a:latin typeface="Times New Roman" panose="02020603050405020304" pitchFamily="18" charset="0"/>
                <a:cs typeface="Times New Roman" panose="02020603050405020304" pitchFamily="18" charset="0"/>
              </a:rPr>
              <a:t>дамның үй шаруасына көмектесу, ұйықтау, сабақ оқуға кеткен уақыттың қалған бөлігі. </a:t>
            </a:r>
            <a:r>
              <a:rPr lang="kk-KZ" sz="2400" dirty="0">
                <a:solidFill>
                  <a:srgbClr val="002060"/>
                </a:solidFill>
                <a:latin typeface="Times New Roman" panose="02020603050405020304" pitchFamily="18" charset="0"/>
                <a:cs typeface="Times New Roman" panose="02020603050405020304" pitchFamily="18" charset="0"/>
              </a:rPr>
              <a:t>А</a:t>
            </a:r>
            <a:r>
              <a:rPr lang="kk-KZ" sz="2400" dirty="0">
                <a:solidFill>
                  <a:srgbClr val="002060"/>
                </a:solidFill>
                <a:effectLst/>
                <a:latin typeface="Times New Roman" panose="02020603050405020304" pitchFamily="18" charset="0"/>
                <a:cs typeface="Times New Roman" panose="02020603050405020304" pitchFamily="18" charset="0"/>
              </a:rPr>
              <a:t>дам үшін ең қымбат нәрсе</a:t>
            </a:r>
            <a:r>
              <a:rPr lang="en-US" sz="2400" dirty="0">
                <a:solidFill>
                  <a:srgbClr val="002060"/>
                </a:solidFill>
                <a:effectLst/>
                <a:latin typeface="Times New Roman" panose="02020603050405020304" pitchFamily="18" charset="0"/>
                <a:cs typeface="Times New Roman" panose="02020603050405020304" pitchFamily="18" charset="0"/>
              </a:rPr>
              <a:t>– </a:t>
            </a:r>
            <a:r>
              <a:rPr lang="kk-KZ" sz="2400" dirty="0">
                <a:solidFill>
                  <a:srgbClr val="002060"/>
                </a:solidFill>
                <a:effectLst/>
                <a:latin typeface="Times New Roman" panose="02020603050405020304" pitchFamily="18" charset="0"/>
                <a:cs typeface="Times New Roman" panose="02020603050405020304" pitchFamily="18" charset="0"/>
              </a:rPr>
              <a:t>уақыт</a:t>
            </a:r>
            <a:r>
              <a:rPr lang="en-US" sz="2400" dirty="0">
                <a:solidFill>
                  <a:srgbClr val="002060"/>
                </a:solidFill>
                <a:effectLst/>
                <a:latin typeface="Times New Roman" panose="02020603050405020304" pitchFamily="18" charset="0"/>
                <a:cs typeface="Times New Roman" panose="02020603050405020304" pitchFamily="18" charset="0"/>
              </a:rPr>
              <a:t>. </a:t>
            </a:r>
            <a:r>
              <a:rPr lang="kk-KZ" sz="2400" dirty="0">
                <a:solidFill>
                  <a:srgbClr val="002060"/>
                </a:solidFill>
                <a:effectLst/>
                <a:latin typeface="Times New Roman" panose="02020603050405020304" pitchFamily="18" charset="0"/>
                <a:cs typeface="Times New Roman" panose="02020603050405020304" pitchFamily="18" charset="0"/>
              </a:rPr>
              <a:t>Ол алтыннан да қымбат</a:t>
            </a:r>
            <a:r>
              <a:rPr lang="en-US" sz="2400" dirty="0">
                <a:solidFill>
                  <a:srgbClr val="002060"/>
                </a:solidFill>
                <a:effectLst/>
                <a:latin typeface="Times New Roman" panose="02020603050405020304" pitchFamily="18" charset="0"/>
                <a:cs typeface="Times New Roman" panose="02020603050405020304" pitchFamily="18" charset="0"/>
              </a:rPr>
              <a:t>.</a:t>
            </a:r>
            <a:r>
              <a:rPr lang="kk-KZ" sz="2400" dirty="0">
                <a:solidFill>
                  <a:srgbClr val="002060"/>
                </a:solidFill>
                <a:effectLst/>
                <a:latin typeface="Times New Roman" panose="02020603050405020304" pitchFamily="18" charset="0"/>
                <a:cs typeface="Times New Roman" panose="02020603050405020304" pitchFamily="18" charset="0"/>
              </a:rPr>
              <a:t>Уақыт</a:t>
            </a:r>
            <a:r>
              <a:rPr lang="en-US" sz="2400" dirty="0">
                <a:solidFill>
                  <a:srgbClr val="002060"/>
                </a:solidFill>
                <a:effectLst/>
                <a:latin typeface="Times New Roman" panose="02020603050405020304" pitchFamily="18" charset="0"/>
                <a:cs typeface="Times New Roman" panose="02020603050405020304" pitchFamily="18" charset="0"/>
              </a:rPr>
              <a:t>– </a:t>
            </a:r>
            <a:r>
              <a:rPr lang="kk-KZ" sz="2400" dirty="0">
                <a:solidFill>
                  <a:srgbClr val="002060"/>
                </a:solidFill>
                <a:effectLst/>
                <a:latin typeface="Times New Roman" panose="02020603050405020304" pitchFamily="18" charset="0"/>
                <a:cs typeface="Times New Roman" panose="02020603050405020304" pitchFamily="18" charset="0"/>
              </a:rPr>
              <a:t>әркімнің өмірлік капиталы</a:t>
            </a:r>
            <a:r>
              <a:rPr lang="en-US" sz="2400" dirty="0">
                <a:solidFill>
                  <a:srgbClr val="002060"/>
                </a:solidFill>
                <a:effectLst/>
                <a:latin typeface="Times New Roman" panose="02020603050405020304" pitchFamily="18" charset="0"/>
                <a:cs typeface="Times New Roman" panose="02020603050405020304" pitchFamily="18" charset="0"/>
              </a:rPr>
              <a:t>. </a:t>
            </a:r>
            <a:r>
              <a:rPr lang="kk-KZ" sz="2400" dirty="0">
                <a:solidFill>
                  <a:srgbClr val="002060"/>
                </a:solidFill>
                <a:effectLst/>
                <a:latin typeface="Times New Roman" panose="02020603050405020304" pitchFamily="18" charset="0"/>
                <a:cs typeface="Times New Roman" panose="02020603050405020304" pitchFamily="18" charset="0"/>
              </a:rPr>
              <a:t>Адамның құр босқа кеткен уақытын</a:t>
            </a:r>
            <a:r>
              <a:rPr lang="en-US" sz="2400" dirty="0">
                <a:solidFill>
                  <a:srgbClr val="002060"/>
                </a:solidFill>
                <a:effectLst/>
                <a:latin typeface="Times New Roman" panose="02020603050405020304" pitchFamily="18" charset="0"/>
                <a:cs typeface="Times New Roman" panose="02020603050405020304" pitchFamily="18" charset="0"/>
              </a:rPr>
              <a:t> </a:t>
            </a:r>
            <a:r>
              <a:rPr lang="kk-KZ" sz="2400" dirty="0">
                <a:solidFill>
                  <a:srgbClr val="002060"/>
                </a:solidFill>
                <a:effectLst/>
                <a:latin typeface="Times New Roman" panose="02020603050405020304" pitchFamily="18" charset="0"/>
                <a:cs typeface="Times New Roman" panose="02020603050405020304" pitchFamily="18" charset="0"/>
              </a:rPr>
              <a:t>кері қайтару мүмкін емес</a:t>
            </a:r>
            <a:r>
              <a:rPr lang="en-US" sz="2400" dirty="0">
                <a:solidFill>
                  <a:srgbClr val="002060"/>
                </a:solidFill>
                <a:effectLst/>
                <a:latin typeface="Times New Roman" panose="02020603050405020304" pitchFamily="18" charset="0"/>
                <a:cs typeface="Times New Roman" panose="02020603050405020304" pitchFamily="18" charset="0"/>
              </a:rPr>
              <a:t>. </a:t>
            </a:r>
            <a:r>
              <a:rPr lang="kk-KZ" sz="2400" dirty="0">
                <a:solidFill>
                  <a:srgbClr val="002060"/>
                </a:solidFill>
                <a:effectLst/>
                <a:latin typeface="Times New Roman" panose="02020603050405020304" pitchFamily="18" charset="0"/>
                <a:cs typeface="Times New Roman" panose="02020603050405020304" pitchFamily="18" charset="0"/>
              </a:rPr>
              <a:t>Кісінің іскерлігі уақытты бос жібермеуден басталады</a:t>
            </a:r>
            <a:r>
              <a:rPr lang="en-US" sz="2400" dirty="0">
                <a:solidFill>
                  <a:srgbClr val="002060"/>
                </a:solidFill>
                <a:effectLst/>
                <a:latin typeface="Times New Roman" panose="02020603050405020304" pitchFamily="18" charset="0"/>
                <a:cs typeface="Times New Roman" panose="02020603050405020304" pitchFamily="18" charset="0"/>
              </a:rPr>
              <a:t>. </a:t>
            </a:r>
            <a:r>
              <a:rPr lang="kk-KZ" sz="2400" dirty="0">
                <a:solidFill>
                  <a:srgbClr val="002060"/>
                </a:solidFill>
                <a:effectLst/>
                <a:latin typeface="Times New Roman" panose="02020603050405020304" pitchFamily="18" charset="0"/>
                <a:cs typeface="Times New Roman" panose="02020603050405020304" pitchFamily="18" charset="0"/>
              </a:rPr>
              <a:t>Біз көбінесе сол уақытты бағалай білмейміз</a:t>
            </a:r>
            <a:r>
              <a:rPr lang="en-US" sz="2400" dirty="0">
                <a:solidFill>
                  <a:srgbClr val="002060"/>
                </a:solidFill>
                <a:effectLst/>
                <a:latin typeface="Times New Roman" panose="02020603050405020304" pitchFamily="18" charset="0"/>
                <a:cs typeface="Times New Roman" panose="02020603050405020304" pitchFamily="18" charset="0"/>
              </a:rPr>
              <a:t>.</a:t>
            </a:r>
            <a:r>
              <a:rPr lang="kk-KZ" sz="2400">
                <a:solidFill>
                  <a:srgbClr val="002060"/>
                </a:solidFill>
                <a:effectLst/>
                <a:latin typeface="Times New Roman" panose="02020603050405020304" pitchFamily="18" charset="0"/>
                <a:cs typeface="Times New Roman" panose="02020603050405020304" pitchFamily="18" charset="0"/>
              </a:rPr>
              <a:t> Жалпы </a:t>
            </a:r>
            <a:r>
              <a:rPr lang="kk-KZ" sz="2400" dirty="0">
                <a:solidFill>
                  <a:srgbClr val="002060"/>
                </a:solidFill>
                <a:effectLst/>
                <a:latin typeface="Times New Roman" panose="02020603050405020304" pitchFamily="18" charset="0"/>
                <a:cs typeface="Times New Roman" panose="02020603050405020304" pitchFamily="18" charset="0"/>
              </a:rPr>
              <a:t>адамға берілген</a:t>
            </a:r>
            <a:r>
              <a:rPr lang="en-US" sz="2400" dirty="0">
                <a:solidFill>
                  <a:srgbClr val="002060"/>
                </a:solidFill>
                <a:effectLst/>
                <a:latin typeface="Times New Roman" panose="02020603050405020304" pitchFamily="18" charset="0"/>
                <a:cs typeface="Times New Roman" panose="02020603050405020304" pitchFamily="18" charset="0"/>
              </a:rPr>
              <a:t> </a:t>
            </a:r>
            <a:r>
              <a:rPr lang="kk-KZ" sz="2400" dirty="0">
                <a:solidFill>
                  <a:srgbClr val="002060"/>
                </a:solidFill>
                <a:effectLst/>
                <a:latin typeface="Times New Roman" panose="02020603050405020304" pitchFamily="18" charset="0"/>
                <a:cs typeface="Times New Roman" panose="02020603050405020304" pitchFamily="18" charset="0"/>
              </a:rPr>
              <a:t>мерзім</a:t>
            </a:r>
            <a:r>
              <a:rPr lang="en-US" sz="2400" dirty="0">
                <a:solidFill>
                  <a:srgbClr val="002060"/>
                </a:solidFill>
                <a:effectLst/>
                <a:latin typeface="Times New Roman" panose="02020603050405020304" pitchFamily="18" charset="0"/>
                <a:cs typeface="Times New Roman" panose="02020603050405020304" pitchFamily="18" charset="0"/>
              </a:rPr>
              <a:t> – </a:t>
            </a:r>
            <a:r>
              <a:rPr lang="kk-KZ" sz="2400" dirty="0">
                <a:solidFill>
                  <a:srgbClr val="002060"/>
                </a:solidFill>
                <a:effectLst/>
                <a:latin typeface="Times New Roman" panose="02020603050405020304" pitchFamily="18" charset="0"/>
                <a:cs typeface="Times New Roman" panose="02020603050405020304" pitchFamily="18" charset="0"/>
              </a:rPr>
              <a:t>тәулігіне жиырма төрт сағат</a:t>
            </a:r>
            <a:r>
              <a:rPr lang="en-US" sz="2400" dirty="0">
                <a:solidFill>
                  <a:srgbClr val="002060"/>
                </a:solidFill>
                <a:effectLst/>
                <a:latin typeface="Times New Roman" panose="02020603050405020304" pitchFamily="18" charset="0"/>
                <a:cs typeface="Times New Roman" panose="02020603050405020304" pitchFamily="18" charset="0"/>
              </a:rPr>
              <a:t>. </a:t>
            </a:r>
            <a:r>
              <a:rPr lang="kk-KZ" sz="2400" dirty="0">
                <a:solidFill>
                  <a:srgbClr val="002060"/>
                </a:solidFill>
                <a:effectLst/>
                <a:latin typeface="Times New Roman" panose="02020603050405020304" pitchFamily="18" charset="0"/>
                <a:cs typeface="Times New Roman" panose="02020603050405020304" pitchFamily="18" charset="0"/>
              </a:rPr>
              <a:t>Кім уақытын бағалай білсе</a:t>
            </a:r>
            <a:r>
              <a:rPr lang="en-US" sz="2400" dirty="0">
                <a:solidFill>
                  <a:srgbClr val="002060"/>
                </a:solidFill>
                <a:effectLst/>
                <a:latin typeface="Times New Roman" panose="02020603050405020304" pitchFamily="18" charset="0"/>
                <a:cs typeface="Times New Roman" panose="02020603050405020304" pitchFamily="18" charset="0"/>
              </a:rPr>
              <a:t>, </a:t>
            </a:r>
            <a:r>
              <a:rPr lang="kk-KZ" sz="2400" dirty="0">
                <a:solidFill>
                  <a:srgbClr val="002060"/>
                </a:solidFill>
                <a:effectLst/>
                <a:latin typeface="Times New Roman" panose="02020603050405020304" pitchFamily="18" charset="0"/>
                <a:cs typeface="Times New Roman" panose="02020603050405020304" pitchFamily="18" charset="0"/>
              </a:rPr>
              <a:t>сол ғана биікке жетеді</a:t>
            </a:r>
            <a:r>
              <a:rPr lang="en-US" sz="2400" dirty="0">
                <a:solidFill>
                  <a:srgbClr val="002060"/>
                </a:solidFill>
                <a:effectLst/>
                <a:latin typeface="Times New Roman" panose="02020603050405020304" pitchFamily="18" charset="0"/>
                <a:cs typeface="Times New Roman" panose="02020603050405020304" pitchFamily="18" charset="0"/>
              </a:rPr>
              <a:t>. </a:t>
            </a:r>
            <a:r>
              <a:rPr lang="kk-KZ" sz="2400" dirty="0">
                <a:solidFill>
                  <a:srgbClr val="002060"/>
                </a:solidFill>
                <a:effectLst/>
                <a:latin typeface="Times New Roman" panose="02020603050405020304" pitchFamily="18" charset="0"/>
                <a:cs typeface="Times New Roman" panose="02020603050405020304" pitchFamily="18" charset="0"/>
              </a:rPr>
              <a:t>Саналы адам уақыттың өмірді</a:t>
            </a:r>
            <a:r>
              <a:rPr lang="en-US" sz="2400" dirty="0">
                <a:solidFill>
                  <a:srgbClr val="002060"/>
                </a:solidFill>
                <a:effectLst/>
                <a:latin typeface="Times New Roman" panose="02020603050405020304" pitchFamily="18" charset="0"/>
                <a:cs typeface="Times New Roman" panose="02020603050405020304" pitchFamily="18" charset="0"/>
              </a:rPr>
              <a:t> </a:t>
            </a:r>
            <a:r>
              <a:rPr lang="kk-KZ" sz="2400" dirty="0">
                <a:solidFill>
                  <a:srgbClr val="002060"/>
                </a:solidFill>
                <a:latin typeface="Times New Roman" panose="02020603050405020304" pitchFamily="18" charset="0"/>
                <a:cs typeface="Times New Roman" panose="02020603050405020304" pitchFamily="18" charset="0"/>
              </a:rPr>
              <a:t>ж</a:t>
            </a:r>
            <a:r>
              <a:rPr lang="kk-KZ" sz="2400" dirty="0">
                <a:solidFill>
                  <a:srgbClr val="002060"/>
                </a:solidFill>
                <a:effectLst/>
                <a:latin typeface="Times New Roman" panose="02020603050405020304" pitchFamily="18" charset="0"/>
                <a:cs typeface="Times New Roman" panose="02020603050405020304" pitchFamily="18" charset="0"/>
              </a:rPr>
              <a:t>асайтын негізгі құрал екенін жақсы түсінеді</a:t>
            </a:r>
            <a:r>
              <a:rPr lang="en-US" sz="2400" dirty="0">
                <a:solidFill>
                  <a:srgbClr val="002060"/>
                </a:solidFill>
                <a:effectLst/>
                <a:latin typeface="Times New Roman" panose="02020603050405020304" pitchFamily="18" charset="0"/>
                <a:cs typeface="Times New Roman" panose="02020603050405020304" pitchFamily="18" charset="0"/>
              </a:rPr>
              <a:t>. </a:t>
            </a:r>
            <a:r>
              <a:rPr lang="kk-KZ" sz="2400" dirty="0">
                <a:solidFill>
                  <a:srgbClr val="002060"/>
                </a:solidFill>
                <a:effectLst/>
                <a:latin typeface="Times New Roman" panose="02020603050405020304" pitchFamily="18" charset="0"/>
                <a:cs typeface="Times New Roman" panose="02020603050405020304" pitchFamily="18" charset="0"/>
              </a:rPr>
              <a:t>Адам уақытты сезгенде ғана өзін-өзі қадағалап отырады</a:t>
            </a:r>
            <a:r>
              <a:rPr lang="en-US" sz="2400" dirty="0">
                <a:solidFill>
                  <a:srgbClr val="002060"/>
                </a:solidFill>
                <a:effectLst/>
                <a:latin typeface="Times New Roman" panose="02020603050405020304" pitchFamily="18" charset="0"/>
                <a:cs typeface="Times New Roman" panose="02020603050405020304" pitchFamily="18" charset="0"/>
              </a:rPr>
              <a:t>. </a:t>
            </a:r>
            <a:r>
              <a:rPr lang="kk-KZ" sz="2400" dirty="0">
                <a:solidFill>
                  <a:srgbClr val="002060"/>
                </a:solidFill>
                <a:effectLst/>
                <a:latin typeface="Times New Roman" panose="02020603050405020304" pitchFamily="18" charset="0"/>
                <a:cs typeface="Times New Roman" panose="02020603050405020304" pitchFamily="18" charset="0"/>
              </a:rPr>
              <a:t>Ісіңнің өрге басуы өзіңе ғана байланысты. Өз уақытын пайдалана білген адам бір істі жоспарлауға үйренеді.</a:t>
            </a:r>
            <a:r>
              <a:rPr lang="en-US" sz="2400" dirty="0">
                <a:solidFill>
                  <a:srgbClr val="002060"/>
                </a:solidFill>
                <a:effectLst/>
                <a:latin typeface="Times New Roman" panose="02020603050405020304" pitchFamily="18" charset="0"/>
                <a:cs typeface="Times New Roman" panose="02020603050405020304" pitchFamily="18" charset="0"/>
              </a:rPr>
              <a:t> </a:t>
            </a:r>
            <a:r>
              <a:rPr lang="kk-KZ" sz="2400" dirty="0">
                <a:solidFill>
                  <a:srgbClr val="002060"/>
                </a:solidFill>
                <a:effectLst/>
                <a:latin typeface="Times New Roman" panose="02020603050405020304" pitchFamily="18" charset="0"/>
                <a:cs typeface="Times New Roman" panose="02020603050405020304" pitchFamily="18" charset="0"/>
              </a:rPr>
              <a:t>Уақыттың ысырап болуы – шығын.</a:t>
            </a:r>
            <a:r>
              <a:rPr lang="en-US" sz="2400" dirty="0">
                <a:solidFill>
                  <a:srgbClr val="002060"/>
                </a:solidFill>
                <a:effectLst/>
                <a:latin typeface="Times New Roman" panose="02020603050405020304" pitchFamily="18" charset="0"/>
                <a:cs typeface="Times New Roman" panose="02020603050405020304" pitchFamily="18" charset="0"/>
              </a:rPr>
              <a:t> </a:t>
            </a:r>
            <a:r>
              <a:rPr lang="kk-KZ" sz="2400" dirty="0">
                <a:solidFill>
                  <a:srgbClr val="002060"/>
                </a:solidFill>
                <a:effectLst/>
                <a:latin typeface="Times New Roman" panose="02020603050405020304" pitchFamily="18" charset="0"/>
                <a:cs typeface="Times New Roman" panose="02020603050405020304" pitchFamily="18" charset="0"/>
              </a:rPr>
              <a:t>Үнемі кешігіп жүретін жалқау адамға іскерлік әлемінде орын жоқ. Алтындай уақыттың бағасын біл.</a:t>
            </a:r>
            <a:r>
              <a:rPr lang="en-US" sz="2400" dirty="0">
                <a:solidFill>
                  <a:srgbClr val="002060"/>
                </a:solidFill>
                <a:effectLst/>
                <a:latin typeface="Times New Roman" panose="02020603050405020304" pitchFamily="18" charset="0"/>
                <a:cs typeface="Times New Roman" panose="02020603050405020304" pitchFamily="18" charset="0"/>
              </a:rPr>
              <a:t> </a:t>
            </a:r>
            <a:r>
              <a:rPr lang="kk-KZ" sz="2400" dirty="0">
                <a:solidFill>
                  <a:srgbClr val="002060"/>
                </a:solidFill>
                <a:effectLst/>
                <a:latin typeface="Times New Roman" panose="02020603050405020304" pitchFamily="18" charset="0"/>
                <a:cs typeface="Times New Roman" panose="02020603050405020304" pitchFamily="18" charset="0"/>
              </a:rPr>
              <a:t>Жалқаулықтан </a:t>
            </a:r>
            <a:r>
              <a:rPr lang="en-US" sz="2400" dirty="0">
                <a:solidFill>
                  <a:srgbClr val="002060"/>
                </a:solidFill>
                <a:effectLst/>
                <a:latin typeface="Times New Roman" panose="02020603050405020304" pitchFamily="18" charset="0"/>
                <a:cs typeface="Times New Roman" panose="02020603050405020304" pitchFamily="18" charset="0"/>
              </a:rPr>
              <a:t> </a:t>
            </a:r>
            <a:r>
              <a:rPr lang="kk-KZ" sz="2400" dirty="0">
                <a:solidFill>
                  <a:srgbClr val="002060"/>
                </a:solidFill>
                <a:effectLst/>
                <a:latin typeface="Times New Roman" panose="02020603050405020304" pitchFamily="18" charset="0"/>
                <a:cs typeface="Times New Roman" panose="02020603050405020304" pitchFamily="18" charset="0"/>
              </a:rPr>
              <a:t>бойыңды аулақ ұста</a:t>
            </a:r>
            <a:r>
              <a:rPr lang="en-US" sz="2400" dirty="0">
                <a:solidFill>
                  <a:srgbClr val="002060"/>
                </a:solidFill>
                <a:effectLst/>
                <a:latin typeface="Times New Roman" panose="02020603050405020304" pitchFamily="18" charset="0"/>
                <a:cs typeface="Times New Roman" panose="02020603050405020304" pitchFamily="18" charset="0"/>
              </a:rPr>
              <a:t>. </a:t>
            </a:r>
            <a:r>
              <a:rPr lang="kk-KZ" sz="2400" dirty="0">
                <a:solidFill>
                  <a:srgbClr val="002060"/>
                </a:solidFill>
                <a:effectLst/>
                <a:latin typeface="Times New Roman" panose="02020603050405020304" pitchFamily="18" charset="0"/>
                <a:cs typeface="Times New Roman" panose="02020603050405020304" pitchFamily="18" charset="0"/>
              </a:rPr>
              <a:t>Өзіңді-өзің тәрбиеле</a:t>
            </a:r>
            <a:r>
              <a:rPr lang="en-US" sz="2400" dirty="0">
                <a:solidFill>
                  <a:srgbClr val="002060"/>
                </a:solidFill>
                <a:effectLst/>
                <a:latin typeface="Times New Roman" panose="02020603050405020304" pitchFamily="18" charset="0"/>
                <a:cs typeface="Times New Roman" panose="02020603050405020304" pitchFamily="18" charset="0"/>
              </a:rPr>
              <a:t>.</a:t>
            </a:r>
            <a:br>
              <a:rPr lang="en-US" sz="2400" dirty="0">
                <a:solidFill>
                  <a:srgbClr val="002060"/>
                </a:solidFill>
                <a:effectLst/>
                <a:latin typeface="Times New Roman" panose="02020603050405020304" pitchFamily="18" charset="0"/>
                <a:cs typeface="Times New Roman" panose="02020603050405020304" pitchFamily="18" charset="0"/>
              </a:rPr>
            </a:br>
            <a:r>
              <a:rPr lang="en-US" sz="1400" dirty="0">
                <a:solidFill>
                  <a:srgbClr val="002060"/>
                </a:solidFill>
                <a:effectLst/>
                <a:latin typeface="Times New Roman" panose="02020603050405020304" pitchFamily="18" charset="0"/>
                <a:cs typeface="Times New Roman" panose="02020603050405020304" pitchFamily="18" charset="0"/>
              </a:rPr>
              <a:t> </a:t>
            </a:r>
            <a:br>
              <a:rPr lang="en-US" sz="1400" dirty="0">
                <a:solidFill>
                  <a:srgbClr val="002060"/>
                </a:solidFill>
                <a:effectLst/>
                <a:latin typeface="Times New Roman" panose="02020603050405020304" pitchFamily="18" charset="0"/>
                <a:cs typeface="Times New Roman" panose="02020603050405020304" pitchFamily="18" charset="0"/>
              </a:rPr>
            </a:br>
            <a:endParaRPr lang="en-US" sz="1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4033660"/>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EA90BB9D-CFEE-48FF-BC45-A9BC80B0147F}"/>
              </a:ext>
            </a:extLst>
          </p:cNvPr>
          <p:cNvSpPr>
            <a:spLocks noGrp="1"/>
          </p:cNvSpPr>
          <p:nvPr>
            <p:ph type="title"/>
          </p:nvPr>
        </p:nvSpPr>
        <p:spPr>
          <a:xfrm>
            <a:off x="677334" y="609600"/>
            <a:ext cx="8596668" cy="2095428"/>
          </a:xfrm>
        </p:spPr>
        <p:txBody>
          <a:bodyPr>
            <a:normAutofit fontScale="90000"/>
          </a:bodyPr>
          <a:lstStyle/>
          <a:p>
            <a:pPr marL="0" indent="0">
              <a:buNone/>
            </a:pPr>
            <a:r>
              <a:rPr lang="kk-KZ" sz="2700" b="1" dirty="0">
                <a:latin typeface="Times New Roman" panose="02020603050405020304" pitchFamily="18" charset="0"/>
                <a:cs typeface="Times New Roman" panose="02020603050405020304" pitchFamily="18" charset="0"/>
              </a:rPr>
              <a:t>    1. «Топтастыру» әдісі</a:t>
            </a:r>
            <a:r>
              <a:rPr lang="kk-KZ" sz="2400" b="1" dirty="0">
                <a:latin typeface="Times New Roman" panose="02020603050405020304" pitchFamily="18" charset="0"/>
                <a:cs typeface="Times New Roman" panose="02020603050405020304" pitchFamily="18" charset="0"/>
              </a:rPr>
              <a:t/>
            </a:r>
            <a:br>
              <a:rPr lang="kk-KZ" sz="2400" b="1" dirty="0">
                <a:latin typeface="Times New Roman" panose="02020603050405020304" pitchFamily="18" charset="0"/>
                <a:cs typeface="Times New Roman" panose="02020603050405020304" pitchFamily="18" charset="0"/>
              </a:rPr>
            </a:br>
            <a:r>
              <a:rPr lang="kk-KZ" sz="2200" b="1" dirty="0">
                <a:latin typeface="Times New Roman" panose="02020603050405020304" pitchFamily="18" charset="0"/>
                <a:cs typeface="Times New Roman" panose="02020603050405020304" pitchFamily="18" charset="0"/>
              </a:rPr>
              <a:t>         </a:t>
            </a:r>
            <a:br>
              <a:rPr lang="kk-KZ" sz="2200" b="1" dirty="0">
                <a:latin typeface="Times New Roman" panose="02020603050405020304" pitchFamily="18" charset="0"/>
                <a:cs typeface="Times New Roman" panose="02020603050405020304" pitchFamily="18" charset="0"/>
              </a:rPr>
            </a:br>
            <a:r>
              <a:rPr lang="kk-KZ" sz="2200" b="1" dirty="0">
                <a:latin typeface="Times New Roman" panose="02020603050405020304" pitchFamily="18" charset="0"/>
                <a:cs typeface="Times New Roman" panose="02020603050405020304" pitchFamily="18" charset="0"/>
              </a:rPr>
              <a:t>          </a:t>
            </a:r>
            <a:r>
              <a:rPr lang="kk-KZ" sz="2200" b="1" i="1" dirty="0">
                <a:solidFill>
                  <a:srgbClr val="00B050"/>
                </a:solidFill>
                <a:latin typeface="Times New Roman" panose="02020603050405020304" pitchFamily="18" charset="0"/>
                <a:cs typeface="Times New Roman" panose="02020603050405020304" pitchFamily="18" charset="0"/>
              </a:rPr>
              <a:t>Дескриптор:</a:t>
            </a:r>
            <a:br>
              <a:rPr lang="kk-KZ" sz="2200" b="1" i="1" dirty="0">
                <a:solidFill>
                  <a:srgbClr val="00B050"/>
                </a:solidFill>
                <a:latin typeface="Times New Roman" panose="02020603050405020304" pitchFamily="18" charset="0"/>
                <a:cs typeface="Times New Roman" panose="02020603050405020304" pitchFamily="18" charset="0"/>
              </a:rPr>
            </a:br>
            <a:r>
              <a:rPr lang="kk-KZ" sz="2200" dirty="0">
                <a:solidFill>
                  <a:schemeClr val="tx1"/>
                </a:solidFill>
                <a:latin typeface="Times New Roman" panose="02020603050405020304" pitchFamily="18" charset="0"/>
                <a:cs typeface="Times New Roman" panose="02020603050405020304" pitchFamily="18" charset="0"/>
              </a:rPr>
              <a:t>           - мәтіннің мазмұнын түсінеді; </a:t>
            </a:r>
            <a:br>
              <a:rPr lang="kk-KZ" sz="2200" dirty="0">
                <a:solidFill>
                  <a:schemeClr val="tx1"/>
                </a:solidFill>
                <a:latin typeface="Times New Roman" panose="02020603050405020304" pitchFamily="18" charset="0"/>
                <a:cs typeface="Times New Roman" panose="02020603050405020304" pitchFamily="18" charset="0"/>
              </a:rPr>
            </a:br>
            <a:r>
              <a:rPr lang="kk-KZ" sz="2200" dirty="0">
                <a:solidFill>
                  <a:schemeClr val="tx1"/>
                </a:solidFill>
                <a:latin typeface="Times New Roman" panose="02020603050405020304" pitchFamily="18" charset="0"/>
                <a:cs typeface="Times New Roman" panose="02020603050405020304" pitchFamily="18" charset="0"/>
              </a:rPr>
              <a:t>           - өз ойын дұрыс жеткізеді.</a:t>
            </a:r>
            <a:br>
              <a:rPr lang="kk-KZ" sz="2200" dirty="0">
                <a:solidFill>
                  <a:schemeClr val="tx1"/>
                </a:solidFill>
                <a:latin typeface="Times New Roman" panose="02020603050405020304" pitchFamily="18" charset="0"/>
                <a:cs typeface="Times New Roman" panose="02020603050405020304" pitchFamily="18" charset="0"/>
              </a:rPr>
            </a:br>
            <a:r>
              <a:rPr lang="kk-KZ" sz="2400" b="1" dirty="0">
                <a:latin typeface="Times New Roman" panose="02020603050405020304" pitchFamily="18" charset="0"/>
                <a:cs typeface="Times New Roman" panose="02020603050405020304" pitchFamily="18" charset="0"/>
              </a:rPr>
              <a:t/>
            </a:r>
            <a:br>
              <a:rPr lang="kk-KZ" sz="2400" b="1" dirty="0">
                <a:latin typeface="Times New Roman" panose="02020603050405020304" pitchFamily="18" charset="0"/>
                <a:cs typeface="Times New Roman" panose="02020603050405020304" pitchFamily="18" charset="0"/>
              </a:rPr>
            </a:br>
            <a:r>
              <a:rPr lang="kk-KZ" sz="2400" b="1" dirty="0">
                <a:latin typeface="Times New Roman" panose="02020603050405020304" pitchFamily="18" charset="0"/>
                <a:cs typeface="Times New Roman" panose="02020603050405020304" pitchFamily="18" charset="0"/>
              </a:rPr>
              <a:t/>
            </a:r>
            <a:br>
              <a:rPr lang="kk-KZ" sz="2400" b="1" dirty="0">
                <a:latin typeface="Times New Roman" panose="02020603050405020304" pitchFamily="18" charset="0"/>
                <a:cs typeface="Times New Roman" panose="02020603050405020304" pitchFamily="18" charset="0"/>
              </a:rPr>
            </a:br>
            <a:r>
              <a:rPr lang="kk-KZ" sz="2400" b="1" dirty="0">
                <a:latin typeface="Times New Roman" panose="02020603050405020304" pitchFamily="18" charset="0"/>
                <a:cs typeface="Times New Roman" panose="02020603050405020304" pitchFamily="18" charset="0"/>
              </a:rPr>
              <a:t/>
            </a:r>
            <a:br>
              <a:rPr lang="kk-KZ" sz="2400" b="1" dirty="0">
                <a:latin typeface="Times New Roman" panose="02020603050405020304" pitchFamily="18" charset="0"/>
                <a:cs typeface="Times New Roman" panose="02020603050405020304" pitchFamily="18" charset="0"/>
              </a:rPr>
            </a:br>
            <a:r>
              <a:rPr lang="kk-KZ" sz="2400" b="1" dirty="0">
                <a:latin typeface="Times New Roman" panose="02020603050405020304" pitchFamily="18" charset="0"/>
                <a:cs typeface="Times New Roman" panose="02020603050405020304" pitchFamily="18" charset="0"/>
              </a:rPr>
              <a:t/>
            </a:r>
            <a:br>
              <a:rPr lang="kk-KZ" sz="2400" b="1" dirty="0">
                <a:latin typeface="Times New Roman" panose="02020603050405020304" pitchFamily="18" charset="0"/>
                <a:cs typeface="Times New Roman" panose="02020603050405020304" pitchFamily="18" charset="0"/>
              </a:rPr>
            </a:br>
            <a:endParaRPr lang="ru-RU" sz="2400" b="1" dirty="0">
              <a:latin typeface="Times New Roman" panose="02020603050405020304" pitchFamily="18" charset="0"/>
              <a:cs typeface="Times New Roman" panose="02020603050405020304" pitchFamily="18" charset="0"/>
            </a:endParaRPr>
          </a:p>
        </p:txBody>
      </p:sp>
      <p:sp>
        <p:nvSpPr>
          <p:cNvPr id="4" name="Овал 3">
            <a:extLst>
              <a:ext uri="{FF2B5EF4-FFF2-40B4-BE49-F238E27FC236}">
                <a16:creationId xmlns="" xmlns:a16="http://schemas.microsoft.com/office/drawing/2014/main" id="{67FBCA17-EEB7-4E18-BD1F-E7F6558012CD}"/>
              </a:ext>
            </a:extLst>
          </p:cNvPr>
          <p:cNvSpPr/>
          <p:nvPr/>
        </p:nvSpPr>
        <p:spPr>
          <a:xfrm>
            <a:off x="3619620" y="4021190"/>
            <a:ext cx="2461846" cy="132881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a:latin typeface="Times New Roman" panose="02020603050405020304" pitchFamily="18" charset="0"/>
                <a:cs typeface="Times New Roman" panose="02020603050405020304" pitchFamily="18" charset="0"/>
              </a:rPr>
              <a:t>Бос уақытта не істеуге болады?</a:t>
            </a:r>
            <a:endParaRPr lang="ru-RU" sz="2000" dirty="0">
              <a:latin typeface="Times New Roman" panose="02020603050405020304" pitchFamily="18" charset="0"/>
              <a:cs typeface="Times New Roman" panose="02020603050405020304" pitchFamily="18" charset="0"/>
            </a:endParaRPr>
          </a:p>
        </p:txBody>
      </p:sp>
      <p:sp>
        <p:nvSpPr>
          <p:cNvPr id="5" name="Овал 4">
            <a:extLst>
              <a:ext uri="{FF2B5EF4-FFF2-40B4-BE49-F238E27FC236}">
                <a16:creationId xmlns="" xmlns:a16="http://schemas.microsoft.com/office/drawing/2014/main" id="{CDD3A831-7807-4965-B351-8CC27D52307B}"/>
              </a:ext>
            </a:extLst>
          </p:cNvPr>
          <p:cNvSpPr/>
          <p:nvPr/>
        </p:nvSpPr>
        <p:spPr>
          <a:xfrm>
            <a:off x="5367239" y="2630094"/>
            <a:ext cx="2222693" cy="103573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Овал 5">
            <a:extLst>
              <a:ext uri="{FF2B5EF4-FFF2-40B4-BE49-F238E27FC236}">
                <a16:creationId xmlns="" xmlns:a16="http://schemas.microsoft.com/office/drawing/2014/main" id="{D256AC58-B242-45CA-9723-CC610D253ED3}"/>
              </a:ext>
            </a:extLst>
          </p:cNvPr>
          <p:cNvSpPr/>
          <p:nvPr/>
        </p:nvSpPr>
        <p:spPr>
          <a:xfrm>
            <a:off x="2026264" y="2673095"/>
            <a:ext cx="2335237"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Овал 6">
            <a:extLst>
              <a:ext uri="{FF2B5EF4-FFF2-40B4-BE49-F238E27FC236}">
                <a16:creationId xmlns="" xmlns:a16="http://schemas.microsoft.com/office/drawing/2014/main" id="{F212CA95-BEDF-4428-BE11-ECB94CB1BBBE}"/>
              </a:ext>
            </a:extLst>
          </p:cNvPr>
          <p:cNvSpPr/>
          <p:nvPr/>
        </p:nvSpPr>
        <p:spPr>
          <a:xfrm>
            <a:off x="5367239" y="5662362"/>
            <a:ext cx="2321168" cy="8930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Овал 7">
            <a:extLst>
              <a:ext uri="{FF2B5EF4-FFF2-40B4-BE49-F238E27FC236}">
                <a16:creationId xmlns="" xmlns:a16="http://schemas.microsoft.com/office/drawing/2014/main" id="{7D8E30C3-1FAE-4E11-96FB-45911BC3E7C0}"/>
              </a:ext>
            </a:extLst>
          </p:cNvPr>
          <p:cNvSpPr/>
          <p:nvPr/>
        </p:nvSpPr>
        <p:spPr>
          <a:xfrm>
            <a:off x="1855370" y="5630429"/>
            <a:ext cx="2461846"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10" name="Прямая со стрелкой 9">
            <a:extLst>
              <a:ext uri="{FF2B5EF4-FFF2-40B4-BE49-F238E27FC236}">
                <a16:creationId xmlns="" xmlns:a16="http://schemas.microsoft.com/office/drawing/2014/main" id="{325FC4A8-7F05-4C45-998B-D92BDC8E976C}"/>
              </a:ext>
            </a:extLst>
          </p:cNvPr>
          <p:cNvCxnSpPr>
            <a:cxnSpLocks/>
          </p:cNvCxnSpPr>
          <p:nvPr/>
        </p:nvCxnSpPr>
        <p:spPr>
          <a:xfrm flipV="1">
            <a:off x="5367239" y="3587495"/>
            <a:ext cx="385544" cy="553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Прямая со стрелкой 20">
            <a:extLst>
              <a:ext uri="{FF2B5EF4-FFF2-40B4-BE49-F238E27FC236}">
                <a16:creationId xmlns="" xmlns:a16="http://schemas.microsoft.com/office/drawing/2014/main" id="{C44C6250-F451-485E-9E87-4EE128D0A967}"/>
              </a:ext>
            </a:extLst>
          </p:cNvPr>
          <p:cNvCxnSpPr>
            <a:cxnSpLocks/>
          </p:cNvCxnSpPr>
          <p:nvPr/>
        </p:nvCxnSpPr>
        <p:spPr>
          <a:xfrm>
            <a:off x="5752783" y="5121636"/>
            <a:ext cx="515491" cy="5407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Прямая со стрелкой 22">
            <a:extLst>
              <a:ext uri="{FF2B5EF4-FFF2-40B4-BE49-F238E27FC236}">
                <a16:creationId xmlns="" xmlns:a16="http://schemas.microsoft.com/office/drawing/2014/main" id="{B2363CE6-9EC6-449D-A915-0441B7C78641}"/>
              </a:ext>
            </a:extLst>
          </p:cNvPr>
          <p:cNvCxnSpPr>
            <a:cxnSpLocks/>
          </p:cNvCxnSpPr>
          <p:nvPr/>
        </p:nvCxnSpPr>
        <p:spPr>
          <a:xfrm flipH="1" flipV="1">
            <a:off x="3562601" y="3612758"/>
            <a:ext cx="577813" cy="5172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Прямая со стрелкой 30">
            <a:extLst>
              <a:ext uri="{FF2B5EF4-FFF2-40B4-BE49-F238E27FC236}">
                <a16:creationId xmlns="" xmlns:a16="http://schemas.microsoft.com/office/drawing/2014/main" id="{0D419C10-BE84-4759-900D-AAEBF2E6DA25}"/>
              </a:ext>
            </a:extLst>
          </p:cNvPr>
          <p:cNvCxnSpPr>
            <a:cxnSpLocks/>
          </p:cNvCxnSpPr>
          <p:nvPr/>
        </p:nvCxnSpPr>
        <p:spPr>
          <a:xfrm flipH="1">
            <a:off x="3416573" y="5087935"/>
            <a:ext cx="429837" cy="504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9004415"/>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B4BFC6E1-41E5-438A-8A50-963831B7D223}"/>
              </a:ext>
            </a:extLst>
          </p:cNvPr>
          <p:cNvSpPr>
            <a:spLocks noGrp="1"/>
          </p:cNvSpPr>
          <p:nvPr>
            <p:ph type="title"/>
          </p:nvPr>
        </p:nvSpPr>
        <p:spPr>
          <a:xfrm>
            <a:off x="677334" y="609600"/>
            <a:ext cx="8596668" cy="712763"/>
          </a:xfrm>
        </p:spPr>
        <p:txBody>
          <a:bodyPr>
            <a:normAutofit/>
          </a:bodyPr>
          <a:lstStyle/>
          <a:p>
            <a:r>
              <a:rPr lang="kk-KZ" sz="2400" b="1" dirty="0">
                <a:latin typeface="Times New Roman" panose="02020603050405020304" pitchFamily="18" charset="0"/>
                <a:cs typeface="Times New Roman" panose="02020603050405020304" pitchFamily="18" charset="0"/>
              </a:rPr>
              <a:t>     1. Жауабы:</a:t>
            </a:r>
            <a:endParaRPr lang="ru-RU" sz="2400" b="1" dirty="0">
              <a:latin typeface="Times New Roman" panose="02020603050405020304" pitchFamily="18" charset="0"/>
              <a:cs typeface="Times New Roman" panose="02020603050405020304" pitchFamily="18" charset="0"/>
            </a:endParaRPr>
          </a:p>
        </p:txBody>
      </p:sp>
      <p:sp>
        <p:nvSpPr>
          <p:cNvPr id="4" name="Овал 3">
            <a:extLst>
              <a:ext uri="{FF2B5EF4-FFF2-40B4-BE49-F238E27FC236}">
                <a16:creationId xmlns="" xmlns:a16="http://schemas.microsoft.com/office/drawing/2014/main" id="{873C1048-AE40-43F9-B221-AF28070B06C8}"/>
              </a:ext>
            </a:extLst>
          </p:cNvPr>
          <p:cNvSpPr/>
          <p:nvPr/>
        </p:nvSpPr>
        <p:spPr>
          <a:xfrm>
            <a:off x="3390314" y="3080825"/>
            <a:ext cx="3390314" cy="115354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a:latin typeface="Times New Roman" panose="02020603050405020304" pitchFamily="18" charset="0"/>
                <a:cs typeface="Times New Roman" panose="02020603050405020304" pitchFamily="18" charset="0"/>
              </a:rPr>
              <a:t>Бос уақытта не істеуге болады?</a:t>
            </a:r>
            <a:endParaRPr lang="ru-RU" sz="2000" dirty="0">
              <a:latin typeface="Times New Roman" panose="02020603050405020304" pitchFamily="18" charset="0"/>
              <a:cs typeface="Times New Roman" panose="02020603050405020304" pitchFamily="18" charset="0"/>
            </a:endParaRPr>
          </a:p>
        </p:txBody>
      </p:sp>
      <p:sp>
        <p:nvSpPr>
          <p:cNvPr id="5" name="Овал 4">
            <a:extLst>
              <a:ext uri="{FF2B5EF4-FFF2-40B4-BE49-F238E27FC236}">
                <a16:creationId xmlns="" xmlns:a16="http://schemas.microsoft.com/office/drawing/2014/main" id="{E46BB06F-A6C3-48C9-A121-66F61D03AD1A}"/>
              </a:ext>
            </a:extLst>
          </p:cNvPr>
          <p:cNvSpPr/>
          <p:nvPr/>
        </p:nvSpPr>
        <p:spPr>
          <a:xfrm>
            <a:off x="6471138" y="1688123"/>
            <a:ext cx="2616591" cy="9847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спортпен айналысу</a:t>
            </a:r>
            <a:endParaRPr lang="ru-RU" dirty="0"/>
          </a:p>
        </p:txBody>
      </p:sp>
      <p:sp>
        <p:nvSpPr>
          <p:cNvPr id="6" name="Овал 5">
            <a:extLst>
              <a:ext uri="{FF2B5EF4-FFF2-40B4-BE49-F238E27FC236}">
                <a16:creationId xmlns="" xmlns:a16="http://schemas.microsoft.com/office/drawing/2014/main" id="{B6F9D4A6-B5DC-4C51-9F0F-7291D0E95E92}"/>
              </a:ext>
            </a:extLst>
          </p:cNvPr>
          <p:cNvSpPr/>
          <p:nvPr/>
        </p:nvSpPr>
        <p:spPr>
          <a:xfrm>
            <a:off x="6471138" y="4536831"/>
            <a:ext cx="2616591" cy="9847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әр түрлі үйірмелерге қатысу</a:t>
            </a:r>
            <a:endParaRPr lang="ru-RU" dirty="0"/>
          </a:p>
        </p:txBody>
      </p:sp>
      <p:sp>
        <p:nvSpPr>
          <p:cNvPr id="7" name="Овал 6">
            <a:extLst>
              <a:ext uri="{FF2B5EF4-FFF2-40B4-BE49-F238E27FC236}">
                <a16:creationId xmlns="" xmlns:a16="http://schemas.microsoft.com/office/drawing/2014/main" id="{CD12986E-4AD0-4721-B1D0-F76047720D32}"/>
              </a:ext>
            </a:extLst>
          </p:cNvPr>
          <p:cNvSpPr/>
          <p:nvPr/>
        </p:nvSpPr>
        <p:spPr>
          <a:xfrm>
            <a:off x="942535" y="1688123"/>
            <a:ext cx="2729133" cy="9847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серуендеу</a:t>
            </a:r>
            <a:endParaRPr lang="ru-RU" dirty="0"/>
          </a:p>
        </p:txBody>
      </p:sp>
      <p:sp>
        <p:nvSpPr>
          <p:cNvPr id="8" name="Овал 7">
            <a:extLst>
              <a:ext uri="{FF2B5EF4-FFF2-40B4-BE49-F238E27FC236}">
                <a16:creationId xmlns="" xmlns:a16="http://schemas.microsoft.com/office/drawing/2014/main" id="{26D3A706-E7F6-430B-BCC7-BA5955CA9193}"/>
              </a:ext>
            </a:extLst>
          </p:cNvPr>
          <p:cNvSpPr/>
          <p:nvPr/>
        </p:nvSpPr>
        <p:spPr>
          <a:xfrm>
            <a:off x="942535" y="4410222"/>
            <a:ext cx="2729133" cy="111134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әдеби кітап оқу</a:t>
            </a:r>
            <a:endParaRPr lang="ru-RU" dirty="0"/>
          </a:p>
        </p:txBody>
      </p:sp>
      <p:cxnSp>
        <p:nvCxnSpPr>
          <p:cNvPr id="11" name="Прямая со стрелкой 10">
            <a:extLst>
              <a:ext uri="{FF2B5EF4-FFF2-40B4-BE49-F238E27FC236}">
                <a16:creationId xmlns="" xmlns:a16="http://schemas.microsoft.com/office/drawing/2014/main" id="{6532E599-2283-407B-8DE0-BBA99243AEA3}"/>
              </a:ext>
            </a:extLst>
          </p:cNvPr>
          <p:cNvCxnSpPr/>
          <p:nvPr/>
        </p:nvCxnSpPr>
        <p:spPr>
          <a:xfrm flipH="1" flipV="1">
            <a:off x="3390314" y="2672861"/>
            <a:ext cx="478301" cy="4079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a:extLst>
              <a:ext uri="{FF2B5EF4-FFF2-40B4-BE49-F238E27FC236}">
                <a16:creationId xmlns="" xmlns:a16="http://schemas.microsoft.com/office/drawing/2014/main" id="{3AC76B3B-982C-439B-B821-C1657C007671}"/>
              </a:ext>
            </a:extLst>
          </p:cNvPr>
          <p:cNvCxnSpPr>
            <a:cxnSpLocks/>
          </p:cNvCxnSpPr>
          <p:nvPr/>
        </p:nvCxnSpPr>
        <p:spPr>
          <a:xfrm flipV="1">
            <a:off x="6316394" y="2672861"/>
            <a:ext cx="464234" cy="4079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a:extLst>
              <a:ext uri="{FF2B5EF4-FFF2-40B4-BE49-F238E27FC236}">
                <a16:creationId xmlns="" xmlns:a16="http://schemas.microsoft.com/office/drawing/2014/main" id="{43EBA446-EB1C-4735-ACDA-9C1C95BBF9D2}"/>
              </a:ext>
            </a:extLst>
          </p:cNvPr>
          <p:cNvCxnSpPr>
            <a:cxnSpLocks/>
          </p:cNvCxnSpPr>
          <p:nvPr/>
        </p:nvCxnSpPr>
        <p:spPr>
          <a:xfrm>
            <a:off x="6096000" y="4223823"/>
            <a:ext cx="491722" cy="4185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a:extLst>
              <a:ext uri="{FF2B5EF4-FFF2-40B4-BE49-F238E27FC236}">
                <a16:creationId xmlns="" xmlns:a16="http://schemas.microsoft.com/office/drawing/2014/main" id="{95D88D08-2325-4833-889B-F0068F190798}"/>
              </a:ext>
            </a:extLst>
          </p:cNvPr>
          <p:cNvCxnSpPr/>
          <p:nvPr/>
        </p:nvCxnSpPr>
        <p:spPr>
          <a:xfrm flipH="1">
            <a:off x="3221502" y="4065563"/>
            <a:ext cx="407962" cy="3956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6308149"/>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CA1F68AC-DC24-4DDE-B20B-7D49609E7469}"/>
              </a:ext>
            </a:extLst>
          </p:cNvPr>
          <p:cNvSpPr>
            <a:spLocks noGrp="1"/>
          </p:cNvSpPr>
          <p:nvPr>
            <p:ph type="title"/>
          </p:nvPr>
        </p:nvSpPr>
        <p:spPr>
          <a:xfrm>
            <a:off x="775808" y="464234"/>
            <a:ext cx="8596668" cy="1364566"/>
          </a:xfrm>
        </p:spPr>
        <p:txBody>
          <a:bodyPr>
            <a:normAutofit fontScale="90000"/>
          </a:bodyPr>
          <a:lstStyle/>
          <a:p>
            <a:pPr>
              <a:lnSpc>
                <a:spcPct val="107000"/>
              </a:lnSpc>
              <a:spcAft>
                <a:spcPts val="800"/>
              </a:spcAft>
            </a:pPr>
            <a:r>
              <a:rPr lang="kk-KZ" sz="2700" b="1" dirty="0">
                <a:effectLst/>
                <a:latin typeface="Times New Roman" panose="02020603050405020304" pitchFamily="18" charset="0"/>
                <a:ea typeface="Calibri" panose="020F0502020204030204" pitchFamily="34" charset="0"/>
                <a:cs typeface="Times New Roman" panose="02020603050405020304" pitchFamily="18" charset="0"/>
              </a:rPr>
              <a:t/>
            </a:r>
            <a:br>
              <a:rPr lang="kk-KZ" sz="2700" b="1" dirty="0">
                <a:effectLst/>
                <a:latin typeface="Times New Roman" panose="02020603050405020304" pitchFamily="18" charset="0"/>
                <a:ea typeface="Calibri" panose="020F0502020204030204" pitchFamily="34" charset="0"/>
                <a:cs typeface="Times New Roman" panose="02020603050405020304" pitchFamily="18" charset="0"/>
              </a:rPr>
            </a:br>
            <a:r>
              <a:rPr lang="kk-KZ" sz="2700" b="1" dirty="0">
                <a:latin typeface="Times New Roman" panose="02020603050405020304" pitchFamily="18" charset="0"/>
                <a:ea typeface="Calibri" panose="020F0502020204030204" pitchFamily="34" charset="0"/>
                <a:cs typeface="Times New Roman" panose="02020603050405020304" pitchFamily="18" charset="0"/>
              </a:rPr>
              <a:t>2</a:t>
            </a:r>
            <a:r>
              <a:rPr lang="kk-KZ" sz="2700" b="1" dirty="0">
                <a:effectLst/>
                <a:latin typeface="Times New Roman" panose="02020603050405020304" pitchFamily="18" charset="0"/>
                <a:ea typeface="Calibri" panose="020F0502020204030204" pitchFamily="34" charset="0"/>
                <a:cs typeface="Times New Roman" panose="02020603050405020304" pitchFamily="18" charset="0"/>
              </a:rPr>
              <a:t>. Нақты мәлімет алуға арналған сұрақтар</a:t>
            </a:r>
            <a:r>
              <a:rPr lang="ru-RU" sz="1800" dirty="0">
                <a:effectLst/>
                <a:latin typeface="Calibri" panose="020F0502020204030204" pitchFamily="34" charset="0"/>
                <a:ea typeface="Calibri" panose="020F0502020204030204" pitchFamily="34" charset="0"/>
                <a:cs typeface="Times New Roman" panose="02020603050405020304" pitchFamily="18" charset="0"/>
              </a:rPr>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a:effectLst/>
                <a:latin typeface="Calibri" panose="020F0502020204030204" pitchFamily="34" charset="0"/>
                <a:ea typeface="Calibri" panose="020F0502020204030204" pitchFamily="34" charset="0"/>
                <a:cs typeface="Times New Roman" panose="02020603050405020304" pitchFamily="18" charset="0"/>
              </a:rPr>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dirty="0"/>
          </a:p>
        </p:txBody>
      </p:sp>
      <p:sp>
        <p:nvSpPr>
          <p:cNvPr id="3" name="Объект 2">
            <a:extLst>
              <a:ext uri="{FF2B5EF4-FFF2-40B4-BE49-F238E27FC236}">
                <a16:creationId xmlns="" xmlns:a16="http://schemas.microsoft.com/office/drawing/2014/main" id="{A9D6E368-082D-4D9A-A942-6B54A052E1C6}"/>
              </a:ext>
            </a:extLst>
          </p:cNvPr>
          <p:cNvSpPr>
            <a:spLocks noGrp="1"/>
          </p:cNvSpPr>
          <p:nvPr>
            <p:ph idx="1"/>
          </p:nvPr>
        </p:nvSpPr>
        <p:spPr>
          <a:xfrm>
            <a:off x="677334" y="1448972"/>
            <a:ext cx="8596668" cy="5409027"/>
          </a:xfrm>
        </p:spPr>
        <p:txBody>
          <a:bodyPr>
            <a:normAutofit/>
          </a:bodyPr>
          <a:lstStyle/>
          <a:p>
            <a:pPr marL="0" indent="0">
              <a:buNone/>
            </a:pPr>
            <a:r>
              <a:rPr lang="kk-KZ" sz="2000" b="1" i="1" dirty="0">
                <a:solidFill>
                  <a:srgbClr val="00B050"/>
                </a:solidFill>
                <a:latin typeface="Times New Roman" panose="02020603050405020304" pitchFamily="18" charset="0"/>
                <a:cs typeface="Times New Roman" panose="02020603050405020304" pitchFamily="18" charset="0"/>
              </a:rPr>
              <a:t>                 Дескриптор:</a:t>
            </a:r>
            <a:r>
              <a:rPr lang="kk-KZ" sz="1800" dirty="0">
                <a:solidFill>
                  <a:srgbClr val="00B050"/>
                </a:solidFill>
                <a:latin typeface="Times New Roman" panose="02020603050405020304" pitchFamily="18" charset="0"/>
                <a:cs typeface="Times New Roman" panose="02020603050405020304" pitchFamily="18" charset="0"/>
              </a:rPr>
              <a:t/>
            </a:r>
            <a:br>
              <a:rPr lang="kk-KZ" sz="1800" dirty="0">
                <a:solidFill>
                  <a:srgbClr val="00B050"/>
                </a:solidFill>
                <a:latin typeface="Times New Roman" panose="02020603050405020304" pitchFamily="18" charset="0"/>
                <a:cs typeface="Times New Roman" panose="02020603050405020304" pitchFamily="18" charset="0"/>
              </a:rPr>
            </a:br>
            <a:r>
              <a:rPr lang="kk-KZ" sz="2000" dirty="0">
                <a:solidFill>
                  <a:schemeClr val="tx1"/>
                </a:solidFill>
                <a:latin typeface="Times New Roman" panose="02020603050405020304" pitchFamily="18" charset="0"/>
                <a:cs typeface="Times New Roman" panose="02020603050405020304" pitchFamily="18" charset="0"/>
              </a:rPr>
              <a:t>                 - мәтіннің мазмұнын түсінеді;</a:t>
            </a:r>
            <a:br>
              <a:rPr lang="kk-KZ" sz="2000" dirty="0">
                <a:solidFill>
                  <a:schemeClr val="tx1"/>
                </a:solidFill>
                <a:latin typeface="Times New Roman" panose="02020603050405020304" pitchFamily="18" charset="0"/>
                <a:cs typeface="Times New Roman" panose="02020603050405020304" pitchFamily="18" charset="0"/>
              </a:rPr>
            </a:br>
            <a:r>
              <a:rPr lang="kk-KZ" sz="2000" dirty="0">
                <a:solidFill>
                  <a:schemeClr val="tx1"/>
                </a:solidFill>
                <a:latin typeface="Times New Roman" panose="02020603050405020304" pitchFamily="18" charset="0"/>
                <a:cs typeface="Times New Roman" panose="02020603050405020304" pitchFamily="18" charset="0"/>
              </a:rPr>
              <a:t>                 - сұрақтарға жауап береді.</a:t>
            </a:r>
            <a:endParaRPr lang="ru-RU" sz="2000" dirty="0">
              <a:latin typeface="Calibri" panose="020F0502020204030204" pitchFamily="34" charset="0"/>
              <a:cs typeface="Times New Roman" panose="02020603050405020304" pitchFamily="18" charset="0"/>
            </a:endParaRPr>
          </a:p>
          <a:p>
            <a:pPr marL="0" indent="0">
              <a:buNone/>
            </a:pPr>
            <a:endParaRPr lang="ru-RU"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kk-KZ"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Бос уақыт дегеніміз не?</a:t>
            </a:r>
          </a:p>
          <a:p>
            <a:pPr algn="just">
              <a:lnSpc>
                <a:spcPct val="107000"/>
              </a:lnSpc>
              <a:spcAft>
                <a:spcPts val="800"/>
              </a:spcAft>
            </a:pPr>
            <a:r>
              <a:rPr lang="kk-KZ"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Уақыттың адам үшін маңызы қандай?</a:t>
            </a:r>
            <a:endParaRPr lang="ru-RU"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kk-KZ"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Адамның іскерлігі неден басталады ?</a:t>
            </a:r>
            <a:endParaRPr lang="ru-RU"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kk-KZ"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Өз уақытын пайдалана білген адам нені үйренеді?</a:t>
            </a:r>
          </a:p>
          <a:p>
            <a:pPr marL="0" indent="0">
              <a:buNone/>
            </a:pPr>
            <a:r>
              <a:rPr lang="kk-KZ" sz="2400" b="1" i="1" dirty="0">
                <a:solidFill>
                  <a:srgbClr val="00B050"/>
                </a:solidFill>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1861664891"/>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E4290190-28EF-41CA-822F-49B48DBD23D5}"/>
              </a:ext>
            </a:extLst>
          </p:cNvPr>
          <p:cNvSpPr>
            <a:spLocks noGrp="1"/>
          </p:cNvSpPr>
          <p:nvPr>
            <p:ph type="title"/>
          </p:nvPr>
        </p:nvSpPr>
        <p:spPr>
          <a:xfrm>
            <a:off x="677334" y="609600"/>
            <a:ext cx="8596668" cy="1320800"/>
          </a:xfrm>
        </p:spPr>
        <p:txBody>
          <a:bodyPr>
            <a:normAutofit/>
          </a:bodyPr>
          <a:lstStyle/>
          <a:p>
            <a:r>
              <a:rPr lang="kk-KZ" sz="2400" b="1" dirty="0">
                <a:latin typeface="Times New Roman" panose="02020603050405020304" pitchFamily="18" charset="0"/>
                <a:ea typeface="Calibri" panose="020F0502020204030204" pitchFamily="34" charset="0"/>
                <a:cs typeface="Times New Roman" panose="02020603050405020304" pitchFamily="18" charset="0"/>
              </a:rPr>
              <a:t/>
            </a:r>
            <a:br>
              <a:rPr lang="kk-KZ" sz="2400" b="1" dirty="0">
                <a:latin typeface="Times New Roman" panose="02020603050405020304" pitchFamily="18" charset="0"/>
                <a:ea typeface="Calibri" panose="020F0502020204030204" pitchFamily="34" charset="0"/>
                <a:cs typeface="Times New Roman" panose="02020603050405020304" pitchFamily="18" charset="0"/>
              </a:rPr>
            </a:br>
            <a:r>
              <a:rPr lang="kk-KZ" sz="2400" b="1" dirty="0">
                <a:latin typeface="Times New Roman" panose="02020603050405020304" pitchFamily="18" charset="0"/>
                <a:ea typeface="Calibri" panose="020F0502020204030204" pitchFamily="34" charset="0"/>
                <a:cs typeface="Times New Roman" panose="02020603050405020304" pitchFamily="18" charset="0"/>
              </a:rPr>
              <a:t>   </a:t>
            </a:r>
            <a:r>
              <a:rPr lang="kk-KZ" sz="2700" b="1" dirty="0">
                <a:latin typeface="Times New Roman" panose="02020603050405020304" pitchFamily="18" charset="0"/>
                <a:ea typeface="Calibri" panose="020F0502020204030204" pitchFamily="34" charset="0"/>
                <a:cs typeface="Times New Roman" panose="02020603050405020304" pitchFamily="18" charset="0"/>
              </a:rPr>
              <a:t>2. </a:t>
            </a:r>
            <a:r>
              <a:rPr lang="kk-KZ" sz="2700" b="1" dirty="0">
                <a:effectLst/>
                <a:latin typeface="Times New Roman" panose="02020603050405020304" pitchFamily="18" charset="0"/>
                <a:ea typeface="Calibri" panose="020F0502020204030204" pitchFamily="34" charset="0"/>
                <a:cs typeface="Times New Roman" panose="02020603050405020304" pitchFamily="18" charset="0"/>
              </a:rPr>
              <a:t>Жауабы: </a:t>
            </a:r>
            <a:r>
              <a:rPr lang="ru-RU" sz="2400" dirty="0">
                <a:effectLst/>
                <a:latin typeface="Calibri" panose="020F0502020204030204" pitchFamily="34" charset="0"/>
                <a:ea typeface="Calibri" panose="020F0502020204030204" pitchFamily="34" charset="0"/>
                <a:cs typeface="Times New Roman" panose="02020603050405020304" pitchFamily="18" charset="0"/>
              </a:rPr>
              <a:t/>
            </a:r>
            <a:br>
              <a:rPr lang="ru-RU" sz="2400" dirty="0">
                <a:effectLst/>
                <a:latin typeface="Calibri" panose="020F0502020204030204" pitchFamily="34" charset="0"/>
                <a:ea typeface="Calibri" panose="020F0502020204030204" pitchFamily="34" charset="0"/>
                <a:cs typeface="Times New Roman" panose="02020603050405020304" pitchFamily="18" charset="0"/>
              </a:rPr>
            </a:br>
            <a:endParaRPr lang="ru-RU" sz="2400" dirty="0"/>
          </a:p>
        </p:txBody>
      </p:sp>
      <p:sp>
        <p:nvSpPr>
          <p:cNvPr id="3" name="Объект 2">
            <a:extLst>
              <a:ext uri="{FF2B5EF4-FFF2-40B4-BE49-F238E27FC236}">
                <a16:creationId xmlns="" xmlns:a16="http://schemas.microsoft.com/office/drawing/2014/main" id="{01E042F8-DFD1-4F6F-B1ED-B06C00D85FF0}"/>
              </a:ext>
            </a:extLst>
          </p:cNvPr>
          <p:cNvSpPr>
            <a:spLocks noGrp="1"/>
          </p:cNvSpPr>
          <p:nvPr>
            <p:ph idx="1"/>
          </p:nvPr>
        </p:nvSpPr>
        <p:spPr>
          <a:xfrm>
            <a:off x="677334" y="1645920"/>
            <a:ext cx="8596668" cy="5022166"/>
          </a:xfrm>
        </p:spPr>
        <p:txBody>
          <a:bodyPr>
            <a:normAutofit/>
          </a:bodyPr>
          <a:lstStyle/>
          <a:p>
            <a:pPr marL="0" indent="0" algn="just">
              <a:lnSpc>
                <a:spcPct val="107000"/>
              </a:lnSpc>
              <a:spcAft>
                <a:spcPts val="800"/>
              </a:spcAft>
              <a:buNone/>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07000"/>
              </a:lnSpc>
              <a:spcAft>
                <a:spcPts val="800"/>
              </a:spcAft>
            </a:pPr>
            <a:r>
              <a:rPr lang="kk-KZ" sz="2400" dirty="0">
                <a:solidFill>
                  <a:srgbClr val="002060"/>
                </a:solidFill>
                <a:latin typeface="Times New Roman" panose="02020603050405020304" pitchFamily="18" charset="0"/>
                <a:cs typeface="Times New Roman" panose="02020603050405020304" pitchFamily="18" charset="0"/>
              </a:rPr>
              <a:t>Бос уақыт дегеніміз – а</a:t>
            </a:r>
            <a:r>
              <a:rPr lang="kk-KZ" sz="2400" dirty="0">
                <a:solidFill>
                  <a:srgbClr val="002060"/>
                </a:solidFill>
                <a:effectLst/>
                <a:latin typeface="Times New Roman" panose="02020603050405020304" pitchFamily="18" charset="0"/>
                <a:cs typeface="Times New Roman" panose="02020603050405020304" pitchFamily="18" charset="0"/>
              </a:rPr>
              <a:t>дамның үй шаруасына көмектесу, ұйықтау, сабақ оқуға кеткен уақыттың қалған бөлігі. </a:t>
            </a:r>
          </a:p>
          <a:p>
            <a:pPr algn="just">
              <a:lnSpc>
                <a:spcPct val="107000"/>
              </a:lnSpc>
              <a:spcAft>
                <a:spcPts val="800"/>
              </a:spcAft>
            </a:pPr>
            <a:r>
              <a:rPr lang="kk-KZ" sz="2400" dirty="0">
                <a:effectLst/>
                <a:latin typeface="Times New Roman" panose="02020603050405020304" pitchFamily="18" charset="0"/>
                <a:ea typeface="Calibri" panose="020F0502020204030204" pitchFamily="34" charset="0"/>
                <a:cs typeface="Times New Roman" panose="02020603050405020304" pitchFamily="18" charset="0"/>
              </a:rPr>
              <a:t>Адам үшін ең қымбат нәрсе – уақыт. Ол алтыннан да қымбат. </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kk-KZ" sz="2400" dirty="0">
                <a:effectLst/>
                <a:latin typeface="Times New Roman" panose="02020603050405020304" pitchFamily="18" charset="0"/>
                <a:ea typeface="Calibri" panose="020F0502020204030204" pitchFamily="34" charset="0"/>
                <a:cs typeface="Times New Roman" panose="02020603050405020304" pitchFamily="18" charset="0"/>
              </a:rPr>
              <a:t>Кісінің </a:t>
            </a:r>
            <a:r>
              <a:rPr lang="kk-KZ" sz="2400" u="sng" dirty="0">
                <a:effectLst/>
                <a:latin typeface="Times New Roman" panose="02020603050405020304" pitchFamily="18" charset="0"/>
                <a:ea typeface="Calibri" panose="020F0502020204030204" pitchFamily="34" charset="0"/>
                <a:cs typeface="Times New Roman" panose="02020603050405020304" pitchFamily="18" charset="0"/>
              </a:rPr>
              <a:t>іскерлігі</a:t>
            </a:r>
            <a:r>
              <a:rPr lang="kk-KZ" sz="2400" dirty="0">
                <a:effectLst/>
                <a:latin typeface="Times New Roman" panose="02020603050405020304" pitchFamily="18" charset="0"/>
                <a:ea typeface="Calibri" panose="020F0502020204030204" pitchFamily="34" charset="0"/>
                <a:cs typeface="Times New Roman" panose="02020603050405020304" pitchFamily="18" charset="0"/>
              </a:rPr>
              <a:t> уақытты бос жібермеуден басталады.</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kk-KZ" sz="2400" dirty="0">
                <a:effectLst/>
                <a:latin typeface="Times New Roman" panose="02020603050405020304" pitchFamily="18" charset="0"/>
                <a:ea typeface="Calibri" panose="020F0502020204030204" pitchFamily="34" charset="0"/>
                <a:cs typeface="Times New Roman" panose="02020603050405020304" pitchFamily="18" charset="0"/>
              </a:rPr>
              <a:t>Кім уақытын бағалай білсе, сол ғана биікке жетеді.</a:t>
            </a:r>
          </a:p>
          <a:p>
            <a:pPr marL="0" indent="0">
              <a:buNone/>
            </a:pPr>
            <a:r>
              <a:rPr lang="kk-KZ" sz="4000" b="1" i="1" dirty="0">
                <a:solidFill>
                  <a:srgbClr val="00B050"/>
                </a:solidFill>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437664992"/>
      </p:ext>
    </p:extLst>
  </p:cSld>
  <p:clrMapOvr>
    <a:masterClrMapping/>
  </p:clrMapOvr>
  <p:transition spd="slow">
    <p:push dir="u"/>
  </p:transition>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3415</TotalTime>
  <Words>250</Words>
  <Application>Microsoft Office PowerPoint</Application>
  <PresentationFormat>Широкоэкранный</PresentationFormat>
  <Paragraphs>85</Paragraphs>
  <Slides>14</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14</vt:i4>
      </vt:variant>
    </vt:vector>
  </HeadingPairs>
  <TitlesOfParts>
    <vt:vector size="21" baseType="lpstr">
      <vt:lpstr>Arial</vt:lpstr>
      <vt:lpstr>Calibri</vt:lpstr>
      <vt:lpstr>Symbol</vt:lpstr>
      <vt:lpstr>Times New Roman</vt:lpstr>
      <vt:lpstr>Trebuchet MS</vt:lpstr>
      <vt:lpstr>Wingdings 3</vt:lpstr>
      <vt:lpstr>Аспект</vt:lpstr>
      <vt:lpstr>     </vt:lpstr>
      <vt:lpstr>                   Бөлім тақырыбы: Бос уақыт және хобби                    Сабақ тақырыбы: Бос уақыт</vt:lpstr>
      <vt:lpstr>    Оқу мақсаты: Оқылым стратегияларын қолдану: жалпы мазмұнын түсініп, негізгі ақпаратты табу.    Сабақ мақсаты: Оқыту стратегияларын қолданасыз: жалпы мазмұнын түсінесіз, негізгі ақпаратты табасыз.   </vt:lpstr>
      <vt:lpstr>           Бағалау критерийлері:        - мәтіннің мазмұнын түсінеді;       - сұрақтарға жауап береді;       - тақырып бойынша өз пікірін білдіреді.         </vt:lpstr>
      <vt:lpstr>                    Оқушылар, бос уақыт дегеніміз – адамның үй шаруасына көмектесу, ұйықтау, сабақ оқуға кеткен уақыттың қалған бөлігі. Адам үшін ең қымбат нәрсе– уақыт. Ол алтыннан да қымбат.Уақыт– әркімнің өмірлік капиталы. Адамның құр босқа кеткен уақытын кері қайтару мүмкін емес. Кісінің іскерлігі уақытты бос жібермеуден басталады. Біз көбінесе сол уақытты бағалай білмейміз. Жалпы адамға берілген мерзім – тәулігіне жиырма төрт сағат. Кім уақытын бағалай білсе, сол ғана биікке жетеді. Саналы адам уақыттың өмірді жасайтын негізгі құрал екенін жақсы түсінеді. Адам уақытты сезгенде ғана өзін-өзі қадағалап отырады. Ісіңнің өрге басуы өзіңе ғана байланысты. Өз уақытын пайдалана білген адам бір істі жоспарлауға үйренеді. Уақыттың ысырап болуы – шығын. Үнемі кешігіп жүретін жалқау адамға іскерлік әлемінде орын жоқ. Алтындай уақыттың бағасын біл. Жалқаулықтан  бойыңды аулақ ұста. Өзіңді-өзің тәрбиеле.   </vt:lpstr>
      <vt:lpstr>    1. «Топтастыру» әдісі                     Дескриптор:            - мәтіннің мазмұнын түсінеді;             - өз ойын дұрыс жеткізеді.     </vt:lpstr>
      <vt:lpstr>     1. Жауабы:</vt:lpstr>
      <vt:lpstr> 2. Нақты мәлімет алуға арналған сұрақтар   </vt:lpstr>
      <vt:lpstr>    2. Жауабы:  </vt:lpstr>
      <vt:lpstr>     3. «Тізбекті ой» әдісі                Дескриптор:                  - негізгі ақпаратты анықтайды.    </vt:lpstr>
      <vt:lpstr>     3. Жауабы:</vt:lpstr>
      <vt:lpstr> 3. «Жұдырық-алақан» әдісі  (Сергіту)                        Дескриптор:             - ақпараттың дұрыс-бұрыстығын анықтайды.   </vt:lpstr>
      <vt:lpstr>    3. Жауабы:              </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HJ</dc:creator>
  <cp:lastModifiedBy>Huawei</cp:lastModifiedBy>
  <cp:revision>57</cp:revision>
  <dcterms:created xsi:type="dcterms:W3CDTF">2020-10-16T07:06:30Z</dcterms:created>
  <dcterms:modified xsi:type="dcterms:W3CDTF">2024-10-20T17:34:50Z</dcterms:modified>
</cp:coreProperties>
</file>