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613305" y="476672"/>
            <a:ext cx="5917390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бөлім.</a:t>
            </a:r>
          </a:p>
          <a:p>
            <a:pPr algn="ctr"/>
            <a:r>
              <a:rPr lang="kk-KZ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Жануарлар әлемі мен өсімдіктер дүниесі.</a:t>
            </a:r>
          </a:p>
          <a:p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3259" y="2852936"/>
            <a:ext cx="582287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 тақырыбы:</a:t>
            </a:r>
          </a:p>
          <a:p>
            <a:pPr algn="ctr"/>
            <a:r>
              <a:rPr lang="kk-KZ" sz="4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Сиқырлы әлемге саяхат</a:t>
            </a:r>
            <a:endParaRPr lang="ru-RU" sz="40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5373216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 тілі</a:t>
            </a:r>
          </a:p>
          <a:p>
            <a:r>
              <a:rPr lang="kk-KZ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5- сынып</a:t>
            </a:r>
            <a:endParaRPr lang="ru-RU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9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980728"/>
            <a:ext cx="2459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Өзіңді тексер!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45031"/>
              </p:ext>
            </p:extLst>
          </p:nvPr>
        </p:nvGraphicFramePr>
        <p:xfrm>
          <a:off x="539552" y="1844824"/>
          <a:ext cx="8352926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993"/>
                <a:gridCol w="1493178"/>
                <a:gridCol w="1670585"/>
                <a:gridCol w="1670585"/>
                <a:gridCol w="1670585"/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Аңдардың атауы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Ақбөкен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Арқар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Бөкен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Барыс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Құстардың атауы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Аққу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Аққұтан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Ләйлік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Бүркіт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Жәндіктердің атауы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Саршұнақ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Инелік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Көбелек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Қоңыз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Балықтардың атауы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Көксерке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Бекіре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Алабұға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Майшабақ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Өсімдіктердің атауы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Итмұрын</a:t>
                      </a: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Қызғалдақ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Бәйшешек</a:t>
                      </a: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Кекіре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220" name="Picture 4" descr="https://img11.postila.ru/data/ab/e3/f9/89/abe3f989f7ad20d1eb77ee8dc3ff9ce878edb61a9fa3c83dba95d7f1c7350dd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76" y="642692"/>
            <a:ext cx="840608" cy="86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124744"/>
            <a:ext cx="7920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«ПОПС» формуласымен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жануарлардың атауын ертеде не үшін өзгертіп айтқан. Өзіндік пікіріңізді жазыңыз.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1397" y="2204864"/>
            <a:ext cx="8172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Өзіндік пікір (идея) – бір сөйлем.</a:t>
            </a:r>
          </a:p>
          <a:p>
            <a:pPr marL="457200" indent="-457200">
              <a:buAutoNum type="arabicPeriod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Дәлел – екі сөйлеммен келтіру керек.</a:t>
            </a:r>
          </a:p>
          <a:p>
            <a:pPr marL="457200" indent="-457200">
              <a:buAutoNum type="arabicPeriod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Өз пікірін дәлелдейтін мысал - екі сөйлем.</a:t>
            </a:r>
          </a:p>
          <a:p>
            <a:pPr marL="457200" indent="-457200">
              <a:buAutoNum type="arabicPeriod"/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Өз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пікіріне қарсы пікір - бір сөйлем.</a:t>
            </a:r>
          </a:p>
          <a:p>
            <a:pPr marL="457200" indent="-457200">
              <a:buAutoNum type="arabicPeriod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Қарсы дәлелді жоққа шығаратын мысал - екі сөйлемнен тұруы керек.</a:t>
            </a:r>
          </a:p>
          <a:p>
            <a:pPr marL="457200" indent="-457200">
              <a:buAutoNum type="arabicPeriod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Қорытынды – екі сөйлемнен тұрады.</a:t>
            </a:r>
          </a:p>
        </p:txBody>
      </p:sp>
    </p:spTree>
    <p:extLst>
      <p:ext uri="{BB962C8B-B14F-4D97-AF65-F5344CB8AC3E}">
        <p14:creationId xmlns:p14="http://schemas.microsoft.com/office/powerpoint/2010/main" val="30697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916832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  <a:endParaRPr lang="ru-RU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берілген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сұраққа жауап беруде өзіндік пікір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білдіреді;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жауап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беруде дәлел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келтіреді;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мысал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арқылы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дәлелдейді;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қарсы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дәлелді жоққа шығаратын мысал келтіреді;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екі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сөйлемнен тұратын қорытынды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келтіреді;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0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988029"/>
            <a:ext cx="2459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Өзіңді тексер!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736" y="1772816"/>
            <a:ext cx="8172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Өзіндік пікір (идея) – жануарлардың сирек қолданылатын не ұмытылған атаулары.</a:t>
            </a:r>
          </a:p>
          <a:p>
            <a:pPr marL="457200" indent="-457200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Дәлел –қазақ халқының көшпелі өмір салты сан ғасырлар бойы табиғатпен байланысты болды. </a:t>
            </a:r>
          </a:p>
          <a:p>
            <a:pPr marL="457200" indent="-457200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Өз пікірін дәлелдейтін мысал- жыланды- «қыбыр», «ұзынқұрт», қасқырды- «ұлыма», «бөрі», «ит-құс» деп атаған.</a:t>
            </a:r>
          </a:p>
          <a:p>
            <a:pPr marL="457200" indent="-457200">
              <a:buAutoNum type="arabicPeriod"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Өз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пікіріне қарсы пікір- қазіргі таңда осы атаулар айтылып жүр ме?</a:t>
            </a:r>
          </a:p>
          <a:p>
            <a:pPr marL="457200" indent="-457200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Қарсы дәлелді жоққа шығаратын мысал- жоқ бұл атаулар кәзір ұмытылып бара жатыр. Тек қана әдеби және жаратылыстану кітаптарынан ғана естиміз.</a:t>
            </a:r>
          </a:p>
          <a:p>
            <a:pPr marL="457200" indent="-457200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Қорытынды –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ондықтан бабаларымыздың айтып кеткен мұндай атауларды қолдансақ, тіл байлығымыз арта түспек.</a:t>
            </a:r>
          </a:p>
        </p:txBody>
      </p:sp>
    </p:spTree>
    <p:extLst>
      <p:ext uri="{BB962C8B-B14F-4D97-AF65-F5344CB8AC3E}">
        <p14:creationId xmlns:p14="http://schemas.microsoft.com/office/powerpoint/2010/main" val="26564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0" y="-1954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764703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Бүгінгі сабақта алған білімімізді 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INSERT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кестесі бойынша тексерейік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207596"/>
              </p:ext>
            </p:extLst>
          </p:nvPr>
        </p:nvGraphicFramePr>
        <p:xfrm>
          <a:off x="971600" y="3140968"/>
          <a:ext cx="72008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  <a:gridCol w="1800200"/>
                <a:gridCol w="1800200"/>
              </a:tblGrid>
              <a:tr h="122312">
                <a:tc>
                  <a:txBody>
                    <a:bodyPr/>
                    <a:lstStyle/>
                    <a:p>
                      <a:pPr algn="ctr"/>
                      <a:r>
                        <a:rPr lang="kk-KZ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</a:t>
                      </a:r>
                      <a:endParaRPr lang="ru-RU" sz="18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«мен білемін»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8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«мен үшін түсініксіз»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endParaRPr lang="ru-RU" sz="18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«мен үшін жаңа ақпарат»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ru-RU" sz="18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«мені таң қалдырады»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s://i.pinimg.com/736x/93/73/1a/93731a57fc6fedd2eb9cc87e9e2769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67" y="2132856"/>
            <a:ext cx="1408517" cy="7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.d-cd.net/8wAAAgBhZOA-9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1224136" cy="7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yt3.ggpht.com/a/AATXAJwy2FC1oY-EYt5gojWdGhRgCnkMDthhdlSIdw=s900-c-k-c0xffffffff-no-rj-m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53" y="2130422"/>
            <a:ext cx="1440160" cy="73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yt3.ggpht.com/a/AATXAJzTCBo60ieJ6CdcoRZcNdSoFdjIoBbY5l9n96VE=s900-c-k-c0x00ffffff-no-rj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231" y="2130421"/>
            <a:ext cx="1152128" cy="73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82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1556792"/>
            <a:ext cx="3668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Қорытынды сабақ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194" y="2204864"/>
            <a:ext cx="6768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«Қызыл кітап» туралы мәлімет алдыңыздар;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Берілген мәтіннен негізгі және қосымша ақпаратты таптыңыздар;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Қызыл кітапқа енген атауларды кестеге қойып жаздыңыздар;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Өзіндік пікірімізді жеткізе білдік;</a:t>
            </a:r>
          </a:p>
          <a:p>
            <a:pPr marL="285750" indent="-285750">
              <a:buFont typeface="Arial" pitchFamily="34" charset="0"/>
              <a:buChar char="•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2132855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Өздерің жазған аң-құс атауын қатыстырып, «Табиғатты қорғау - парызымыз» тақырыбында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эссе жазып келеміз.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333869"/>
            <a:ext cx="3974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Қосымша тапсырма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029165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Эссе құрылымын сақтайды;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Өз ой-пікірлерін жеткізе алады;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Орфографиялық норманы сақтайды;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8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564904"/>
            <a:ext cx="82246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Бүгінгі сабағымыз осымен аяқталды. </a:t>
            </a:r>
          </a:p>
          <a:p>
            <a:pPr algn="ctr"/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Қош сау болыңыздар!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844824"/>
            <a:ext cx="4043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Сабақтың мақсаттары: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115" y="2459504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5.О1. Ақпаратты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түсіну. 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Мәтіндегі негізгі және қосымша ақпаратты түсіну,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5.Ж4. Эссе жазу:Эссенің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кіріспе, негізгі, қорытынды  бөлімдерін  сақтай отырып, өзіне таныс адамды, белгілі бір мекен мен оқиғаны  сипаттап не суреттеп жазу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6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1700808"/>
            <a:ext cx="3923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Бағалау критерийлері: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2348880"/>
            <a:ext cx="7203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-мәтіннен негізгі және қосымша ақпаратты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анықтайды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-мәтін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мазмұны бойынша қорытынды шығарады;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-тақырыпқа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сай оқиғаны сипаттап жазады;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-эссе 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құрылымын сақтайды.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6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Асер\Desktop\294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66200"/>
            <a:ext cx="1995177" cy="21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https://camo.derpicdn.net/d6a5f37a6a4fb0e71ae14be1a85ea0cac355dbba?url=http%3A%2F%2Fwww.awf.org%2Fsites%2Fdefault%2Ffiles%2Fmedia%2Fgallery%2Fwildlife%2FGrant%2526%2523039%253Bs%2520Gazelle%2FGrants_bil3.jpg%3Fitok%3D38-olja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230425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3.fotokto.ru/photo/full/363/36331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86" y="699062"/>
            <a:ext cx="217431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tan.kz/wp-content/uploads/2016/04/201604130644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2288637" cy="190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anatili.kazgazeta.kz/wp-content/uploads/Karak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05064"/>
            <a:ext cx="2645024" cy="179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ansya.ru/health/saulebaeva-glmira-tlepizi-aa-tlimger-atbe-oblisi-iriz-audani-i/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96" y="251650"/>
            <a:ext cx="2162175" cy="180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pbs.twimg.com/media/ECbs2RYX4AEXYwv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96" y="4869160"/>
            <a:ext cx="2315748" cy="160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>
            <a:stCxn id="3" idx="0"/>
            <a:endCxn id="5132" idx="2"/>
          </p:cNvCxnSpPr>
          <p:nvPr/>
        </p:nvCxnSpPr>
        <p:spPr>
          <a:xfrm flipH="1" flipV="1">
            <a:off x="4633484" y="2060848"/>
            <a:ext cx="1" cy="3053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1899894" y="2780928"/>
            <a:ext cx="1736002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817104" y="3429000"/>
            <a:ext cx="1788708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631073" y="2780928"/>
            <a:ext cx="1847615" cy="6366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14571" y="3429000"/>
            <a:ext cx="1836125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633483" y="4491800"/>
            <a:ext cx="2" cy="3773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6903" y="155385"/>
            <a:ext cx="334040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«Ой түрткі» әдісі</a:t>
            </a:r>
            <a:endParaRPr lang="ru-RU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82147" y="1263283"/>
            <a:ext cx="73448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kk-KZ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Қызыл кітап»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1963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жарық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Ғалымдар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жариялау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уақыт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жұмсады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Кітаптың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беттері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түстен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беттерде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жойылған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хайуандар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қызыл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беттерде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сирек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кездесетін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бетте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азайып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келе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беттерде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құтқарылған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жануарлардың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көрсетілген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Соңғы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ғасырда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жануарлардың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өсімдіктердің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150-ден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астам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жойылып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кетті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Қазақстанда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басылымнан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Соңғысы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1999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шықты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Кітапта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жануардың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120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жазылған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ақбөкен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гепард,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бүркіт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арқар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қылқалам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бар.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Қызыл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қауіптілікті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білдіреді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кітапті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түсте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шығаруға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шешім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қабылданды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09381"/>
            <a:ext cx="2523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№1 тапсырма.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132601"/>
            <a:ext cx="74168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Ерте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заманда бір патша болыпты. Патшаның үш баласы бар екен. Ең үлкенінің аты -  Асан, ортаншысының аты  - Үсен, ал ең кенже баласының аты – Хасан екен. Хасан өте сұлу, ақылды, батыр, ақкөңіл бала болып өседі.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Патша ұйықтап жатып түс көреді.Түсінде бір ғажайып құс көреді. Құстың күлсе, аузынан будақ-будақ гүл түседі,жыласа, көзінен моншақ-моншақ маржан түседі. Міне, патша осы құсқа ынтық болады. 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Дереу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орнынан тұрып, Асан мен Үсенді шақырып алып: «Осы құсты тауып келіңдер», - деп бұйырады. Әкесінен қорыққан Асан мен Үсен қайдан болса да тауып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әкелетінін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айтып, жолға шығады.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1336" y="4746635"/>
            <a:ext cx="4892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негізгі тірек сөздерді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анықтайды;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маңызды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ақпаратты табады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қосымша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ақпаратты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жазады;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қорытынды жазады;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https://st.depositphotos.com/1526816/2616/v/950/depositphotos_26162313-stock-illustration-an-empty-open-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89" y="414248"/>
            <a:ext cx="1512168" cy="65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8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376" y="1700808"/>
            <a:ext cx="409524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692696"/>
            <a:ext cx="6511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Жылқы сұлбасы» стратегиясы.  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4172812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1. Жылқының басына мәтіндегі негізгі ақпаратты қысқаша жазыңыз.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2. Жылқының ішкі құрылысына мәтіндегі қосымша ақпаратты жазыңыз.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3. Жылқының 4 аяғына мәтіндегі негізгі тірек сөздерді жазыңыз.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4. Жылқының құйрығына мәтін бойынша қорытынды жазыңыз.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3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" y="6085"/>
            <a:ext cx="91411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836712"/>
            <a:ext cx="2459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Өзіңді тексер!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626" y="2384884"/>
            <a:ext cx="409524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1691680" y="2276872"/>
            <a:ext cx="1152128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6228184" y="3077479"/>
            <a:ext cx="648072" cy="144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843808" y="4473116"/>
            <a:ext cx="1080120" cy="3240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32" idx="0"/>
          </p:cNvCxnSpPr>
          <p:nvPr/>
        </p:nvCxnSpPr>
        <p:spPr>
          <a:xfrm>
            <a:off x="4175689" y="4473116"/>
            <a:ext cx="583229" cy="3821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043600" y="4293096"/>
            <a:ext cx="864096" cy="1280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417431" y="4357119"/>
            <a:ext cx="810753" cy="4400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71738" y="1876762"/>
            <a:ext cx="173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Ғажайып құс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80645" y="3043319"/>
            <a:ext cx="2122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Құсқа әуес кетуі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02421" y="2636912"/>
            <a:ext cx="2134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Құсты іздеуге жолға шығуы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29269" y="4797151"/>
            <a:ext cx="1058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Патша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10636" y="4855241"/>
            <a:ext cx="1496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Үш баласы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18310" y="4810804"/>
            <a:ext cx="1718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Ғажайып түс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32370" y="4293096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Бұйрық</a:t>
            </a:r>
            <a:r>
              <a:rPr lang="kk-KZ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1863" y="386814"/>
            <a:ext cx="2523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№2 </a:t>
            </a:r>
            <a:r>
              <a:rPr lang="kk-KZ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тапсырма.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8289" y="85729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Кестедегі сөйлемдерді толықтырып жазыңыз.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573625"/>
              </p:ext>
            </p:extLst>
          </p:nvPr>
        </p:nvGraphicFramePr>
        <p:xfrm>
          <a:off x="395536" y="1556792"/>
          <a:ext cx="8368545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346"/>
                <a:gridCol w="1587138"/>
                <a:gridCol w="1429643"/>
                <a:gridCol w="1673709"/>
                <a:gridCol w="1673709"/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Аңдардың атауы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Ақбөкен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Құстардың атауы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Аққу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Жәндіктердің атауы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Саршұнақ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Балықтардың атауы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Көксерке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Өсімдіктердің атауы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Итмұрын</a:t>
                      </a: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71600" y="5589240"/>
            <a:ext cx="5626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ерілген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мәліметті толықтырып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жазады;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сөздерді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тұлғасына қарай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ажыратады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772</Words>
  <Application>Microsoft Office PowerPoint</Application>
  <PresentationFormat>Экран (4:3)</PresentationFormat>
  <Paragraphs>130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</cp:lastModifiedBy>
  <cp:revision>32</cp:revision>
  <dcterms:created xsi:type="dcterms:W3CDTF">2020-11-23T16:31:20Z</dcterms:created>
  <dcterms:modified xsi:type="dcterms:W3CDTF">2020-12-29T15:12:35Z</dcterms:modified>
</cp:coreProperties>
</file>