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1" r:id="rId1"/>
  </p:sldMasterIdLst>
  <p:notesMasterIdLst>
    <p:notesMasterId r:id="rId22"/>
  </p:notesMasterIdLst>
  <p:sldIdLst>
    <p:sldId id="260" r:id="rId2"/>
    <p:sldId id="266" r:id="rId3"/>
    <p:sldId id="286" r:id="rId4"/>
    <p:sldId id="261" r:id="rId5"/>
    <p:sldId id="271" r:id="rId6"/>
    <p:sldId id="262" r:id="rId7"/>
    <p:sldId id="285" r:id="rId8"/>
    <p:sldId id="293" r:id="rId9"/>
    <p:sldId id="273" r:id="rId10"/>
    <p:sldId id="289" r:id="rId11"/>
    <p:sldId id="288" r:id="rId12"/>
    <p:sldId id="290" r:id="rId13"/>
    <p:sldId id="277" r:id="rId14"/>
    <p:sldId id="292" r:id="rId15"/>
    <p:sldId id="297" r:id="rId16"/>
    <p:sldId id="294" r:id="rId17"/>
    <p:sldId id="298" r:id="rId18"/>
    <p:sldId id="299" r:id="rId19"/>
    <p:sldId id="291" r:id="rId20"/>
    <p:sldId id="296"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8FE2FF"/>
    <a:srgbClr val="D9F5FF"/>
    <a:srgbClr val="71DAFF"/>
    <a:srgbClr val="A3E7FF"/>
    <a:srgbClr val="17A95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3" autoAdjust="0"/>
    <p:restoredTop sz="93755" autoAdjust="0"/>
  </p:normalViewPr>
  <p:slideViewPr>
    <p:cSldViewPr snapToGrid="0">
      <p:cViewPr varScale="1">
        <p:scale>
          <a:sx n="68" d="100"/>
          <a:sy n="68" d="100"/>
        </p:scale>
        <p:origin x="-1356"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1EF6D9-74BC-48B3-A980-D9C78563F1C8}" type="datetimeFigureOut">
              <a:rPr lang="ru-RU" smtClean="0"/>
              <a:pPr/>
              <a:t>23.07.2020</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03B2B0-5123-4112-9DAB-FEF64EAB8535}" type="slidenum">
              <a:rPr lang="ru-RU" smtClean="0"/>
              <a:pPr/>
              <a:t>‹#›</a:t>
            </a:fld>
            <a:endParaRPr lang="ru-RU"/>
          </a:p>
        </p:txBody>
      </p:sp>
    </p:spTree>
    <p:extLst>
      <p:ext uri="{BB962C8B-B14F-4D97-AF65-F5344CB8AC3E}">
        <p14:creationId xmlns="" xmlns:p14="http://schemas.microsoft.com/office/powerpoint/2010/main" val="7611682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5FDC0BE5-8237-434B-AB26-F93C2EF449B3}" type="slidenum">
              <a:rPr lang="en-US" altLang="x-none"/>
              <a:pPr/>
              <a:t>5</a:t>
            </a:fld>
            <a:endParaRPr lang="en-US" altLang="x-none"/>
          </a:p>
        </p:txBody>
      </p:sp>
      <p:sp>
        <p:nvSpPr>
          <p:cNvPr id="6145" name="Text Box 1"/>
          <p:cNvSpPr txBox="1">
            <a:spLocks noGrp="1" noRot="1" noChangeAspect="1" noChangeArrowheads="1"/>
          </p:cNvSpPr>
          <p:nvPr>
            <p:ph type="sldImg"/>
          </p:nvPr>
        </p:nvSpPr>
        <p:spPr bwMode="auto">
          <a:xfrm>
            <a:off x="1371600" y="1143000"/>
            <a:ext cx="4113213" cy="3084513"/>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6146" name="Text Box 2"/>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x-none" altLang="x-none"/>
          </a:p>
        </p:txBody>
      </p:sp>
    </p:spTree>
    <p:extLst>
      <p:ext uri="{BB962C8B-B14F-4D97-AF65-F5344CB8AC3E}">
        <p14:creationId xmlns="" xmlns:p14="http://schemas.microsoft.com/office/powerpoint/2010/main" val="791572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633b27b563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633b27b56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3086177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633b27b563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633b27b56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3916746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5FDC0BE5-8237-434B-AB26-F93C2EF449B3}" type="slidenum">
              <a:rPr lang="en-US" altLang="x-none"/>
              <a:pPr/>
              <a:t>11</a:t>
            </a:fld>
            <a:endParaRPr lang="en-US" altLang="x-none"/>
          </a:p>
        </p:txBody>
      </p:sp>
      <p:sp>
        <p:nvSpPr>
          <p:cNvPr id="6145" name="Text Box 1"/>
          <p:cNvSpPr txBox="1">
            <a:spLocks noGrp="1" noRot="1" noChangeAspect="1" noChangeArrowheads="1"/>
          </p:cNvSpPr>
          <p:nvPr>
            <p:ph type="sldImg"/>
          </p:nvPr>
        </p:nvSpPr>
        <p:spPr bwMode="auto">
          <a:xfrm>
            <a:off x="1371600" y="1143000"/>
            <a:ext cx="4113213" cy="3084513"/>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6146" name="Text Box 2"/>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x-none" altLang="x-none"/>
          </a:p>
        </p:txBody>
      </p:sp>
    </p:spTree>
    <p:extLst>
      <p:ext uri="{BB962C8B-B14F-4D97-AF65-F5344CB8AC3E}">
        <p14:creationId xmlns="" xmlns:p14="http://schemas.microsoft.com/office/powerpoint/2010/main" val="38727660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5FDC0BE5-8237-434B-AB26-F93C2EF449B3}" type="slidenum">
              <a:rPr lang="en-US" altLang="x-none"/>
              <a:pPr/>
              <a:t>12</a:t>
            </a:fld>
            <a:endParaRPr lang="en-US" altLang="x-none"/>
          </a:p>
        </p:txBody>
      </p:sp>
      <p:sp>
        <p:nvSpPr>
          <p:cNvPr id="6145" name="Text Box 1"/>
          <p:cNvSpPr txBox="1">
            <a:spLocks noGrp="1" noRot="1" noChangeAspect="1" noChangeArrowheads="1"/>
          </p:cNvSpPr>
          <p:nvPr>
            <p:ph type="sldImg"/>
          </p:nvPr>
        </p:nvSpPr>
        <p:spPr bwMode="auto">
          <a:xfrm>
            <a:off x="1371600" y="1143000"/>
            <a:ext cx="4113213" cy="3084513"/>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6146" name="Text Box 2"/>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x-none" altLang="x-none"/>
          </a:p>
        </p:txBody>
      </p:sp>
    </p:spTree>
    <p:extLst>
      <p:ext uri="{BB962C8B-B14F-4D97-AF65-F5344CB8AC3E}">
        <p14:creationId xmlns="" xmlns:p14="http://schemas.microsoft.com/office/powerpoint/2010/main" val="3156196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5FDC0BE5-8237-434B-AB26-F93C2EF449B3}" type="slidenum">
              <a:rPr lang="en-US" altLang="x-none"/>
              <a:pPr/>
              <a:t>13</a:t>
            </a:fld>
            <a:endParaRPr lang="en-US" altLang="x-none"/>
          </a:p>
        </p:txBody>
      </p:sp>
      <p:sp>
        <p:nvSpPr>
          <p:cNvPr id="6145" name="Text Box 1"/>
          <p:cNvSpPr txBox="1">
            <a:spLocks noGrp="1" noRot="1" noChangeAspect="1" noChangeArrowheads="1"/>
          </p:cNvSpPr>
          <p:nvPr>
            <p:ph type="sldImg"/>
          </p:nvPr>
        </p:nvSpPr>
        <p:spPr bwMode="auto">
          <a:xfrm>
            <a:off x="1371600" y="1143000"/>
            <a:ext cx="4113213" cy="3084513"/>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6146" name="Text Box 2"/>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x-none" altLang="x-none"/>
          </a:p>
        </p:txBody>
      </p:sp>
    </p:spTree>
    <p:extLst>
      <p:ext uri="{BB962C8B-B14F-4D97-AF65-F5344CB8AC3E}">
        <p14:creationId xmlns="" xmlns:p14="http://schemas.microsoft.com/office/powerpoint/2010/main" val="40366742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7" name="Picture 6" descr="SD-PanelTitle-GrommetsCombined.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6065417" y="5054602"/>
            <a:ext cx="673276" cy="279400"/>
          </a:xfrm>
        </p:spPr>
        <p:txBody>
          <a:bodyPr/>
          <a:lstStyle/>
          <a:p>
            <a:endParaRPr lang="ru-RU"/>
          </a:p>
        </p:txBody>
      </p:sp>
      <p:sp>
        <p:nvSpPr>
          <p:cNvPr id="5" name="Footer Placeholder 4"/>
          <p:cNvSpPr>
            <a:spLocks noGrp="1"/>
          </p:cNvSpPr>
          <p:nvPr>
            <p:ph type="ftr" sz="quarter" idx="11"/>
          </p:nvPr>
        </p:nvSpPr>
        <p:spPr>
          <a:xfrm>
            <a:off x="1921934" y="5054602"/>
            <a:ext cx="4064860" cy="279400"/>
          </a:xfrm>
        </p:spPr>
        <p:txBody>
          <a:bodyPr/>
          <a:lstStyle/>
          <a:p>
            <a:endParaRPr lang="ru-RU"/>
          </a:p>
        </p:txBody>
      </p:sp>
      <p:sp>
        <p:nvSpPr>
          <p:cNvPr id="6" name="Slide Number Placeholder 5"/>
          <p:cNvSpPr>
            <a:spLocks noGrp="1"/>
          </p:cNvSpPr>
          <p:nvPr>
            <p:ph type="sldNum" sz="quarter" idx="12"/>
          </p:nvPr>
        </p:nvSpPr>
        <p:spPr>
          <a:xfrm>
            <a:off x="6817317" y="5054602"/>
            <a:ext cx="413483" cy="279400"/>
          </a:xfrm>
        </p:spPr>
        <p:txBody>
          <a:bodyPr/>
          <a:lstStyle/>
          <a:p>
            <a:fld id="{00000000-1234-1234-1234-123412341234}" type="slidenum">
              <a:rPr lang="ru-RU" smtClean="0"/>
              <a:pPr/>
              <a:t>‹#›</a:t>
            </a:fld>
            <a:endParaRPr lang="ru-RU"/>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380387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7/23/2020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177676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7/23/2020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9267709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7/23/2020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1375611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7/23/2020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4345140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4"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7/23/2020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7742032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ru-RU" smtClean="0"/>
              <a:t>Образец заголовка</a:t>
            </a:r>
            <a:endParaRPr lang="en-US" dirty="0"/>
          </a:p>
        </p:txBody>
      </p:sp>
      <p:sp>
        <p:nvSpPr>
          <p:cNvPr id="11"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7/23/2020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9500505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8786698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2346025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Пустой лист">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83316456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EAM 2">
    <p:spTree>
      <p:nvGrpSpPr>
        <p:cNvPr id="1" name=""/>
        <p:cNvGrpSpPr/>
        <p:nvPr/>
      </p:nvGrpSpPr>
      <p:grpSpPr>
        <a:xfrm>
          <a:off x="0" y="0"/>
          <a:ext cx="0" cy="0"/>
          <a:chOff x="0" y="0"/>
          <a:chExt cx="0" cy="0"/>
        </a:xfrm>
      </p:grpSpPr>
      <p:sp>
        <p:nvSpPr>
          <p:cNvPr id="13" name="Picture Placeholder 3"/>
          <p:cNvSpPr>
            <a:spLocks noGrp="1"/>
          </p:cNvSpPr>
          <p:nvPr>
            <p:ph type="pic" sz="quarter" idx="12"/>
          </p:nvPr>
        </p:nvSpPr>
        <p:spPr>
          <a:xfrm>
            <a:off x="6814740" y="1962616"/>
            <a:ext cx="1390783" cy="1851103"/>
          </a:xfrm>
          <a:prstGeom prst="ellipse">
            <a:avLst/>
          </a:prstGeom>
          <a:solidFill>
            <a:schemeClr val="bg1">
              <a:lumMod val="95000"/>
            </a:schemeClr>
          </a:solidFill>
        </p:spPr>
        <p:txBody>
          <a:bodyPr>
            <a:normAutofit/>
          </a:bodyPr>
          <a:lstStyle>
            <a:lvl1pPr>
              <a:defRPr sz="750" b="0" i="0">
                <a:latin typeface="Open Sans Light" charset="0"/>
                <a:ea typeface="Open Sans Light" charset="0"/>
                <a:cs typeface="Open Sans Light" charset="0"/>
              </a:defRPr>
            </a:lvl1pPr>
          </a:lstStyle>
          <a:p>
            <a:endParaRPr lang="en-US" dirty="0"/>
          </a:p>
        </p:txBody>
      </p:sp>
      <p:sp>
        <p:nvSpPr>
          <p:cNvPr id="14" name="Picture Placeholder 3"/>
          <p:cNvSpPr>
            <a:spLocks noGrp="1"/>
          </p:cNvSpPr>
          <p:nvPr>
            <p:ph type="pic" sz="quarter" idx="13"/>
          </p:nvPr>
        </p:nvSpPr>
        <p:spPr>
          <a:xfrm>
            <a:off x="4857194" y="1962616"/>
            <a:ext cx="1390783" cy="1851103"/>
          </a:xfrm>
          <a:prstGeom prst="ellipse">
            <a:avLst/>
          </a:prstGeom>
          <a:solidFill>
            <a:schemeClr val="bg1">
              <a:lumMod val="95000"/>
            </a:schemeClr>
          </a:solidFill>
        </p:spPr>
        <p:txBody>
          <a:bodyPr>
            <a:normAutofit/>
          </a:bodyPr>
          <a:lstStyle>
            <a:lvl1pPr>
              <a:defRPr sz="750" b="0" i="0">
                <a:latin typeface="Open Sans Light" charset="0"/>
                <a:ea typeface="Open Sans Light" charset="0"/>
                <a:cs typeface="Open Sans Light" charset="0"/>
              </a:defRPr>
            </a:lvl1pPr>
          </a:lstStyle>
          <a:p>
            <a:endParaRPr lang="en-US" dirty="0"/>
          </a:p>
        </p:txBody>
      </p:sp>
      <p:sp>
        <p:nvSpPr>
          <p:cNvPr id="18" name="Picture Placeholder 3"/>
          <p:cNvSpPr>
            <a:spLocks noGrp="1"/>
          </p:cNvSpPr>
          <p:nvPr>
            <p:ph type="pic" sz="quarter" idx="14"/>
          </p:nvPr>
        </p:nvSpPr>
        <p:spPr>
          <a:xfrm>
            <a:off x="2899648" y="1962616"/>
            <a:ext cx="1390783" cy="1851103"/>
          </a:xfrm>
          <a:prstGeom prst="ellipse">
            <a:avLst/>
          </a:prstGeom>
          <a:solidFill>
            <a:schemeClr val="bg1">
              <a:lumMod val="95000"/>
            </a:schemeClr>
          </a:solidFill>
        </p:spPr>
        <p:txBody>
          <a:bodyPr>
            <a:normAutofit/>
          </a:bodyPr>
          <a:lstStyle>
            <a:lvl1pPr>
              <a:defRPr sz="750" b="0" i="0">
                <a:latin typeface="Open Sans Light" charset="0"/>
                <a:ea typeface="Open Sans Light" charset="0"/>
                <a:cs typeface="Open Sans Light" charset="0"/>
              </a:defRPr>
            </a:lvl1pPr>
          </a:lstStyle>
          <a:p>
            <a:endParaRPr lang="en-US" dirty="0"/>
          </a:p>
        </p:txBody>
      </p:sp>
      <p:sp>
        <p:nvSpPr>
          <p:cNvPr id="19" name="Picture Placeholder 3"/>
          <p:cNvSpPr>
            <a:spLocks noGrp="1"/>
          </p:cNvSpPr>
          <p:nvPr>
            <p:ph type="pic" sz="quarter" idx="15"/>
          </p:nvPr>
        </p:nvSpPr>
        <p:spPr>
          <a:xfrm>
            <a:off x="942102" y="1962616"/>
            <a:ext cx="1390783" cy="1851103"/>
          </a:xfrm>
          <a:prstGeom prst="ellipse">
            <a:avLst/>
          </a:prstGeom>
          <a:solidFill>
            <a:schemeClr val="bg1">
              <a:lumMod val="95000"/>
            </a:schemeClr>
          </a:solidFill>
        </p:spPr>
        <p:txBody>
          <a:bodyPr>
            <a:normAutofit/>
          </a:bodyPr>
          <a:lstStyle>
            <a:lvl1pPr>
              <a:defRPr sz="750" b="0" i="0">
                <a:latin typeface="Open Sans Light" charset="0"/>
                <a:ea typeface="Open Sans Light" charset="0"/>
                <a:cs typeface="Open Sans Light" charset="0"/>
              </a:defRPr>
            </a:lvl1pPr>
          </a:lstStyle>
          <a:p>
            <a:endParaRPr lang="en-US" dirty="0"/>
          </a:p>
        </p:txBody>
      </p:sp>
    </p:spTree>
    <p:extLst>
      <p:ext uri="{BB962C8B-B14F-4D97-AF65-F5344CB8AC3E}">
        <p14:creationId xmlns="" xmlns:p14="http://schemas.microsoft.com/office/powerpoint/2010/main" val="59170935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278466" y="2354670"/>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pPr/>
              <a:t>7/23/2020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smtClean="0"/>
              <a:pPr/>
              <a:t>‹#›</a:t>
            </a:fld>
            <a:endParaRPr lang="en-US" dirty="0"/>
          </a:p>
        </p:txBody>
      </p:sp>
    </p:spTree>
    <p:extLst>
      <p:ext uri="{BB962C8B-B14F-4D97-AF65-F5344CB8AC3E}">
        <p14:creationId xmlns="" xmlns:p14="http://schemas.microsoft.com/office/powerpoint/2010/main" val="5435338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lvl1pPr marL="457189" lvl="0" indent="-342892">
              <a:spcBef>
                <a:spcPts val="0"/>
              </a:spcBef>
              <a:spcAft>
                <a:spcPts val="0"/>
              </a:spcAft>
              <a:buSzPts val="1800"/>
              <a:buChar char="●"/>
              <a:defRPr/>
            </a:lvl1pPr>
            <a:lvl2pPr marL="914378" lvl="1" indent="-317492">
              <a:spcBef>
                <a:spcPts val="1600"/>
              </a:spcBef>
              <a:spcAft>
                <a:spcPts val="0"/>
              </a:spcAft>
              <a:buSzPts val="1400"/>
              <a:buChar char="○"/>
              <a:defRPr/>
            </a:lvl2pPr>
            <a:lvl3pPr marL="1371566" lvl="2" indent="-317492">
              <a:spcBef>
                <a:spcPts val="1600"/>
              </a:spcBef>
              <a:spcAft>
                <a:spcPts val="0"/>
              </a:spcAft>
              <a:buSzPts val="1400"/>
              <a:buChar char="■"/>
              <a:defRPr/>
            </a:lvl3pPr>
            <a:lvl4pPr marL="1828754" lvl="3" indent="-317492">
              <a:spcBef>
                <a:spcPts val="1600"/>
              </a:spcBef>
              <a:spcAft>
                <a:spcPts val="0"/>
              </a:spcAft>
              <a:buSzPts val="1400"/>
              <a:buChar char="●"/>
              <a:defRPr/>
            </a:lvl4pPr>
            <a:lvl5pPr marL="2285943" lvl="4" indent="-317492">
              <a:spcBef>
                <a:spcPts val="1600"/>
              </a:spcBef>
              <a:spcAft>
                <a:spcPts val="0"/>
              </a:spcAft>
              <a:buSzPts val="1400"/>
              <a:buChar char="○"/>
              <a:defRPr/>
            </a:lvl5pPr>
            <a:lvl6pPr marL="2743132" lvl="5" indent="-317492">
              <a:spcBef>
                <a:spcPts val="1600"/>
              </a:spcBef>
              <a:spcAft>
                <a:spcPts val="0"/>
              </a:spcAft>
              <a:buSzPts val="1400"/>
              <a:buChar char="■"/>
              <a:defRPr/>
            </a:lvl6pPr>
            <a:lvl7pPr marL="3200320" lvl="6" indent="-317492">
              <a:spcBef>
                <a:spcPts val="1600"/>
              </a:spcBef>
              <a:spcAft>
                <a:spcPts val="0"/>
              </a:spcAft>
              <a:buSzPts val="1400"/>
              <a:buChar char="●"/>
              <a:defRPr/>
            </a:lvl7pPr>
            <a:lvl8pPr marL="3657509" lvl="7" indent="-317492">
              <a:spcBef>
                <a:spcPts val="1600"/>
              </a:spcBef>
              <a:spcAft>
                <a:spcPts val="0"/>
              </a:spcAft>
              <a:buSzPts val="1400"/>
              <a:buChar char="○"/>
              <a:defRPr/>
            </a:lvl8pPr>
            <a:lvl9pPr marL="4114697" lvl="8" indent="-317492">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smtClean="0"/>
              <a:pPr/>
              <a:t>‹#›</a:t>
            </a:fld>
            <a:endParaRPr lang="ru"/>
          </a:p>
        </p:txBody>
      </p:sp>
    </p:spTree>
    <p:extLst>
      <p:ext uri="{BB962C8B-B14F-4D97-AF65-F5344CB8AC3E}">
        <p14:creationId xmlns="" xmlns:p14="http://schemas.microsoft.com/office/powerpoint/2010/main" val="16364293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pic>
        <p:nvPicPr>
          <p:cNvPr id="3" name="Google Shape;128;p34"/>
          <p:cNvPicPr preferRelativeResize="0"/>
          <p:nvPr userDrawn="1"/>
        </p:nvPicPr>
        <p:blipFill rotWithShape="1">
          <a:blip r:embed="rId2" cstate="print">
            <a:alphaModFix/>
          </a:blip>
          <a:srcRect l="34028" r="11059"/>
          <a:stretch/>
        </p:blipFill>
        <p:spPr>
          <a:xfrm>
            <a:off x="4298479" y="93"/>
            <a:ext cx="4845521" cy="6857814"/>
          </a:xfrm>
          <a:prstGeom prst="rect">
            <a:avLst/>
          </a:prstGeom>
          <a:noFill/>
          <a:ln>
            <a:noFill/>
          </a:ln>
        </p:spPr>
      </p:pic>
      <p:pic>
        <p:nvPicPr>
          <p:cNvPr id="5" name="Google Shape;131;p34"/>
          <p:cNvPicPr preferRelativeResize="0"/>
          <p:nvPr userDrawn="1"/>
        </p:nvPicPr>
        <p:blipFill>
          <a:blip r:embed="rId3" cstate="print">
            <a:extLst>
              <a:ext uri="{28A0092B-C50C-407E-A947-70E740481C1C}">
                <a14:useLocalDpi xmlns="" xmlns:a14="http://schemas.microsoft.com/office/drawing/2010/main" val="0"/>
              </a:ext>
            </a:extLst>
          </a:blip>
          <a:stretch>
            <a:fillRect/>
          </a:stretch>
        </p:blipFill>
        <p:spPr>
          <a:xfrm>
            <a:off x="787623" y="1055507"/>
            <a:ext cx="2918635" cy="4814922"/>
          </a:xfrm>
          <a:prstGeom prst="rect">
            <a:avLst/>
          </a:prstGeom>
          <a:noFill/>
          <a:ln>
            <a:noFill/>
          </a:ln>
        </p:spPr>
      </p:pic>
      <p:sp>
        <p:nvSpPr>
          <p:cNvPr id="6" name="Title 1"/>
          <p:cNvSpPr>
            <a:spLocks noGrp="1"/>
          </p:cNvSpPr>
          <p:nvPr>
            <p:ph type="title" hasCustomPrompt="1"/>
          </p:nvPr>
        </p:nvSpPr>
        <p:spPr>
          <a:xfrm>
            <a:off x="4877369" y="682388"/>
            <a:ext cx="3792372" cy="5100954"/>
          </a:xfrm>
          <a:effectLst>
            <a:outerShdw blurRad="50800" dist="38100" dir="5400000" algn="t" rotWithShape="0">
              <a:prstClr val="black">
                <a:alpha val="40000"/>
              </a:prstClr>
            </a:outerShdw>
          </a:effectLst>
        </p:spPr>
        <p:txBody>
          <a:bodyPr>
            <a:normAutofit/>
          </a:bodyPr>
          <a:lstStyle>
            <a:lvl1pPr algn="r">
              <a:defRPr sz="1800" b="1" i="0" baseline="0">
                <a:solidFill>
                  <a:schemeClr val="bg1"/>
                </a:solidFill>
              </a:defRPr>
            </a:lvl1pPr>
          </a:lstStyle>
          <a:p>
            <a:r>
              <a:rPr lang="ru-RU" dirty="0" smtClean="0"/>
              <a:t>Заголовок</a:t>
            </a:r>
            <a:endParaRPr lang="en-US" dirty="0"/>
          </a:p>
        </p:txBody>
      </p:sp>
    </p:spTree>
    <p:extLst>
      <p:ext uri="{BB962C8B-B14F-4D97-AF65-F5344CB8AC3E}">
        <p14:creationId xmlns="" xmlns:p14="http://schemas.microsoft.com/office/powerpoint/2010/main" val="123949425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Цели урока 1">
    <p:spTree>
      <p:nvGrpSpPr>
        <p:cNvPr id="1" name=""/>
        <p:cNvGrpSpPr/>
        <p:nvPr/>
      </p:nvGrpSpPr>
      <p:grpSpPr>
        <a:xfrm>
          <a:off x="0" y="0"/>
          <a:ext cx="0" cy="0"/>
          <a:chOff x="0" y="0"/>
          <a:chExt cx="0" cy="0"/>
        </a:xfrm>
      </p:grpSpPr>
      <p:pic>
        <p:nvPicPr>
          <p:cNvPr id="7" name="Google Shape;137;p35"/>
          <p:cNvPicPr preferRelativeResize="0"/>
          <p:nvPr userDrawn="1"/>
        </p:nvPicPr>
        <p:blipFill rotWithShape="1">
          <a:blip r:embed="rId2" cstate="print">
            <a:alphaModFix/>
          </a:blip>
          <a:srcRect t="19517" b="68395"/>
          <a:stretch/>
        </p:blipFill>
        <p:spPr>
          <a:xfrm>
            <a:off x="-1" y="0"/>
            <a:ext cx="9144001" cy="829202"/>
          </a:xfrm>
          <a:prstGeom prst="rect">
            <a:avLst/>
          </a:prstGeom>
          <a:noFill/>
          <a:ln>
            <a:noFill/>
          </a:ln>
        </p:spPr>
      </p:pic>
      <p:pic>
        <p:nvPicPr>
          <p:cNvPr id="10" name="Рисунок 9"/>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208810" y="191382"/>
            <a:ext cx="671033" cy="895361"/>
          </a:xfrm>
          <a:prstGeom prst="rect">
            <a:avLst/>
          </a:prstGeom>
        </p:spPr>
      </p:pic>
      <p:sp>
        <p:nvSpPr>
          <p:cNvPr id="14" name="Текст 13"/>
          <p:cNvSpPr>
            <a:spLocks noGrp="1"/>
          </p:cNvSpPr>
          <p:nvPr>
            <p:ph type="body" sz="quarter" idx="10"/>
          </p:nvPr>
        </p:nvSpPr>
        <p:spPr>
          <a:xfrm>
            <a:off x="970313" y="2167244"/>
            <a:ext cx="7059689" cy="3847608"/>
          </a:xfrm>
        </p:spPr>
        <p:txBody>
          <a:bodyPr>
            <a:normAutofit/>
          </a:bodyPr>
          <a:lstStyle>
            <a:lvl1pPr marL="342900" indent="-342900">
              <a:buFont typeface="Arial" panose="020B0604020202020204" pitchFamily="34" charset="0"/>
              <a:buChar char="•"/>
              <a:defRPr sz="1800" b="0"/>
            </a:lvl1pPr>
            <a:lvl2pPr marL="342900" indent="0">
              <a:buNone/>
              <a:defRPr/>
            </a:lvl2pPr>
            <a:lvl3pPr marL="685800" indent="0">
              <a:buNone/>
              <a:defRPr/>
            </a:lvl3pPr>
            <a:lvl4pPr marL="1028700" indent="0">
              <a:buNone/>
              <a:defRPr/>
            </a:lvl4pPr>
            <a:lvl5pPr marL="1371600" indent="0">
              <a:buNone/>
              <a:defRPr/>
            </a:lvl5pPr>
          </a:lstStyle>
          <a:p>
            <a:pPr lvl="0"/>
            <a:r>
              <a:rPr lang="ru-RU" dirty="0" smtClean="0"/>
              <a:t>Образец текста</a:t>
            </a:r>
          </a:p>
          <a:p>
            <a:pPr lvl="0"/>
            <a:r>
              <a:rPr lang="ru-RU" dirty="0" smtClean="0"/>
              <a:t>Второй уровень</a:t>
            </a:r>
          </a:p>
          <a:p>
            <a:pPr lvl="0"/>
            <a:r>
              <a:rPr lang="ru-RU" dirty="0" smtClean="0"/>
              <a:t>Третий уровень</a:t>
            </a:r>
          </a:p>
          <a:p>
            <a:pPr lvl="0"/>
            <a:r>
              <a:rPr lang="ru-RU" dirty="0" smtClean="0"/>
              <a:t>Четвертый уровень</a:t>
            </a:r>
          </a:p>
          <a:p>
            <a:pPr lvl="0"/>
            <a:r>
              <a:rPr lang="ru-RU" dirty="0" smtClean="0"/>
              <a:t>Пятый уровень</a:t>
            </a:r>
            <a:endParaRPr lang="ru-RU" dirty="0"/>
          </a:p>
        </p:txBody>
      </p:sp>
      <p:sp>
        <p:nvSpPr>
          <p:cNvPr id="15" name="Текст 13"/>
          <p:cNvSpPr>
            <a:spLocks noGrp="1"/>
          </p:cNvSpPr>
          <p:nvPr>
            <p:ph type="body" sz="quarter" idx="11"/>
          </p:nvPr>
        </p:nvSpPr>
        <p:spPr>
          <a:xfrm>
            <a:off x="970313" y="1543788"/>
            <a:ext cx="7059689" cy="623455"/>
          </a:xfrm>
        </p:spPr>
        <p:txBody>
          <a:bodyPr/>
          <a:lstStyle>
            <a:lvl1pPr marL="0" indent="0">
              <a:buFont typeface="Arial" panose="020B0604020202020204" pitchFamily="34" charset="0"/>
              <a:buNone/>
              <a:defRPr sz="1800" b="1"/>
            </a:lvl1pPr>
            <a:lvl2pPr marL="342900" indent="0">
              <a:buNone/>
              <a:defRPr/>
            </a:lvl2pPr>
            <a:lvl3pPr marL="685800" indent="0">
              <a:buNone/>
              <a:defRPr/>
            </a:lvl3pPr>
            <a:lvl4pPr marL="1028700" indent="0">
              <a:buNone/>
              <a:defRPr/>
            </a:lvl4pPr>
            <a:lvl5pPr marL="1371600" indent="0">
              <a:buNone/>
              <a:defRPr/>
            </a:lvl5pPr>
          </a:lstStyle>
          <a:p>
            <a:pPr lvl="0"/>
            <a:r>
              <a:rPr lang="ru-RU" dirty="0" smtClean="0"/>
              <a:t>Образец текста</a:t>
            </a:r>
            <a:endParaRPr lang="ru-RU" dirty="0"/>
          </a:p>
        </p:txBody>
      </p:sp>
      <p:sp>
        <p:nvSpPr>
          <p:cNvPr id="9" name="Title 1"/>
          <p:cNvSpPr>
            <a:spLocks noGrp="1"/>
          </p:cNvSpPr>
          <p:nvPr>
            <p:ph type="title" hasCustomPrompt="1"/>
          </p:nvPr>
        </p:nvSpPr>
        <p:spPr>
          <a:xfrm>
            <a:off x="940378" y="1"/>
            <a:ext cx="7886700" cy="829202"/>
          </a:xfrm>
          <a:effectLst>
            <a:outerShdw blurRad="50800" dist="38100" dir="5400000" algn="t" rotWithShape="0">
              <a:prstClr val="black">
                <a:alpha val="40000"/>
              </a:prstClr>
            </a:outerShdw>
          </a:effectLst>
        </p:spPr>
        <p:txBody>
          <a:bodyPr>
            <a:normAutofit/>
          </a:bodyPr>
          <a:lstStyle>
            <a:lvl1pPr>
              <a:defRPr sz="1800" b="1" i="0" baseline="0">
                <a:solidFill>
                  <a:schemeClr val="bg1"/>
                </a:solidFill>
              </a:defRPr>
            </a:lvl1pPr>
          </a:lstStyle>
          <a:p>
            <a:r>
              <a:rPr lang="ru-RU" dirty="0" smtClean="0"/>
              <a:t>Заголовок</a:t>
            </a:r>
            <a:endParaRPr lang="en-US" dirty="0"/>
          </a:p>
        </p:txBody>
      </p:sp>
    </p:spTree>
    <p:extLst>
      <p:ext uri="{BB962C8B-B14F-4D97-AF65-F5344CB8AC3E}">
        <p14:creationId xmlns="" xmlns:p14="http://schemas.microsoft.com/office/powerpoint/2010/main" val="2484704745"/>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Страница с текстом">
    <p:spTree>
      <p:nvGrpSpPr>
        <p:cNvPr id="1" name=""/>
        <p:cNvGrpSpPr/>
        <p:nvPr/>
      </p:nvGrpSpPr>
      <p:grpSpPr>
        <a:xfrm>
          <a:off x="0" y="0"/>
          <a:ext cx="0" cy="0"/>
          <a:chOff x="0" y="0"/>
          <a:chExt cx="0" cy="0"/>
        </a:xfrm>
      </p:grpSpPr>
      <p:pic>
        <p:nvPicPr>
          <p:cNvPr id="7" name="Google Shape;137;p35"/>
          <p:cNvPicPr preferRelativeResize="0"/>
          <p:nvPr userDrawn="1"/>
        </p:nvPicPr>
        <p:blipFill rotWithShape="1">
          <a:blip r:embed="rId2" cstate="print">
            <a:alphaModFix/>
          </a:blip>
          <a:srcRect t="19517" b="68395"/>
          <a:stretch/>
        </p:blipFill>
        <p:spPr>
          <a:xfrm>
            <a:off x="-1" y="0"/>
            <a:ext cx="9144001" cy="829202"/>
          </a:xfrm>
          <a:prstGeom prst="rect">
            <a:avLst/>
          </a:prstGeom>
          <a:noFill/>
          <a:ln>
            <a:noFill/>
          </a:ln>
        </p:spPr>
      </p:pic>
      <p:pic>
        <p:nvPicPr>
          <p:cNvPr id="8" name="Рисунок 7"/>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208810" y="191382"/>
            <a:ext cx="671033" cy="895361"/>
          </a:xfrm>
          <a:prstGeom prst="rect">
            <a:avLst/>
          </a:prstGeom>
        </p:spPr>
      </p:pic>
      <p:sp>
        <p:nvSpPr>
          <p:cNvPr id="9" name="Title 1"/>
          <p:cNvSpPr>
            <a:spLocks noGrp="1"/>
          </p:cNvSpPr>
          <p:nvPr>
            <p:ph type="title" hasCustomPrompt="1"/>
          </p:nvPr>
        </p:nvSpPr>
        <p:spPr>
          <a:xfrm>
            <a:off x="940378" y="1"/>
            <a:ext cx="7886700" cy="829202"/>
          </a:xfrm>
          <a:effectLst>
            <a:outerShdw blurRad="50800" dist="38100" dir="5400000" algn="t" rotWithShape="0">
              <a:prstClr val="black">
                <a:alpha val="40000"/>
              </a:prstClr>
            </a:outerShdw>
          </a:effectLst>
        </p:spPr>
        <p:txBody>
          <a:bodyPr>
            <a:normAutofit/>
          </a:bodyPr>
          <a:lstStyle>
            <a:lvl1pPr>
              <a:defRPr sz="1800" b="1" i="0" baseline="0">
                <a:solidFill>
                  <a:schemeClr val="bg1"/>
                </a:solidFill>
              </a:defRPr>
            </a:lvl1pPr>
          </a:lstStyle>
          <a:p>
            <a:r>
              <a:rPr lang="ru-RU" dirty="0" smtClean="0"/>
              <a:t>Заголовок</a:t>
            </a:r>
            <a:endParaRPr lang="en-US" dirty="0"/>
          </a:p>
        </p:txBody>
      </p:sp>
      <p:sp>
        <p:nvSpPr>
          <p:cNvPr id="10" name="Текст 13"/>
          <p:cNvSpPr>
            <a:spLocks noGrp="1"/>
          </p:cNvSpPr>
          <p:nvPr>
            <p:ph type="body" sz="quarter" idx="10" hasCustomPrompt="1"/>
          </p:nvPr>
        </p:nvSpPr>
        <p:spPr>
          <a:xfrm>
            <a:off x="970312" y="2167244"/>
            <a:ext cx="7075043" cy="3847608"/>
          </a:xfrm>
        </p:spPr>
        <p:txBody>
          <a:bodyPr>
            <a:normAutofit/>
          </a:bodyPr>
          <a:lstStyle>
            <a:lvl1pPr marL="0" indent="0">
              <a:lnSpc>
                <a:spcPct val="100000"/>
              </a:lnSpc>
              <a:buFont typeface="Arial" panose="020B0604020202020204" pitchFamily="34" charset="0"/>
              <a:buNone/>
              <a:defRPr sz="1350" b="0" baseline="0"/>
            </a:lvl1pPr>
            <a:lvl2pPr marL="342900" indent="0">
              <a:buNone/>
              <a:defRPr/>
            </a:lvl2pPr>
            <a:lvl3pPr marL="685800" indent="0">
              <a:buNone/>
              <a:defRPr/>
            </a:lvl3pPr>
            <a:lvl4pPr marL="1028700" indent="0">
              <a:buNone/>
              <a:defRPr/>
            </a:lvl4pPr>
            <a:lvl5pPr marL="1371600" indent="0">
              <a:buNone/>
              <a:defRPr/>
            </a:lvl5pPr>
          </a:lstStyle>
          <a:p>
            <a:pPr lvl="0"/>
            <a:r>
              <a:rPr lang="en-US" b="1" dirty="0" smtClean="0"/>
              <a:t>Lorem Ipsum</a:t>
            </a:r>
            <a:r>
              <a:rPr lang="en-US" dirty="0" smtClean="0"/>
              <a:t>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a:t>
            </a:r>
            <a:r>
              <a:rPr lang="en-US" dirty="0" err="1" smtClean="0"/>
              <a:t>popularised</a:t>
            </a:r>
            <a:r>
              <a:rPr lang="en-US" dirty="0" smtClean="0"/>
              <a:t> in the 1960s with the release of </a:t>
            </a:r>
            <a:r>
              <a:rPr lang="en-US" dirty="0" err="1" smtClean="0"/>
              <a:t>Letraset</a:t>
            </a:r>
            <a:r>
              <a:rPr lang="en-US" dirty="0" smtClean="0"/>
              <a:t> sheets containing Lorem Ipsum passages, and more recently with desktop publishing software like Aldus PageMaker including versions of Lorem Ipsum.</a:t>
            </a:r>
            <a:endParaRPr lang="ru-RU" dirty="0"/>
          </a:p>
        </p:txBody>
      </p:sp>
      <p:sp>
        <p:nvSpPr>
          <p:cNvPr id="11" name="Текст 13"/>
          <p:cNvSpPr>
            <a:spLocks noGrp="1"/>
          </p:cNvSpPr>
          <p:nvPr>
            <p:ph type="body" sz="quarter" idx="11"/>
          </p:nvPr>
        </p:nvSpPr>
        <p:spPr>
          <a:xfrm>
            <a:off x="970312" y="1543788"/>
            <a:ext cx="7075043" cy="623455"/>
          </a:xfrm>
        </p:spPr>
        <p:txBody>
          <a:bodyPr/>
          <a:lstStyle>
            <a:lvl1pPr marL="0" indent="0">
              <a:buFont typeface="Arial" panose="020B0604020202020204" pitchFamily="34" charset="0"/>
              <a:buNone/>
              <a:defRPr sz="1800" b="1"/>
            </a:lvl1pPr>
            <a:lvl2pPr marL="342900" indent="0">
              <a:buNone/>
              <a:defRPr/>
            </a:lvl2pPr>
            <a:lvl3pPr marL="685800" indent="0">
              <a:buNone/>
              <a:defRPr/>
            </a:lvl3pPr>
            <a:lvl4pPr marL="1028700" indent="0">
              <a:buNone/>
              <a:defRPr/>
            </a:lvl4pPr>
            <a:lvl5pPr marL="1371600" indent="0">
              <a:buNone/>
              <a:defRPr/>
            </a:lvl5pPr>
          </a:lstStyle>
          <a:p>
            <a:pPr lvl="0"/>
            <a:r>
              <a:rPr lang="ru-RU" dirty="0" smtClean="0"/>
              <a:t>Образец текста</a:t>
            </a:r>
            <a:endParaRPr lang="ru-RU" dirty="0"/>
          </a:p>
        </p:txBody>
      </p:sp>
    </p:spTree>
    <p:extLst>
      <p:ext uri="{BB962C8B-B14F-4D97-AF65-F5344CB8AC3E}">
        <p14:creationId xmlns="" xmlns:p14="http://schemas.microsoft.com/office/powerpoint/2010/main" val="372308813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7/23/2020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869044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79576" y="2487168"/>
            <a:ext cx="3337560" cy="344728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pPr/>
              <a:t>7/23/2020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pPr/>
              <a:t>‹#›</a:t>
            </a:fld>
            <a:endParaRPr lang="en-US" dirty="0"/>
          </a:p>
        </p:txBody>
      </p:sp>
    </p:spTree>
    <p:extLst>
      <p:ext uri="{BB962C8B-B14F-4D97-AF65-F5344CB8AC3E}">
        <p14:creationId xmlns="" xmlns:p14="http://schemas.microsoft.com/office/powerpoint/2010/main" val="3784462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76868" y="3243262"/>
            <a:ext cx="3337560" cy="2706624"/>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1832" y="3243262"/>
            <a:ext cx="3337560" cy="2706624"/>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7/23/2020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4224161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7/23/2020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349530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7/23/2020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3933368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7/23/2020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694455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ru-RU" smtClean="0"/>
              <a:t>Образец заголовка</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7/23/2020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1619687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SD-PanelContent-GrommetsCombined.png"/>
          <p:cNvPicPr>
            <a:picLocks noChangeAspect="1"/>
          </p:cNvPicPr>
          <p:nvPr/>
        </p:nvPicPr>
        <p:blipFill>
          <a:blip r:embed="rId25"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7/23/2020</a:t>
            </a:fld>
            <a:endParaRPr lang="en-US" dirty="0"/>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1897638523"/>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 id="2147483863" r:id="rId12"/>
    <p:sldLayoutId id="2147483864" r:id="rId13"/>
    <p:sldLayoutId id="2147483865" r:id="rId14"/>
    <p:sldLayoutId id="2147483866" r:id="rId15"/>
    <p:sldLayoutId id="2147483867" r:id="rId16"/>
    <p:sldLayoutId id="2147483868" r:id="rId17"/>
    <p:sldLayoutId id="2147483869" r:id="rId18"/>
    <p:sldLayoutId id="2147483870" r:id="rId19"/>
    <p:sldLayoutId id="2147483871" r:id="rId20"/>
    <p:sldLayoutId id="2147483733" r:id="rId21"/>
    <p:sldLayoutId id="2147483650" r:id="rId22"/>
    <p:sldLayoutId id="2147483721" r:id="rId23"/>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9.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W6lfYCpsuBo" TargetMode="External"/><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6" name="Прямоугольник 5"/>
          <p:cNvSpPr/>
          <p:nvPr/>
        </p:nvSpPr>
        <p:spPr>
          <a:xfrm>
            <a:off x="1042728" y="885373"/>
            <a:ext cx="7417730" cy="1574277"/>
          </a:xfrm>
          <a:prstGeom prst="rect">
            <a:avLst/>
          </a:prstGeom>
        </p:spPr>
        <p:txBody>
          <a:bodyPr wrap="square">
            <a:spAutoFit/>
          </a:bodyPr>
          <a:lstStyle/>
          <a:p>
            <a:pPr>
              <a:lnSpc>
                <a:spcPct val="107000"/>
              </a:lnSpc>
              <a:spcAft>
                <a:spcPts val="600"/>
              </a:spcAft>
            </a:pPr>
            <a:r>
              <a:rPr lang="kk-KZ" sz="3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Бөлім тақырыбы:</a:t>
            </a:r>
            <a:br>
              <a:rPr lang="kk-KZ" sz="3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br>
            <a:r>
              <a:rPr lang="kk-KZ" sz="3000" b="1" i="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Мәдениет</a:t>
            </a:r>
            <a:r>
              <a:rPr lang="kk-KZ" sz="30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тіл және қарым-қатынас</a:t>
            </a:r>
            <a:br>
              <a:rPr lang="kk-KZ" sz="30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br>
            <a:endParaRPr lang="ru-RU" sz="3000" b="1" i="1" dirty="0">
              <a:solidFill>
                <a:srgbClr val="002060"/>
              </a:solidFill>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1000525" y="2167027"/>
            <a:ext cx="7417729" cy="1384995"/>
          </a:xfrm>
          <a:prstGeom prst="rect">
            <a:avLst/>
          </a:prstGeom>
        </p:spPr>
        <p:txBody>
          <a:bodyPr wrap="square">
            <a:spAutoFit/>
          </a:bodyPr>
          <a:lstStyle/>
          <a:p>
            <a:pPr>
              <a:lnSpc>
                <a:spcPct val="150000"/>
              </a:lnSpc>
            </a:pPr>
            <a:r>
              <a:rPr lang="kk-KZ" sz="2800" b="1" dirty="0">
                <a:solidFill>
                  <a:srgbClr val="FF0000"/>
                </a:solidFill>
                <a:latin typeface="Times New Roman" panose="02020603050405020304" pitchFamily="18" charset="0"/>
                <a:ea typeface="Calibri" panose="020F0502020204030204" pitchFamily="34" charset="0"/>
              </a:rPr>
              <a:t>Сабақтың тақырыбы</a:t>
            </a:r>
            <a:r>
              <a:rPr lang="kk-KZ" sz="2800" b="1" dirty="0" smtClean="0">
                <a:solidFill>
                  <a:srgbClr val="FF0000"/>
                </a:solidFill>
                <a:latin typeface="Times New Roman" panose="02020603050405020304" pitchFamily="18" charset="0"/>
                <a:ea typeface="Calibri" panose="020F0502020204030204" pitchFamily="34" charset="0"/>
              </a:rPr>
              <a:t>: </a:t>
            </a:r>
          </a:p>
          <a:p>
            <a:pPr algn="ctr">
              <a:lnSpc>
                <a:spcPct val="150000"/>
              </a:lnSpc>
            </a:pPr>
            <a:r>
              <a:rPr lang="kk-KZ" sz="2800" b="1" dirty="0" smtClean="0">
                <a:solidFill>
                  <a:srgbClr val="002060"/>
                </a:solidFill>
                <a:latin typeface="Times New Roman" panose="02020603050405020304" pitchFamily="18" charset="0"/>
                <a:ea typeface="Calibri" panose="020F0502020204030204" pitchFamily="34" charset="0"/>
              </a:rPr>
              <a:t>Тіл </a:t>
            </a:r>
            <a:r>
              <a:rPr lang="kk-KZ" sz="2800" b="1" dirty="0">
                <a:solidFill>
                  <a:srgbClr val="002060"/>
                </a:solidFill>
                <a:latin typeface="Times New Roman" panose="02020603050405020304" pitchFamily="18" charset="0"/>
                <a:ea typeface="Calibri" panose="020F0502020204030204" pitchFamily="34" charset="0"/>
              </a:rPr>
              <a:t>және сөйлеу</a:t>
            </a:r>
          </a:p>
        </p:txBody>
      </p:sp>
      <p:sp>
        <p:nvSpPr>
          <p:cNvPr id="8" name="Прямоугольник 7"/>
          <p:cNvSpPr/>
          <p:nvPr/>
        </p:nvSpPr>
        <p:spPr>
          <a:xfrm>
            <a:off x="6822614" y="5571046"/>
            <a:ext cx="1483098" cy="738664"/>
          </a:xfrm>
          <a:prstGeom prst="rect">
            <a:avLst/>
          </a:prstGeom>
        </p:spPr>
        <p:txBody>
          <a:bodyPr wrap="none">
            <a:spAutoFit/>
          </a:bodyPr>
          <a:lstStyle/>
          <a:p>
            <a:pPr algn="ctr"/>
            <a:r>
              <a:rPr lang="kk-KZ" sz="2100" b="1" dirty="0">
                <a:solidFill>
                  <a:srgbClr val="002060"/>
                </a:solidFill>
                <a:latin typeface="Times New Roman" panose="02020603050405020304" pitchFamily="18" charset="0"/>
                <a:ea typeface="Calibri" panose="020F0502020204030204" pitchFamily="34" charset="0"/>
              </a:rPr>
              <a:t>Қазақ тілі </a:t>
            </a:r>
            <a:endParaRPr lang="ru-RU" sz="2100" b="1" dirty="0">
              <a:solidFill>
                <a:srgbClr val="002060"/>
              </a:solidFill>
            </a:endParaRPr>
          </a:p>
          <a:p>
            <a:pPr algn="ctr"/>
            <a:r>
              <a:rPr lang="kk-KZ" sz="2100" b="1" dirty="0">
                <a:solidFill>
                  <a:srgbClr val="002060"/>
                </a:solidFill>
                <a:latin typeface="Times New Roman" panose="02020603050405020304" pitchFamily="18" charset="0"/>
                <a:ea typeface="Calibri" panose="020F0502020204030204" pitchFamily="34" charset="0"/>
              </a:rPr>
              <a:t>5-сынып </a:t>
            </a:r>
            <a:endParaRPr lang="ru-RU" sz="2100" b="1" dirty="0">
              <a:solidFill>
                <a:srgbClr val="002060"/>
              </a:solidFill>
            </a:endParaRPr>
          </a:p>
        </p:txBody>
      </p:sp>
    </p:spTree>
    <p:extLst>
      <p:ext uri="{BB962C8B-B14F-4D97-AF65-F5344CB8AC3E}">
        <p14:creationId xmlns="" xmlns:p14="http://schemas.microsoft.com/office/powerpoint/2010/main" val="2902841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29"/>
        <p:cNvGrpSpPr/>
        <p:nvPr/>
      </p:nvGrpSpPr>
      <p:grpSpPr>
        <a:xfrm>
          <a:off x="0" y="0"/>
          <a:ext cx="0" cy="0"/>
          <a:chOff x="0" y="0"/>
          <a:chExt cx="0" cy="0"/>
        </a:xfrm>
      </p:grpSpPr>
      <p:sp>
        <p:nvSpPr>
          <p:cNvPr id="230" name="Google Shape;230;p65"/>
          <p:cNvSpPr txBox="1">
            <a:spLocks noGrp="1"/>
          </p:cNvSpPr>
          <p:nvPr>
            <p:ph type="body" idx="1"/>
          </p:nvPr>
        </p:nvSpPr>
        <p:spPr>
          <a:xfrm>
            <a:off x="567058" y="471118"/>
            <a:ext cx="7458539" cy="442400"/>
          </a:xfrm>
          <a:prstGeom prst="rect">
            <a:avLst/>
          </a:prstGeom>
        </p:spPr>
        <p:txBody>
          <a:bodyPr spcFirstLastPara="1" vert="horz" wrap="square" lIns="91425" tIns="91425" rIns="91425" bIns="91425" rtlCol="0" anchor="t" anchorCtr="0">
            <a:noAutofit/>
          </a:bodyPr>
          <a:lstStyle/>
          <a:p>
            <a:pPr marL="114297" indent="0" fontAlgn="base">
              <a:buNone/>
            </a:pPr>
            <a:r>
              <a:rPr lang="kk-KZ"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АНЫҚТАМА БҰРЫШЫ</a:t>
            </a:r>
            <a:endParaRPr lang="ru-RU"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Скругленный прямоугольник 7"/>
          <p:cNvSpPr/>
          <p:nvPr/>
        </p:nvSpPr>
        <p:spPr>
          <a:xfrm>
            <a:off x="743714" y="1050128"/>
            <a:ext cx="7635194" cy="106276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just" defTabSz="914400"/>
            <a:r>
              <a:rPr lang="kk-KZ" sz="2400" b="1" dirty="0" smtClean="0">
                <a:solidFill>
                  <a:srgbClr val="002060"/>
                </a:solidFill>
                <a:latin typeface="Times New Roman" panose="02020603050405020304" pitchFamily="18" charset="0"/>
                <a:cs typeface="Times New Roman" panose="02020603050405020304" pitchFamily="18" charset="0"/>
              </a:rPr>
              <a:t>Мақала </a:t>
            </a:r>
            <a:r>
              <a:rPr lang="kk-KZ" sz="2400" dirty="0" smtClean="0">
                <a:solidFill>
                  <a:srgbClr val="002060"/>
                </a:solidFill>
                <a:latin typeface="Times New Roman" panose="02020603050405020304" pitchFamily="18" charset="0"/>
                <a:cs typeface="Times New Roman" panose="02020603050405020304" pitchFamily="18" charset="0"/>
              </a:rPr>
              <a:t>– қоғамдық-әлеуметтік мәселелер туралы жазылған публицситикалық жанрдағы шығарма. </a:t>
            </a:r>
            <a:endParaRPr lang="ru-RU" sz="2400" dirty="0">
              <a:solidFill>
                <a:srgbClr val="002060"/>
              </a:solidFill>
              <a:latin typeface="Times New Roman" panose="02020603050405020304" pitchFamily="18" charset="0"/>
              <a:cs typeface="Times New Roman" panose="02020603050405020304" pitchFamily="18" charset="0"/>
            </a:endParaRPr>
          </a:p>
        </p:txBody>
      </p:sp>
      <p:sp>
        <p:nvSpPr>
          <p:cNvPr id="9" name="Скругленный прямоугольник 8"/>
          <p:cNvSpPr/>
          <p:nvPr/>
        </p:nvSpPr>
        <p:spPr>
          <a:xfrm>
            <a:off x="743714" y="2232458"/>
            <a:ext cx="1729704" cy="72325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just" defTabSz="914400"/>
            <a:r>
              <a:rPr lang="kk-KZ" sz="2800" b="1" dirty="0" smtClean="0">
                <a:solidFill>
                  <a:srgbClr val="002060"/>
                </a:solidFill>
                <a:latin typeface="Times New Roman" panose="02020603050405020304" pitchFamily="18" charset="0"/>
                <a:cs typeface="Times New Roman" panose="02020603050405020304" pitchFamily="18" charset="0"/>
              </a:rPr>
              <a:t>Түрлері</a:t>
            </a:r>
            <a:endParaRPr lang="ru-RU" sz="2800" dirty="0">
              <a:solidFill>
                <a:srgbClr val="002060"/>
              </a:solidFill>
              <a:latin typeface="Times New Roman" panose="02020603050405020304" pitchFamily="18" charset="0"/>
              <a:cs typeface="Times New Roman" panose="02020603050405020304" pitchFamily="18" charset="0"/>
            </a:endParaRPr>
          </a:p>
        </p:txBody>
      </p:sp>
      <p:sp>
        <p:nvSpPr>
          <p:cNvPr id="10" name="Скругленный прямоугольник 9"/>
          <p:cNvSpPr/>
          <p:nvPr/>
        </p:nvSpPr>
        <p:spPr>
          <a:xfrm>
            <a:off x="2687782" y="2256541"/>
            <a:ext cx="2854036" cy="46122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ctr" defTabSz="914400"/>
            <a:r>
              <a:rPr lang="kk-KZ" sz="2400" dirty="0" smtClean="0">
                <a:solidFill>
                  <a:srgbClr val="002060"/>
                </a:solidFill>
                <a:latin typeface="Times New Roman" panose="02020603050405020304" pitchFamily="18" charset="0"/>
                <a:cs typeface="Times New Roman" panose="02020603050405020304" pitchFamily="18" charset="0"/>
              </a:rPr>
              <a:t>1. </a:t>
            </a:r>
            <a:r>
              <a:rPr lang="kk-KZ" sz="2400" dirty="0">
                <a:solidFill>
                  <a:srgbClr val="002060"/>
                </a:solidFill>
                <a:latin typeface="Times New Roman" panose="02020603050405020304" pitchFamily="18" charset="0"/>
                <a:cs typeface="Times New Roman" panose="02020603050405020304" pitchFamily="18" charset="0"/>
              </a:rPr>
              <a:t>Б</a:t>
            </a:r>
            <a:r>
              <a:rPr lang="kk-KZ" sz="2400" dirty="0" smtClean="0">
                <a:solidFill>
                  <a:srgbClr val="002060"/>
                </a:solidFill>
                <a:latin typeface="Times New Roman" panose="02020603050405020304" pitchFamily="18" charset="0"/>
                <a:cs typeface="Times New Roman" panose="02020603050405020304" pitchFamily="18" charset="0"/>
              </a:rPr>
              <a:t>ас мақала</a:t>
            </a:r>
            <a:endParaRPr lang="ru-RU" sz="2400" dirty="0">
              <a:solidFill>
                <a:srgbClr val="002060"/>
              </a:solidFill>
              <a:latin typeface="Times New Roman" panose="02020603050405020304" pitchFamily="18" charset="0"/>
              <a:cs typeface="Times New Roman" panose="02020603050405020304" pitchFamily="18" charset="0"/>
            </a:endParaRPr>
          </a:p>
        </p:txBody>
      </p:sp>
      <p:sp>
        <p:nvSpPr>
          <p:cNvPr id="11" name="Скругленный прямоугольник 10"/>
          <p:cNvSpPr/>
          <p:nvPr/>
        </p:nvSpPr>
        <p:spPr>
          <a:xfrm>
            <a:off x="2687782" y="2779606"/>
            <a:ext cx="4292874" cy="46248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ctr" defTabSz="914400"/>
            <a:r>
              <a:rPr lang="kk-KZ" sz="2400" dirty="0">
                <a:solidFill>
                  <a:srgbClr val="002060"/>
                </a:solidFill>
                <a:latin typeface="Times New Roman" panose="02020603050405020304" pitchFamily="18" charset="0"/>
                <a:cs typeface="Times New Roman" panose="02020603050405020304" pitchFamily="18" charset="0"/>
              </a:rPr>
              <a:t>2</a:t>
            </a:r>
            <a:r>
              <a:rPr lang="kk-KZ" sz="2400" dirty="0" smtClean="0">
                <a:solidFill>
                  <a:srgbClr val="002060"/>
                </a:solidFill>
                <a:latin typeface="Times New Roman" panose="02020603050405020304" pitchFamily="18" charset="0"/>
                <a:cs typeface="Times New Roman" panose="02020603050405020304" pitchFamily="18" charset="0"/>
              </a:rPr>
              <a:t>. Проблемалық  мақала</a:t>
            </a:r>
            <a:endParaRPr lang="ru-RU" sz="2400" dirty="0">
              <a:solidFill>
                <a:srgbClr val="002060"/>
              </a:solidFill>
              <a:latin typeface="Times New Roman" panose="02020603050405020304" pitchFamily="18" charset="0"/>
              <a:cs typeface="Times New Roman" panose="02020603050405020304" pitchFamily="18" charset="0"/>
            </a:endParaRPr>
          </a:p>
        </p:txBody>
      </p:sp>
      <p:sp>
        <p:nvSpPr>
          <p:cNvPr id="12" name="Скругленный прямоугольник 11"/>
          <p:cNvSpPr/>
          <p:nvPr/>
        </p:nvSpPr>
        <p:spPr>
          <a:xfrm>
            <a:off x="2687782" y="3333550"/>
            <a:ext cx="4267200" cy="42220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ctr" defTabSz="914400"/>
            <a:r>
              <a:rPr lang="kk-KZ" sz="2400" dirty="0" smtClean="0">
                <a:solidFill>
                  <a:srgbClr val="002060"/>
                </a:solidFill>
                <a:latin typeface="Times New Roman" panose="02020603050405020304" pitchFamily="18" charset="0"/>
                <a:cs typeface="Times New Roman" panose="02020603050405020304" pitchFamily="18" charset="0"/>
              </a:rPr>
              <a:t>3. Насихаттық  мақала</a:t>
            </a:r>
            <a:endParaRPr lang="ru-RU" sz="2400" dirty="0">
              <a:solidFill>
                <a:srgbClr val="002060"/>
              </a:solidFill>
              <a:latin typeface="Times New Roman" panose="02020603050405020304" pitchFamily="18" charset="0"/>
              <a:cs typeface="Times New Roman" panose="02020603050405020304" pitchFamily="18" charset="0"/>
            </a:endParaRPr>
          </a:p>
        </p:txBody>
      </p:sp>
      <p:sp>
        <p:nvSpPr>
          <p:cNvPr id="13" name="Скругленный прямоугольник 12"/>
          <p:cNvSpPr/>
          <p:nvPr/>
        </p:nvSpPr>
        <p:spPr>
          <a:xfrm>
            <a:off x="2687782" y="3882223"/>
            <a:ext cx="4560181" cy="40003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ctr" defTabSz="914400"/>
            <a:r>
              <a:rPr lang="kk-KZ" sz="2800" dirty="0" smtClean="0">
                <a:solidFill>
                  <a:srgbClr val="002060"/>
                </a:solidFill>
                <a:latin typeface="Times New Roman" panose="02020603050405020304" pitchFamily="18" charset="0"/>
                <a:cs typeface="Times New Roman" panose="02020603050405020304" pitchFamily="18" charset="0"/>
              </a:rPr>
              <a:t>  </a:t>
            </a:r>
            <a:r>
              <a:rPr lang="kk-KZ" sz="2400" dirty="0" smtClean="0">
                <a:solidFill>
                  <a:srgbClr val="002060"/>
                </a:solidFill>
                <a:latin typeface="Times New Roman" panose="02020603050405020304" pitchFamily="18" charset="0"/>
                <a:cs typeface="Times New Roman" panose="02020603050405020304" pitchFamily="18" charset="0"/>
              </a:rPr>
              <a:t>4. Публистикалық  мақала</a:t>
            </a:r>
            <a:endParaRPr lang="ru-RU" sz="2400" dirty="0">
              <a:solidFill>
                <a:srgbClr val="002060"/>
              </a:solidFill>
              <a:latin typeface="Times New Roman" panose="02020603050405020304" pitchFamily="18" charset="0"/>
              <a:cs typeface="Times New Roman" panose="02020603050405020304" pitchFamily="18" charset="0"/>
            </a:endParaRPr>
          </a:p>
        </p:txBody>
      </p:sp>
      <p:sp>
        <p:nvSpPr>
          <p:cNvPr id="14" name="Скругленный прямоугольник 13"/>
          <p:cNvSpPr/>
          <p:nvPr/>
        </p:nvSpPr>
        <p:spPr>
          <a:xfrm>
            <a:off x="2687782" y="4395887"/>
            <a:ext cx="3588329" cy="44619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ctr" defTabSz="914400"/>
            <a:r>
              <a:rPr lang="kk-KZ" sz="2400" dirty="0" smtClean="0">
                <a:solidFill>
                  <a:srgbClr val="002060"/>
                </a:solidFill>
                <a:latin typeface="Times New Roman" panose="02020603050405020304" pitchFamily="18" charset="0"/>
                <a:cs typeface="Times New Roman" panose="02020603050405020304" pitchFamily="18" charset="0"/>
              </a:rPr>
              <a:t>  5. Ғылыми  мақала</a:t>
            </a:r>
            <a:endParaRPr lang="ru-RU" sz="2400" dirty="0">
              <a:solidFill>
                <a:srgbClr val="002060"/>
              </a:solidFill>
              <a:latin typeface="Times New Roman" panose="02020603050405020304" pitchFamily="18" charset="0"/>
              <a:cs typeface="Times New Roman" panose="02020603050405020304" pitchFamily="18" charset="0"/>
            </a:endParaRPr>
          </a:p>
        </p:txBody>
      </p:sp>
      <p:sp>
        <p:nvSpPr>
          <p:cNvPr id="15" name="Скругленный прямоугольник 14"/>
          <p:cNvSpPr/>
          <p:nvPr/>
        </p:nvSpPr>
        <p:spPr>
          <a:xfrm>
            <a:off x="2687782" y="4916566"/>
            <a:ext cx="4039618" cy="44619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ctr" defTabSz="914400"/>
            <a:r>
              <a:rPr lang="kk-KZ" sz="2400" dirty="0" smtClean="0">
                <a:solidFill>
                  <a:srgbClr val="002060"/>
                </a:solidFill>
                <a:latin typeface="Times New Roman" panose="02020603050405020304" pitchFamily="18" charset="0"/>
                <a:cs typeface="Times New Roman" panose="02020603050405020304" pitchFamily="18" charset="0"/>
              </a:rPr>
              <a:t>  6. Ғұмырнамалық  мақала</a:t>
            </a:r>
            <a:endParaRPr lang="ru-RU" sz="2400" dirty="0">
              <a:solidFill>
                <a:srgbClr val="002060"/>
              </a:solidFill>
              <a:latin typeface="Times New Roman" panose="02020603050405020304" pitchFamily="18" charset="0"/>
              <a:cs typeface="Times New Roman" panose="02020603050405020304" pitchFamily="18" charset="0"/>
            </a:endParaRPr>
          </a:p>
        </p:txBody>
      </p:sp>
      <p:sp>
        <p:nvSpPr>
          <p:cNvPr id="16" name="Скругленный прямоугольник 15"/>
          <p:cNvSpPr/>
          <p:nvPr/>
        </p:nvSpPr>
        <p:spPr>
          <a:xfrm>
            <a:off x="2687782" y="5412167"/>
            <a:ext cx="3088644" cy="44619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ctr" defTabSz="914400"/>
            <a:r>
              <a:rPr lang="kk-KZ" sz="2400" dirty="0" smtClean="0">
                <a:solidFill>
                  <a:srgbClr val="002060"/>
                </a:solidFill>
                <a:latin typeface="Times New Roman" panose="02020603050405020304" pitchFamily="18" charset="0"/>
                <a:cs typeface="Times New Roman" panose="02020603050405020304" pitchFamily="18" charset="0"/>
              </a:rPr>
              <a:t>  7. Ескертпе мақала</a:t>
            </a:r>
            <a:endParaRPr lang="ru-RU" sz="2400" dirty="0">
              <a:solidFill>
                <a:srgbClr val="002060"/>
              </a:solidFill>
              <a:latin typeface="Times New Roman" panose="02020603050405020304" pitchFamily="18" charset="0"/>
              <a:cs typeface="Times New Roman" panose="02020603050405020304" pitchFamily="18" charset="0"/>
            </a:endParaRPr>
          </a:p>
        </p:txBody>
      </p:sp>
      <p:sp>
        <p:nvSpPr>
          <p:cNvPr id="19" name="Скругленный прямоугольник 18"/>
          <p:cNvSpPr/>
          <p:nvPr/>
        </p:nvSpPr>
        <p:spPr>
          <a:xfrm>
            <a:off x="2687782" y="5911620"/>
            <a:ext cx="3088644" cy="44619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ctr" defTabSz="914400"/>
            <a:r>
              <a:rPr lang="kk-KZ" sz="2400" dirty="0" smtClean="0">
                <a:solidFill>
                  <a:srgbClr val="002060"/>
                </a:solidFill>
                <a:latin typeface="Times New Roman" panose="02020603050405020304" pitchFamily="18" charset="0"/>
                <a:cs typeface="Times New Roman" panose="02020603050405020304" pitchFamily="18" charset="0"/>
              </a:rPr>
              <a:t>  8. Айтыс мақала</a:t>
            </a:r>
            <a:endParaRPr lang="ru-RU" sz="2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8571994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Скругленный прямоугольник 3"/>
          <p:cNvSpPr/>
          <p:nvPr/>
        </p:nvSpPr>
        <p:spPr>
          <a:xfrm>
            <a:off x="730023" y="648036"/>
            <a:ext cx="4437722" cy="5392546"/>
          </a:xfrm>
          <a:prstGeom prst="roundRect">
            <a:avLst/>
          </a:prstGeom>
          <a:solidFill>
            <a:schemeClr val="bg1"/>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400">
              <a:defRPr/>
            </a:pPr>
            <a:endParaRPr lang="kk-KZ" sz="2000" kern="0" dirty="0">
              <a:solidFill>
                <a:prstClr val="black"/>
              </a:solidFill>
              <a:latin typeface="Times New Roman" panose="02020603050405020304" pitchFamily="18" charset="0"/>
              <a:ea typeface="Calibri" panose="020F0502020204030204" pitchFamily="34" charset="0"/>
              <a:cs typeface="Arial" panose="020B0604020202020204" pitchFamily="34" charset="0"/>
            </a:endParaRPr>
          </a:p>
        </p:txBody>
      </p:sp>
      <p:sp>
        <p:nvSpPr>
          <p:cNvPr id="6" name="Прямоугольник 5"/>
          <p:cNvSpPr/>
          <p:nvPr/>
        </p:nvSpPr>
        <p:spPr>
          <a:xfrm>
            <a:off x="1059284" y="1319305"/>
            <a:ext cx="3945455" cy="3560975"/>
          </a:xfrm>
          <a:prstGeom prst="rect">
            <a:avLst/>
          </a:prstGeom>
        </p:spPr>
        <p:txBody>
          <a:bodyPr wrap="square">
            <a:spAutoFit/>
          </a:bodyPr>
          <a:lstStyle/>
          <a:p>
            <a:pPr algn="just" defTabSz="914400" fontAlgn="t">
              <a:lnSpc>
                <a:spcPct val="115000"/>
              </a:lnSpc>
              <a:spcBef>
                <a:spcPts val="1000"/>
              </a:spcBef>
            </a:pPr>
            <a:r>
              <a:rPr lang="kk-KZ" sz="2800" b="1" kern="1800" dirty="0">
                <a:solidFill>
                  <a:srgbClr val="002060"/>
                </a:solidFill>
                <a:latin typeface="Times New Roman" panose="02020603050405020304" pitchFamily="18" charset="0"/>
                <a:ea typeface="Times New Roman" panose="02020603050405020304" pitchFamily="18" charset="0"/>
                <a:cs typeface="Arial" panose="020B0604020202020204" pitchFamily="34" charset="0"/>
              </a:rPr>
              <a:t>Публицистикалық мақала – </a:t>
            </a:r>
            <a:r>
              <a:rPr lang="kk-KZ" sz="2800" kern="1800" dirty="0">
                <a:solidFill>
                  <a:srgbClr val="002060"/>
                </a:solidFill>
                <a:latin typeface="Times New Roman" panose="02020603050405020304" pitchFamily="18" charset="0"/>
                <a:ea typeface="Times New Roman" panose="02020603050405020304" pitchFamily="18" charset="0"/>
                <a:cs typeface="Arial" panose="020B0604020202020204" pitchFamily="34" charset="0"/>
              </a:rPr>
              <a:t>қоғамдық-әлеуметтік және саяси маңызы зор оқиғаларды, дәуір тынысын көтеріңкі үнмен, көркем тілмен баяндайды. </a:t>
            </a:r>
          </a:p>
        </p:txBody>
      </p:sp>
      <p:pic>
        <p:nvPicPr>
          <p:cNvPr id="7" name="Рисунок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463527" y="886410"/>
            <a:ext cx="2944608" cy="2064608"/>
          </a:xfrm>
          <a:prstGeom prst="rect">
            <a:avLst/>
          </a:prstGeom>
          <a:ln>
            <a:noFill/>
          </a:ln>
          <a:effectLst>
            <a:outerShdw blurRad="190500" algn="tl" rotWithShape="0">
              <a:srgbClr val="000000">
                <a:alpha val="70000"/>
              </a:srgbClr>
            </a:outerShdw>
          </a:effectLst>
        </p:spPr>
      </p:pic>
      <p:pic>
        <p:nvPicPr>
          <p:cNvPr id="8" name="Рисунок 7"/>
          <p:cNvPicPr>
            <a:picLocks noChangeAspect="1"/>
          </p:cNvPicPr>
          <p:nvPr/>
        </p:nvPicPr>
        <p:blipFill rotWithShape="1">
          <a:blip r:embed="rId4" cstate="print">
            <a:extLst>
              <a:ext uri="{28A0092B-C50C-407E-A947-70E740481C1C}">
                <a14:useLocalDpi xmlns="" xmlns:a14="http://schemas.microsoft.com/office/drawing/2010/main" val="0"/>
              </a:ext>
            </a:extLst>
          </a:blip>
          <a:srcRect l="53396" t="1672" r="23757" b="-1942"/>
          <a:stretch/>
        </p:blipFill>
        <p:spPr>
          <a:xfrm>
            <a:off x="6013954" y="3171999"/>
            <a:ext cx="1841573" cy="276235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334810227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Прямоугольник 1"/>
          <p:cNvSpPr/>
          <p:nvPr/>
        </p:nvSpPr>
        <p:spPr>
          <a:xfrm>
            <a:off x="859599" y="795089"/>
            <a:ext cx="7364022" cy="830997"/>
          </a:xfrm>
          <a:prstGeom prst="rect">
            <a:avLst/>
          </a:prstGeom>
        </p:spPr>
        <p:txBody>
          <a:bodyPr wrap="square">
            <a:spAutoFit/>
          </a:bodyPr>
          <a:lstStyle/>
          <a:p>
            <a:pPr algn="just" fontAlgn="base"/>
            <a:r>
              <a:rPr lang="kk-KZ" sz="2400" b="1" dirty="0">
                <a:solidFill>
                  <a:srgbClr val="FF0000"/>
                </a:solidFill>
                <a:latin typeface="Times New Roman" panose="02020603050405020304" pitchFamily="18" charset="0"/>
                <a:cs typeface="Times New Roman" panose="02020603050405020304" pitchFamily="18" charset="0"/>
              </a:rPr>
              <a:t>2-тапсырма. </a:t>
            </a:r>
            <a:r>
              <a:rPr lang="kk-KZ" sz="2400" i="1" dirty="0" smtClean="0">
                <a:solidFill>
                  <a:srgbClr val="002060"/>
                </a:solidFill>
                <a:latin typeface="Times New Roman" panose="02020603050405020304" pitchFamily="18" charset="0"/>
                <a:cs typeface="Times New Roman" panose="02020603050405020304" pitchFamily="18" charset="0"/>
              </a:rPr>
              <a:t>Мәтінді </a:t>
            </a:r>
            <a:r>
              <a:rPr lang="kk-KZ" sz="2400" i="1" dirty="0">
                <a:solidFill>
                  <a:srgbClr val="002060"/>
                </a:solidFill>
                <a:latin typeface="Times New Roman" panose="02020603050405020304" pitchFamily="18" charset="0"/>
                <a:cs typeface="Times New Roman" panose="02020603050405020304" pitchFamily="18" charset="0"/>
              </a:rPr>
              <a:t>оқып, жанрлық </a:t>
            </a:r>
            <a:r>
              <a:rPr lang="kk-KZ" sz="2400" i="1" dirty="0" smtClean="0">
                <a:solidFill>
                  <a:srgbClr val="002060"/>
                </a:solidFill>
                <a:latin typeface="Times New Roman" panose="02020603050405020304" pitchFamily="18" charset="0"/>
                <a:cs typeface="Times New Roman" panose="02020603050405020304" pitchFamily="18" charset="0"/>
              </a:rPr>
              <a:t>ерекшелігін </a:t>
            </a:r>
            <a:r>
              <a:rPr lang="kk-KZ" sz="2400" i="1" dirty="0">
                <a:solidFill>
                  <a:srgbClr val="002060"/>
                </a:solidFill>
                <a:latin typeface="Times New Roman" panose="02020603050405020304" pitchFamily="18" charset="0"/>
                <a:cs typeface="Times New Roman" panose="02020603050405020304" pitchFamily="18" charset="0"/>
              </a:rPr>
              <a:t>ажыратыңдар. </a:t>
            </a:r>
            <a:endParaRPr lang="ru-RU" sz="1650" b="1" i="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Прямоугольник 4"/>
          <p:cNvSpPr/>
          <p:nvPr/>
        </p:nvSpPr>
        <p:spPr>
          <a:xfrm>
            <a:off x="984289" y="1950054"/>
            <a:ext cx="7364022" cy="2677656"/>
          </a:xfrm>
          <a:prstGeom prst="rect">
            <a:avLst/>
          </a:prstGeom>
        </p:spPr>
        <p:txBody>
          <a:bodyPr wrap="square">
            <a:spAutoFit/>
          </a:bodyPr>
          <a:lstStyle/>
          <a:p>
            <a:pPr algn="just" defTabSz="914400"/>
            <a:r>
              <a:rPr lang="kk-KZ" sz="2400" b="1" dirty="0">
                <a:solidFill>
                  <a:srgbClr val="002060"/>
                </a:solidFill>
                <a:latin typeface="Times New Roman" panose="02020603050405020304" pitchFamily="18" charset="0"/>
                <a:ea typeface="Calibri" panose="020F0502020204030204" pitchFamily="34" charset="0"/>
                <a:cs typeface="Arial" panose="020B0604020202020204" pitchFamily="34" charset="0"/>
              </a:rPr>
              <a:t>Дескриптор: </a:t>
            </a:r>
            <a:endParaRPr lang="ru-RU" sz="2400" dirty="0">
              <a:solidFill>
                <a:srgbClr val="002060"/>
              </a:solidFill>
              <a:latin typeface="Calibri" panose="020F0502020204030204"/>
              <a:ea typeface="Calibri" panose="020F0502020204030204" pitchFamily="34" charset="0"/>
              <a:cs typeface="Arial" panose="020B0604020202020204" pitchFamily="34" charset="0"/>
            </a:endParaRPr>
          </a:p>
          <a:p>
            <a:pPr marL="800100" lvl="1" indent="-342900" algn="just" defTabSz="914400">
              <a:buFont typeface="Times New Roman" panose="02020603050405020304" pitchFamily="18" charset="0"/>
              <a:buChar char="-"/>
            </a:pPr>
            <a:r>
              <a:rPr lang="kk-KZ" sz="2400" i="1" dirty="0">
                <a:solidFill>
                  <a:srgbClr val="002060"/>
                </a:solidFill>
                <a:latin typeface="Times New Roman" panose="02020603050405020304" pitchFamily="18" charset="0"/>
                <a:ea typeface="Calibri" panose="020F0502020204030204" pitchFamily="34" charset="0"/>
                <a:cs typeface="Arial" panose="020B0604020202020204" pitchFamily="34" charset="0"/>
              </a:rPr>
              <a:t>м</a:t>
            </a:r>
            <a:r>
              <a:rPr lang="kk-KZ" sz="2400" i="1" dirty="0" smtClean="0">
                <a:solidFill>
                  <a:srgbClr val="002060"/>
                </a:solidFill>
                <a:latin typeface="Times New Roman" panose="02020603050405020304" pitchFamily="18" charset="0"/>
                <a:ea typeface="Calibri" panose="020F0502020204030204" pitchFamily="34" charset="0"/>
                <a:cs typeface="Arial" panose="020B0604020202020204" pitchFamily="34" charset="0"/>
              </a:rPr>
              <a:t>әтінннің </a:t>
            </a:r>
            <a:r>
              <a:rPr lang="kk-KZ" sz="2400" i="1" dirty="0">
                <a:solidFill>
                  <a:srgbClr val="002060"/>
                </a:solidFill>
                <a:latin typeface="Times New Roman" panose="02020603050405020304" pitchFamily="18" charset="0"/>
                <a:ea typeface="Calibri" panose="020F0502020204030204" pitchFamily="34" charset="0"/>
                <a:cs typeface="Arial" panose="020B0604020202020204" pitchFamily="34" charset="0"/>
              </a:rPr>
              <a:t>жанрын анықтайды</a:t>
            </a:r>
            <a:r>
              <a:rPr lang="kk-KZ" sz="2400" i="1" dirty="0" smtClean="0">
                <a:solidFill>
                  <a:srgbClr val="002060"/>
                </a:solidFill>
                <a:latin typeface="Times New Roman" panose="02020603050405020304" pitchFamily="18" charset="0"/>
                <a:ea typeface="Calibri" panose="020F0502020204030204" pitchFamily="34" charset="0"/>
                <a:cs typeface="Arial" panose="020B0604020202020204" pitchFamily="34" charset="0"/>
              </a:rPr>
              <a:t>;</a:t>
            </a:r>
          </a:p>
          <a:p>
            <a:pPr marL="800100" lvl="1" indent="-342900" algn="just" defTabSz="914400">
              <a:buFont typeface="Times New Roman" panose="02020603050405020304" pitchFamily="18" charset="0"/>
              <a:buChar char="-"/>
            </a:pPr>
            <a:r>
              <a:rPr lang="kk-KZ" sz="2400" i="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мәтінде </a:t>
            </a:r>
            <a:r>
              <a:rPr lang="kk-KZ" sz="2400" i="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берілген </a:t>
            </a:r>
            <a:r>
              <a:rPr lang="kk-KZ" sz="2400" i="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ақпаратқа назар аударады;</a:t>
            </a:r>
            <a:endParaRPr lang="ru-RU" sz="2400" i="1" dirty="0">
              <a:solidFill>
                <a:srgbClr val="002060"/>
              </a:solidFill>
              <a:latin typeface="Calibri" panose="020F0502020204030204"/>
              <a:ea typeface="Calibri" panose="020F0502020204030204" pitchFamily="34" charset="0"/>
              <a:cs typeface="Arial" panose="020B0604020202020204" pitchFamily="34" charset="0"/>
            </a:endParaRPr>
          </a:p>
          <a:p>
            <a:pPr marL="800100" lvl="1" indent="-342900" algn="just" defTabSz="914400">
              <a:buFont typeface="Times New Roman" panose="02020603050405020304" pitchFamily="18" charset="0"/>
              <a:buChar char="-"/>
            </a:pPr>
            <a:r>
              <a:rPr lang="kk-KZ" sz="2400" i="1" dirty="0">
                <a:solidFill>
                  <a:srgbClr val="002060"/>
                </a:solidFill>
                <a:latin typeface="Times New Roman" panose="02020603050405020304" pitchFamily="18" charset="0"/>
                <a:ea typeface="Calibri" panose="020F0502020204030204" pitchFamily="34" charset="0"/>
                <a:cs typeface="Arial" panose="020B0604020202020204" pitchFamily="34" charset="0"/>
              </a:rPr>
              <a:t>м</a:t>
            </a:r>
            <a:r>
              <a:rPr lang="kk-KZ" sz="2400" i="1" dirty="0" smtClean="0">
                <a:solidFill>
                  <a:srgbClr val="002060"/>
                </a:solidFill>
                <a:latin typeface="Times New Roman" panose="02020603050405020304" pitchFamily="18" charset="0"/>
                <a:ea typeface="Calibri" panose="020F0502020204030204" pitchFamily="34" charset="0"/>
                <a:cs typeface="Arial" panose="020B0604020202020204" pitchFamily="34" charset="0"/>
              </a:rPr>
              <a:t>әтіннің </a:t>
            </a:r>
            <a:r>
              <a:rPr lang="kk-KZ" sz="2400" i="1" dirty="0">
                <a:solidFill>
                  <a:srgbClr val="002060"/>
                </a:solidFill>
                <a:latin typeface="Times New Roman" panose="02020603050405020304" pitchFamily="18" charset="0"/>
                <a:ea typeface="Calibri" panose="020F0502020204030204" pitchFamily="34" charset="0"/>
                <a:cs typeface="Arial" panose="020B0604020202020204" pitchFamily="34" charset="0"/>
              </a:rPr>
              <a:t>жанрлық ерекшелігін мысалдармен </a:t>
            </a:r>
            <a:r>
              <a:rPr lang="kk-KZ" sz="2400" i="1" dirty="0" smtClean="0">
                <a:solidFill>
                  <a:srgbClr val="002060"/>
                </a:solidFill>
                <a:latin typeface="Times New Roman" panose="02020603050405020304" pitchFamily="18" charset="0"/>
                <a:ea typeface="Calibri" panose="020F0502020204030204" pitchFamily="34" charset="0"/>
                <a:cs typeface="Arial" panose="020B0604020202020204" pitchFamily="34" charset="0"/>
              </a:rPr>
              <a:t>дәлелдейді;</a:t>
            </a:r>
          </a:p>
          <a:p>
            <a:pPr marL="800100" lvl="1" indent="-342900" algn="just" defTabSz="914400">
              <a:buFont typeface="Times New Roman" panose="02020603050405020304" pitchFamily="18" charset="0"/>
              <a:buChar char="-"/>
            </a:pPr>
            <a:r>
              <a:rPr lang="kk-KZ" sz="2400" i="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мәтінде </a:t>
            </a:r>
            <a:r>
              <a:rPr lang="kk-KZ" sz="2400" i="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қандай қоғамдық-әлеуметтік мәселе көтерілгенін </a:t>
            </a:r>
            <a:r>
              <a:rPr lang="kk-KZ" sz="2400" i="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анықтайды.</a:t>
            </a:r>
            <a:endParaRPr lang="ru-RU" sz="2400" i="1" dirty="0">
              <a:solidFill>
                <a:srgbClr val="002060"/>
              </a:solidFill>
              <a:latin typeface="Calibri" panose="020F0502020204030204"/>
              <a:ea typeface="Calibri" panose="020F0502020204030204" pitchFamily="34" charset="0"/>
              <a:cs typeface="Arial" panose="020B0604020202020204" pitchFamily="34" charset="0"/>
            </a:endParaRPr>
          </a:p>
        </p:txBody>
      </p:sp>
    </p:spTree>
    <p:extLst>
      <p:ext uri="{BB962C8B-B14F-4D97-AF65-F5344CB8AC3E}">
        <p14:creationId xmlns="" xmlns:p14="http://schemas.microsoft.com/office/powerpoint/2010/main" val="205955343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Прямоугольник 1"/>
          <p:cNvSpPr/>
          <p:nvPr/>
        </p:nvSpPr>
        <p:spPr>
          <a:xfrm>
            <a:off x="568037" y="869375"/>
            <a:ext cx="7966363" cy="5324535"/>
          </a:xfrm>
          <a:prstGeom prst="rect">
            <a:avLst/>
          </a:prstGeom>
        </p:spPr>
        <p:txBody>
          <a:bodyPr wrap="square">
            <a:spAutoFit/>
          </a:bodyPr>
          <a:lstStyle/>
          <a:p>
            <a:pPr lvl="0" algn="just" defTabSz="914400"/>
            <a:r>
              <a:rPr lang="kk-KZ" sz="2000" dirty="0" smtClean="0">
                <a:solidFill>
                  <a:prstClr val="black"/>
                </a:solidFill>
                <a:latin typeface="Times New Roman" panose="02020603050405020304" pitchFamily="18" charset="0"/>
                <a:cs typeface="Times New Roman" panose="02020603050405020304" pitchFamily="18" charset="0"/>
              </a:rPr>
              <a:t>	</a:t>
            </a:r>
            <a:r>
              <a:rPr lang="kk-KZ" sz="2000" dirty="0" smtClean="0">
                <a:solidFill>
                  <a:srgbClr val="002060"/>
                </a:solidFill>
                <a:latin typeface="Times New Roman" panose="02020603050405020304" pitchFamily="18" charset="0"/>
                <a:cs typeface="Times New Roman" panose="02020603050405020304" pitchFamily="18" charset="0"/>
              </a:rPr>
              <a:t>Неге </a:t>
            </a:r>
            <a:r>
              <a:rPr lang="kk-KZ" sz="2000" dirty="0">
                <a:solidFill>
                  <a:srgbClr val="002060"/>
                </a:solidFill>
                <a:latin typeface="Times New Roman" panose="02020603050405020304" pitchFamily="18" charset="0"/>
                <a:cs typeface="Times New Roman" panose="02020603050405020304" pitchFamily="18" charset="0"/>
              </a:rPr>
              <a:t>көптеген халықтар өз тілін «ата тілі» демей, «ана тілі», «туған тіл» деп атайды? Осында бір ортақ заңдылық бар сияқты. Мүмкін, сәбидің алғашқы тіл ұстартушы ұстазы ана болғандықтан және ол жай ұстаз емес, барша жақсылықты 	бөпесіне арнап, бесік жырын шерткен, ыстық ықыласымен мейлінше мол 		мейірім-шапағатын лебізімен танытқан ана-ұстаздың асыл қасиетіне байланысты 	осылай аталған шығар. </a:t>
            </a:r>
          </a:p>
          <a:p>
            <a:pPr lvl="0" algn="just" defTabSz="914400"/>
            <a:r>
              <a:rPr lang="kk-KZ" sz="2000" dirty="0">
                <a:solidFill>
                  <a:srgbClr val="002060"/>
                </a:solidFill>
                <a:latin typeface="Times New Roman" panose="02020603050405020304" pitchFamily="18" charset="0"/>
                <a:cs typeface="Times New Roman" panose="02020603050405020304" pitchFamily="18" charset="0"/>
              </a:rPr>
              <a:t>	Жас нәресте үшін ана тілі – о баста ана аузынан шыққан алғашқы асыл сөз. Оның ана тілін толық меңгеруі алдымен отбасы жағдайынан басталса, бара-бара туған-туысқан, көрші-қолаң, жолдас-жоралармен араласу арқылы, ауыл-аймақ, ел-жұрт ортасында өмір сүруге байланысты дамып, жетіліп отырады. Сөйтіп, адам өз тілін өмір бойы сүрген ортадан үйренумен болады.</a:t>
            </a:r>
          </a:p>
          <a:p>
            <a:pPr lvl="0" algn="just" defTabSz="914400"/>
            <a:r>
              <a:rPr lang="kk-KZ" sz="2000" dirty="0">
                <a:solidFill>
                  <a:srgbClr val="002060"/>
                </a:solidFill>
                <a:latin typeface="Times New Roman" panose="02020603050405020304" pitchFamily="18" charset="0"/>
                <a:cs typeface="Times New Roman" panose="02020603050405020304" pitchFamily="18" charset="0"/>
              </a:rPr>
              <a:t>	Қай тіл болмасын, оның тарихы, жүріп өткен жолы, даму сатылары болады. Бірақ бірде-бір тілдің жасын тап басып, ашып айту қиын. Өйткені бұл – мыңдаған-миллиондаған жылдардың қойнау қырқаларында жатқан сыры мол ғаламат дүние.   </a:t>
            </a:r>
            <a:endParaRPr lang="ru-RU" sz="2000" dirty="0">
              <a:solidFill>
                <a:srgbClr val="002060"/>
              </a:solidFill>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720437" y="381582"/>
            <a:ext cx="6905768" cy="400110"/>
          </a:xfrm>
          <a:prstGeom prst="rect">
            <a:avLst/>
          </a:prstGeom>
        </p:spPr>
        <p:txBody>
          <a:bodyPr wrap="square">
            <a:spAutoFit/>
          </a:bodyPr>
          <a:lstStyle/>
          <a:p>
            <a:pPr fontAlgn="base"/>
            <a:r>
              <a:rPr lang="kk-KZ" sz="2000" b="1" dirty="0" smtClean="0">
                <a:solidFill>
                  <a:srgbClr val="FF0000"/>
                </a:solidFill>
                <a:latin typeface="Times New Roman" panose="02020603050405020304" pitchFamily="18" charset="0"/>
                <a:cs typeface="Times New Roman" panose="02020603050405020304" pitchFamily="18" charset="0"/>
              </a:rPr>
              <a:t>ОҚЫЛЫМ ТАПСЫРМАСЫ</a:t>
            </a:r>
            <a:endParaRPr lang="kk-KZ" sz="20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48841349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Прямоугольник 1"/>
          <p:cNvSpPr/>
          <p:nvPr/>
        </p:nvSpPr>
        <p:spPr>
          <a:xfrm>
            <a:off x="718200" y="870221"/>
            <a:ext cx="7688534" cy="400110"/>
          </a:xfrm>
          <a:prstGeom prst="rect">
            <a:avLst/>
          </a:prstGeom>
        </p:spPr>
        <p:txBody>
          <a:bodyPr wrap="square">
            <a:spAutoFit/>
          </a:bodyPr>
          <a:lstStyle/>
          <a:p>
            <a:pPr lvl="0" defTabSz="914400"/>
            <a:r>
              <a:rPr lang="kk-KZ" sz="2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1-тапсырма. </a:t>
            </a:r>
            <a:r>
              <a:rPr lang="kk-KZ" sz="2000" i="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Мәтінде берілген ақпараттардың дұрысын белгілеңіз.</a:t>
            </a:r>
            <a:endParaRPr lang="kk-KZ" sz="20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7" name="Таблица 6"/>
          <p:cNvGraphicFramePr>
            <a:graphicFrameLocks noGrp="1"/>
          </p:cNvGraphicFramePr>
          <p:nvPr>
            <p:extLst>
              <p:ext uri="{D42A27DB-BD31-4B8C-83A1-F6EECF244321}">
                <p14:modId xmlns="" xmlns:p14="http://schemas.microsoft.com/office/powerpoint/2010/main" val="2014047686"/>
              </p:ext>
            </p:extLst>
          </p:nvPr>
        </p:nvGraphicFramePr>
        <p:xfrm>
          <a:off x="735511" y="2017782"/>
          <a:ext cx="7872138" cy="2282952"/>
        </p:xfrm>
        <a:graphic>
          <a:graphicData uri="http://schemas.openxmlformats.org/drawingml/2006/table">
            <a:tbl>
              <a:tblPr firstRow="1" firstCol="1" bandRow="1"/>
              <a:tblGrid>
                <a:gridCol w="472468"/>
                <a:gridCol w="5342120"/>
                <a:gridCol w="995589"/>
                <a:gridCol w="1061961"/>
              </a:tblGrid>
              <a:tr h="180340">
                <a:tc>
                  <a:txBody>
                    <a:bodyPr/>
                    <a:lstStyle>
                      <a:lvl1pPr marL="0" algn="l" defTabSz="457200" rtl="0" eaLnBrk="1" latinLnBrk="0" hangingPunct="1">
                        <a:defRPr sz="1800" kern="1200">
                          <a:solidFill>
                            <a:schemeClr val="tx1"/>
                          </a:solidFill>
                          <a:latin typeface="Calibri" panose="020F0502020204030204"/>
                          <a:ea typeface=""/>
                          <a:cs typeface=""/>
                        </a:defRPr>
                      </a:lvl1pPr>
                      <a:lvl2pPr marL="457200" algn="l" defTabSz="457200" rtl="0" eaLnBrk="1" latinLnBrk="0" hangingPunct="1">
                        <a:defRPr sz="1800" kern="1200">
                          <a:solidFill>
                            <a:schemeClr val="tx1"/>
                          </a:solidFill>
                          <a:latin typeface="Calibri" panose="020F0502020204030204"/>
                          <a:ea typeface=""/>
                          <a:cs typeface=""/>
                        </a:defRPr>
                      </a:lvl2pPr>
                      <a:lvl3pPr marL="914400" algn="l" defTabSz="457200" rtl="0" eaLnBrk="1" latinLnBrk="0" hangingPunct="1">
                        <a:defRPr sz="1800" kern="1200">
                          <a:solidFill>
                            <a:schemeClr val="tx1"/>
                          </a:solidFill>
                          <a:latin typeface="Calibri" panose="020F0502020204030204"/>
                          <a:ea typeface=""/>
                          <a:cs typeface=""/>
                        </a:defRPr>
                      </a:lvl3pPr>
                      <a:lvl4pPr marL="1371600" algn="l" defTabSz="457200" rtl="0" eaLnBrk="1" latinLnBrk="0" hangingPunct="1">
                        <a:defRPr sz="1800" kern="1200">
                          <a:solidFill>
                            <a:schemeClr val="tx1"/>
                          </a:solidFill>
                          <a:latin typeface="Calibri" panose="020F0502020204030204"/>
                          <a:ea typeface=""/>
                          <a:cs typeface=""/>
                        </a:defRPr>
                      </a:lvl4pPr>
                      <a:lvl5pPr marL="1828800" algn="l" defTabSz="457200" rtl="0" eaLnBrk="1" latinLnBrk="0" hangingPunct="1">
                        <a:defRPr sz="1800" kern="1200">
                          <a:solidFill>
                            <a:schemeClr val="tx1"/>
                          </a:solidFill>
                          <a:latin typeface="Calibri" panose="020F0502020204030204"/>
                          <a:ea typeface=""/>
                          <a:cs typeface=""/>
                        </a:defRPr>
                      </a:lvl5pPr>
                      <a:lvl6pPr marL="2286000" algn="l" defTabSz="457200" rtl="0" eaLnBrk="1" latinLnBrk="0" hangingPunct="1">
                        <a:defRPr sz="1800" kern="1200">
                          <a:solidFill>
                            <a:schemeClr val="tx1"/>
                          </a:solidFill>
                          <a:latin typeface="Calibri" panose="020F0502020204030204"/>
                          <a:ea typeface=""/>
                          <a:cs typeface=""/>
                        </a:defRPr>
                      </a:lvl6pPr>
                      <a:lvl7pPr marL="2743200" algn="l" defTabSz="457200" rtl="0" eaLnBrk="1" latinLnBrk="0" hangingPunct="1">
                        <a:defRPr sz="1800" kern="1200">
                          <a:solidFill>
                            <a:schemeClr val="tx1"/>
                          </a:solidFill>
                          <a:latin typeface="Calibri" panose="020F0502020204030204"/>
                          <a:ea typeface=""/>
                          <a:cs typeface=""/>
                        </a:defRPr>
                      </a:lvl7pPr>
                      <a:lvl8pPr marL="3200400" algn="l" defTabSz="457200" rtl="0" eaLnBrk="1" latinLnBrk="0" hangingPunct="1">
                        <a:defRPr sz="1800" kern="1200">
                          <a:solidFill>
                            <a:schemeClr val="tx1"/>
                          </a:solidFill>
                          <a:latin typeface="Calibri" panose="020F0502020204030204"/>
                          <a:ea typeface=""/>
                          <a:cs typeface=""/>
                        </a:defRPr>
                      </a:lvl8pPr>
                      <a:lvl9pPr marL="3657600" algn="l" defTabSz="457200" rtl="0" eaLnBrk="1" latinLnBrk="0" hangingPunct="1">
                        <a:defRPr sz="1800" kern="1200">
                          <a:solidFill>
                            <a:schemeClr val="tx1"/>
                          </a:solidFill>
                          <a:latin typeface="Calibri" panose="020F0502020204030204"/>
                          <a:ea typeface=""/>
                          <a:cs typeface=""/>
                        </a:defRPr>
                      </a:lvl9pPr>
                    </a:lstStyle>
                    <a:p>
                      <a:pPr algn="ctr">
                        <a:lnSpc>
                          <a:spcPct val="107000"/>
                        </a:lnSpc>
                        <a:spcAft>
                          <a:spcPts val="0"/>
                        </a:spcAft>
                      </a:pPr>
                      <a:r>
                        <a:rPr lang="kk-KZ" sz="20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panose="020F0502020204030204"/>
                          <a:ea typeface=""/>
                          <a:cs typeface=""/>
                        </a:defRPr>
                      </a:lvl1pPr>
                      <a:lvl2pPr marL="457200" algn="l" defTabSz="457200" rtl="0" eaLnBrk="1" latinLnBrk="0" hangingPunct="1">
                        <a:defRPr sz="1800" kern="1200">
                          <a:solidFill>
                            <a:schemeClr val="tx1"/>
                          </a:solidFill>
                          <a:latin typeface="Calibri" panose="020F0502020204030204"/>
                          <a:ea typeface=""/>
                          <a:cs typeface=""/>
                        </a:defRPr>
                      </a:lvl2pPr>
                      <a:lvl3pPr marL="914400" algn="l" defTabSz="457200" rtl="0" eaLnBrk="1" latinLnBrk="0" hangingPunct="1">
                        <a:defRPr sz="1800" kern="1200">
                          <a:solidFill>
                            <a:schemeClr val="tx1"/>
                          </a:solidFill>
                          <a:latin typeface="Calibri" panose="020F0502020204030204"/>
                          <a:ea typeface=""/>
                          <a:cs typeface=""/>
                        </a:defRPr>
                      </a:lvl3pPr>
                      <a:lvl4pPr marL="1371600" algn="l" defTabSz="457200" rtl="0" eaLnBrk="1" latinLnBrk="0" hangingPunct="1">
                        <a:defRPr sz="1800" kern="1200">
                          <a:solidFill>
                            <a:schemeClr val="tx1"/>
                          </a:solidFill>
                          <a:latin typeface="Calibri" panose="020F0502020204030204"/>
                          <a:ea typeface=""/>
                          <a:cs typeface=""/>
                        </a:defRPr>
                      </a:lvl4pPr>
                      <a:lvl5pPr marL="1828800" algn="l" defTabSz="457200" rtl="0" eaLnBrk="1" latinLnBrk="0" hangingPunct="1">
                        <a:defRPr sz="1800" kern="1200">
                          <a:solidFill>
                            <a:schemeClr val="tx1"/>
                          </a:solidFill>
                          <a:latin typeface="Calibri" panose="020F0502020204030204"/>
                          <a:ea typeface=""/>
                          <a:cs typeface=""/>
                        </a:defRPr>
                      </a:lvl5pPr>
                      <a:lvl6pPr marL="2286000" algn="l" defTabSz="457200" rtl="0" eaLnBrk="1" latinLnBrk="0" hangingPunct="1">
                        <a:defRPr sz="1800" kern="1200">
                          <a:solidFill>
                            <a:schemeClr val="tx1"/>
                          </a:solidFill>
                          <a:latin typeface="Calibri" panose="020F0502020204030204"/>
                          <a:ea typeface=""/>
                          <a:cs typeface=""/>
                        </a:defRPr>
                      </a:lvl6pPr>
                      <a:lvl7pPr marL="2743200" algn="l" defTabSz="457200" rtl="0" eaLnBrk="1" latinLnBrk="0" hangingPunct="1">
                        <a:defRPr sz="1800" kern="1200">
                          <a:solidFill>
                            <a:schemeClr val="tx1"/>
                          </a:solidFill>
                          <a:latin typeface="Calibri" panose="020F0502020204030204"/>
                          <a:ea typeface=""/>
                          <a:cs typeface=""/>
                        </a:defRPr>
                      </a:lvl7pPr>
                      <a:lvl8pPr marL="3200400" algn="l" defTabSz="457200" rtl="0" eaLnBrk="1" latinLnBrk="0" hangingPunct="1">
                        <a:defRPr sz="1800" kern="1200">
                          <a:solidFill>
                            <a:schemeClr val="tx1"/>
                          </a:solidFill>
                          <a:latin typeface="Calibri" panose="020F0502020204030204"/>
                          <a:ea typeface=""/>
                          <a:cs typeface=""/>
                        </a:defRPr>
                      </a:lvl8pPr>
                      <a:lvl9pPr marL="3657600" algn="l" defTabSz="457200" rtl="0" eaLnBrk="1" latinLnBrk="0" hangingPunct="1">
                        <a:defRPr sz="1800" kern="1200">
                          <a:solidFill>
                            <a:schemeClr val="tx1"/>
                          </a:solidFill>
                          <a:latin typeface="Calibri" panose="020F0502020204030204"/>
                          <a:ea typeface=""/>
                          <a:cs typeface=""/>
                        </a:defRPr>
                      </a:lvl9pPr>
                    </a:lstStyle>
                    <a:p>
                      <a:pPr algn="ctr">
                        <a:lnSpc>
                          <a:spcPct val="107000"/>
                        </a:lnSpc>
                        <a:spcAft>
                          <a:spcPts val="0"/>
                        </a:spcAft>
                      </a:pPr>
                      <a:r>
                        <a:rPr lang="kk-KZ" sz="2000" b="1" dirty="0">
                          <a:effectLst/>
                          <a:latin typeface="Times New Roman" panose="02020603050405020304" pitchFamily="18" charset="0"/>
                          <a:ea typeface="Calibri" panose="020F0502020204030204" pitchFamily="34" charset="0"/>
                          <a:cs typeface="Times New Roman" panose="02020603050405020304" pitchFamily="18" charset="0"/>
                        </a:rPr>
                        <a:t>Сөйлемдер</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panose="020F0502020204030204"/>
                          <a:ea typeface=""/>
                          <a:cs typeface=""/>
                        </a:defRPr>
                      </a:lvl1pPr>
                      <a:lvl2pPr marL="457200" algn="l" defTabSz="457200" rtl="0" eaLnBrk="1" latinLnBrk="0" hangingPunct="1">
                        <a:defRPr sz="1800" kern="1200">
                          <a:solidFill>
                            <a:schemeClr val="tx1"/>
                          </a:solidFill>
                          <a:latin typeface="Calibri" panose="020F0502020204030204"/>
                          <a:ea typeface=""/>
                          <a:cs typeface=""/>
                        </a:defRPr>
                      </a:lvl2pPr>
                      <a:lvl3pPr marL="914400" algn="l" defTabSz="457200" rtl="0" eaLnBrk="1" latinLnBrk="0" hangingPunct="1">
                        <a:defRPr sz="1800" kern="1200">
                          <a:solidFill>
                            <a:schemeClr val="tx1"/>
                          </a:solidFill>
                          <a:latin typeface="Calibri" panose="020F0502020204030204"/>
                          <a:ea typeface=""/>
                          <a:cs typeface=""/>
                        </a:defRPr>
                      </a:lvl3pPr>
                      <a:lvl4pPr marL="1371600" algn="l" defTabSz="457200" rtl="0" eaLnBrk="1" latinLnBrk="0" hangingPunct="1">
                        <a:defRPr sz="1800" kern="1200">
                          <a:solidFill>
                            <a:schemeClr val="tx1"/>
                          </a:solidFill>
                          <a:latin typeface="Calibri" panose="020F0502020204030204"/>
                          <a:ea typeface=""/>
                          <a:cs typeface=""/>
                        </a:defRPr>
                      </a:lvl4pPr>
                      <a:lvl5pPr marL="1828800" algn="l" defTabSz="457200" rtl="0" eaLnBrk="1" latinLnBrk="0" hangingPunct="1">
                        <a:defRPr sz="1800" kern="1200">
                          <a:solidFill>
                            <a:schemeClr val="tx1"/>
                          </a:solidFill>
                          <a:latin typeface="Calibri" panose="020F0502020204030204"/>
                          <a:ea typeface=""/>
                          <a:cs typeface=""/>
                        </a:defRPr>
                      </a:lvl5pPr>
                      <a:lvl6pPr marL="2286000" algn="l" defTabSz="457200" rtl="0" eaLnBrk="1" latinLnBrk="0" hangingPunct="1">
                        <a:defRPr sz="1800" kern="1200">
                          <a:solidFill>
                            <a:schemeClr val="tx1"/>
                          </a:solidFill>
                          <a:latin typeface="Calibri" panose="020F0502020204030204"/>
                          <a:ea typeface=""/>
                          <a:cs typeface=""/>
                        </a:defRPr>
                      </a:lvl6pPr>
                      <a:lvl7pPr marL="2743200" algn="l" defTabSz="457200" rtl="0" eaLnBrk="1" latinLnBrk="0" hangingPunct="1">
                        <a:defRPr sz="1800" kern="1200">
                          <a:solidFill>
                            <a:schemeClr val="tx1"/>
                          </a:solidFill>
                          <a:latin typeface="Calibri" panose="020F0502020204030204"/>
                          <a:ea typeface=""/>
                          <a:cs typeface=""/>
                        </a:defRPr>
                      </a:lvl7pPr>
                      <a:lvl8pPr marL="3200400" algn="l" defTabSz="457200" rtl="0" eaLnBrk="1" latinLnBrk="0" hangingPunct="1">
                        <a:defRPr sz="1800" kern="1200">
                          <a:solidFill>
                            <a:schemeClr val="tx1"/>
                          </a:solidFill>
                          <a:latin typeface="Calibri" panose="020F0502020204030204"/>
                          <a:ea typeface=""/>
                          <a:cs typeface=""/>
                        </a:defRPr>
                      </a:lvl8pPr>
                      <a:lvl9pPr marL="3657600" algn="l" defTabSz="457200" rtl="0" eaLnBrk="1" latinLnBrk="0" hangingPunct="1">
                        <a:defRPr sz="1800" kern="1200">
                          <a:solidFill>
                            <a:schemeClr val="tx1"/>
                          </a:solidFill>
                          <a:latin typeface="Calibri" panose="020F0502020204030204"/>
                          <a:ea typeface=""/>
                          <a:cs typeface=""/>
                        </a:defRPr>
                      </a:lvl9pPr>
                    </a:lstStyle>
                    <a:p>
                      <a:pPr algn="ctr">
                        <a:lnSpc>
                          <a:spcPct val="107000"/>
                        </a:lnSpc>
                        <a:spcAft>
                          <a:spcPts val="0"/>
                        </a:spcAft>
                      </a:pPr>
                      <a:r>
                        <a:rPr lang="kk-KZ" sz="2000" b="1">
                          <a:effectLst/>
                          <a:latin typeface="Times New Roman" panose="02020603050405020304" pitchFamily="18" charset="0"/>
                          <a:ea typeface="Calibri" panose="020F0502020204030204" pitchFamily="34" charset="0"/>
                          <a:cs typeface="Times New Roman" panose="02020603050405020304" pitchFamily="18" charset="0"/>
                        </a:rPr>
                        <a:t>Дұрыс</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panose="020F0502020204030204"/>
                          <a:ea typeface=""/>
                          <a:cs typeface=""/>
                        </a:defRPr>
                      </a:lvl1pPr>
                      <a:lvl2pPr marL="457200" algn="l" defTabSz="457200" rtl="0" eaLnBrk="1" latinLnBrk="0" hangingPunct="1">
                        <a:defRPr sz="1800" kern="1200">
                          <a:solidFill>
                            <a:schemeClr val="tx1"/>
                          </a:solidFill>
                          <a:latin typeface="Calibri" panose="020F0502020204030204"/>
                          <a:ea typeface=""/>
                          <a:cs typeface=""/>
                        </a:defRPr>
                      </a:lvl2pPr>
                      <a:lvl3pPr marL="914400" algn="l" defTabSz="457200" rtl="0" eaLnBrk="1" latinLnBrk="0" hangingPunct="1">
                        <a:defRPr sz="1800" kern="1200">
                          <a:solidFill>
                            <a:schemeClr val="tx1"/>
                          </a:solidFill>
                          <a:latin typeface="Calibri" panose="020F0502020204030204"/>
                          <a:ea typeface=""/>
                          <a:cs typeface=""/>
                        </a:defRPr>
                      </a:lvl3pPr>
                      <a:lvl4pPr marL="1371600" algn="l" defTabSz="457200" rtl="0" eaLnBrk="1" latinLnBrk="0" hangingPunct="1">
                        <a:defRPr sz="1800" kern="1200">
                          <a:solidFill>
                            <a:schemeClr val="tx1"/>
                          </a:solidFill>
                          <a:latin typeface="Calibri" panose="020F0502020204030204"/>
                          <a:ea typeface=""/>
                          <a:cs typeface=""/>
                        </a:defRPr>
                      </a:lvl4pPr>
                      <a:lvl5pPr marL="1828800" algn="l" defTabSz="457200" rtl="0" eaLnBrk="1" latinLnBrk="0" hangingPunct="1">
                        <a:defRPr sz="1800" kern="1200">
                          <a:solidFill>
                            <a:schemeClr val="tx1"/>
                          </a:solidFill>
                          <a:latin typeface="Calibri" panose="020F0502020204030204"/>
                          <a:ea typeface=""/>
                          <a:cs typeface=""/>
                        </a:defRPr>
                      </a:lvl5pPr>
                      <a:lvl6pPr marL="2286000" algn="l" defTabSz="457200" rtl="0" eaLnBrk="1" latinLnBrk="0" hangingPunct="1">
                        <a:defRPr sz="1800" kern="1200">
                          <a:solidFill>
                            <a:schemeClr val="tx1"/>
                          </a:solidFill>
                          <a:latin typeface="Calibri" panose="020F0502020204030204"/>
                          <a:ea typeface=""/>
                          <a:cs typeface=""/>
                        </a:defRPr>
                      </a:lvl6pPr>
                      <a:lvl7pPr marL="2743200" algn="l" defTabSz="457200" rtl="0" eaLnBrk="1" latinLnBrk="0" hangingPunct="1">
                        <a:defRPr sz="1800" kern="1200">
                          <a:solidFill>
                            <a:schemeClr val="tx1"/>
                          </a:solidFill>
                          <a:latin typeface="Calibri" panose="020F0502020204030204"/>
                          <a:ea typeface=""/>
                          <a:cs typeface=""/>
                        </a:defRPr>
                      </a:lvl7pPr>
                      <a:lvl8pPr marL="3200400" algn="l" defTabSz="457200" rtl="0" eaLnBrk="1" latinLnBrk="0" hangingPunct="1">
                        <a:defRPr sz="1800" kern="1200">
                          <a:solidFill>
                            <a:schemeClr val="tx1"/>
                          </a:solidFill>
                          <a:latin typeface="Calibri" panose="020F0502020204030204"/>
                          <a:ea typeface=""/>
                          <a:cs typeface=""/>
                        </a:defRPr>
                      </a:lvl8pPr>
                      <a:lvl9pPr marL="3657600" algn="l" defTabSz="457200" rtl="0" eaLnBrk="1" latinLnBrk="0" hangingPunct="1">
                        <a:defRPr sz="1800" kern="1200">
                          <a:solidFill>
                            <a:schemeClr val="tx1"/>
                          </a:solidFill>
                          <a:latin typeface="Calibri" panose="020F0502020204030204"/>
                          <a:ea typeface=""/>
                          <a:cs typeface=""/>
                        </a:defRPr>
                      </a:lvl9pPr>
                    </a:lstStyle>
                    <a:p>
                      <a:pPr algn="ctr">
                        <a:lnSpc>
                          <a:spcPct val="107000"/>
                        </a:lnSpc>
                        <a:spcAft>
                          <a:spcPts val="0"/>
                        </a:spcAft>
                      </a:pPr>
                      <a:r>
                        <a:rPr lang="kk-KZ" sz="2000" b="1">
                          <a:effectLst/>
                          <a:latin typeface="Times New Roman" panose="02020603050405020304" pitchFamily="18" charset="0"/>
                          <a:ea typeface="Calibri" panose="020F0502020204030204" pitchFamily="34" charset="0"/>
                          <a:cs typeface="Times New Roman" panose="02020603050405020304" pitchFamily="18" charset="0"/>
                        </a:rPr>
                        <a:t>Бұрыс</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165735">
                <a:tc>
                  <a:txBody>
                    <a:bodyPr/>
                    <a:lstStyle>
                      <a:lvl1pPr marL="0" algn="l" defTabSz="457200" rtl="0" eaLnBrk="1" latinLnBrk="0" hangingPunct="1">
                        <a:defRPr sz="1800" kern="1200">
                          <a:solidFill>
                            <a:schemeClr val="tx1"/>
                          </a:solidFill>
                          <a:latin typeface="Calibri" panose="020F0502020204030204"/>
                          <a:ea typeface=""/>
                          <a:cs typeface=""/>
                        </a:defRPr>
                      </a:lvl1pPr>
                      <a:lvl2pPr marL="457200" algn="l" defTabSz="457200" rtl="0" eaLnBrk="1" latinLnBrk="0" hangingPunct="1">
                        <a:defRPr sz="1800" kern="1200">
                          <a:solidFill>
                            <a:schemeClr val="tx1"/>
                          </a:solidFill>
                          <a:latin typeface="Calibri" panose="020F0502020204030204"/>
                          <a:ea typeface=""/>
                          <a:cs typeface=""/>
                        </a:defRPr>
                      </a:lvl2pPr>
                      <a:lvl3pPr marL="914400" algn="l" defTabSz="457200" rtl="0" eaLnBrk="1" latinLnBrk="0" hangingPunct="1">
                        <a:defRPr sz="1800" kern="1200">
                          <a:solidFill>
                            <a:schemeClr val="tx1"/>
                          </a:solidFill>
                          <a:latin typeface="Calibri" panose="020F0502020204030204"/>
                          <a:ea typeface=""/>
                          <a:cs typeface=""/>
                        </a:defRPr>
                      </a:lvl3pPr>
                      <a:lvl4pPr marL="1371600" algn="l" defTabSz="457200" rtl="0" eaLnBrk="1" latinLnBrk="0" hangingPunct="1">
                        <a:defRPr sz="1800" kern="1200">
                          <a:solidFill>
                            <a:schemeClr val="tx1"/>
                          </a:solidFill>
                          <a:latin typeface="Calibri" panose="020F0502020204030204"/>
                          <a:ea typeface=""/>
                          <a:cs typeface=""/>
                        </a:defRPr>
                      </a:lvl4pPr>
                      <a:lvl5pPr marL="1828800" algn="l" defTabSz="457200" rtl="0" eaLnBrk="1" latinLnBrk="0" hangingPunct="1">
                        <a:defRPr sz="1800" kern="1200">
                          <a:solidFill>
                            <a:schemeClr val="tx1"/>
                          </a:solidFill>
                          <a:latin typeface="Calibri" panose="020F0502020204030204"/>
                          <a:ea typeface=""/>
                          <a:cs typeface=""/>
                        </a:defRPr>
                      </a:lvl5pPr>
                      <a:lvl6pPr marL="2286000" algn="l" defTabSz="457200" rtl="0" eaLnBrk="1" latinLnBrk="0" hangingPunct="1">
                        <a:defRPr sz="1800" kern="1200">
                          <a:solidFill>
                            <a:schemeClr val="tx1"/>
                          </a:solidFill>
                          <a:latin typeface="Calibri" panose="020F0502020204030204"/>
                          <a:ea typeface=""/>
                          <a:cs typeface=""/>
                        </a:defRPr>
                      </a:lvl6pPr>
                      <a:lvl7pPr marL="2743200" algn="l" defTabSz="457200" rtl="0" eaLnBrk="1" latinLnBrk="0" hangingPunct="1">
                        <a:defRPr sz="1800" kern="1200">
                          <a:solidFill>
                            <a:schemeClr val="tx1"/>
                          </a:solidFill>
                          <a:latin typeface="Calibri" panose="020F0502020204030204"/>
                          <a:ea typeface=""/>
                          <a:cs typeface=""/>
                        </a:defRPr>
                      </a:lvl7pPr>
                      <a:lvl8pPr marL="3200400" algn="l" defTabSz="457200" rtl="0" eaLnBrk="1" latinLnBrk="0" hangingPunct="1">
                        <a:defRPr sz="1800" kern="1200">
                          <a:solidFill>
                            <a:schemeClr val="tx1"/>
                          </a:solidFill>
                          <a:latin typeface="Calibri" panose="020F0502020204030204"/>
                          <a:ea typeface=""/>
                          <a:cs typeface=""/>
                        </a:defRPr>
                      </a:lvl8pPr>
                      <a:lvl9pPr marL="3657600" algn="l" defTabSz="457200" rtl="0" eaLnBrk="1" latinLnBrk="0" hangingPunct="1">
                        <a:defRPr sz="1800" kern="1200">
                          <a:solidFill>
                            <a:schemeClr val="tx1"/>
                          </a:solidFill>
                          <a:latin typeface="Calibri" panose="020F0502020204030204"/>
                          <a:ea typeface=""/>
                          <a:cs typeface=""/>
                        </a:defRPr>
                      </a:lvl9pPr>
                    </a:lstStyle>
                    <a:p>
                      <a:pPr algn="ctr">
                        <a:lnSpc>
                          <a:spcPct val="107000"/>
                        </a:lnSpc>
                        <a:spcAft>
                          <a:spcPts val="0"/>
                        </a:spcAft>
                      </a:pPr>
                      <a:r>
                        <a:rPr lang="kk-KZ" sz="2000" dirty="0">
                          <a:effectLst/>
                          <a:latin typeface="Times New Roman" panose="02020603050405020304" pitchFamily="18" charset="0"/>
                          <a:ea typeface="Calibri" panose="020F0502020204030204" pitchFamily="34" charset="0"/>
                          <a:cs typeface="Times New Roman" panose="02020603050405020304" pitchFamily="18" charset="0"/>
                        </a:rPr>
                        <a:t>1</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panose="020F0502020204030204"/>
                          <a:ea typeface=""/>
                          <a:cs typeface=""/>
                        </a:defRPr>
                      </a:lvl1pPr>
                      <a:lvl2pPr marL="457200" algn="l" defTabSz="457200" rtl="0" eaLnBrk="1" latinLnBrk="0" hangingPunct="1">
                        <a:defRPr sz="1800" kern="1200">
                          <a:solidFill>
                            <a:schemeClr val="tx1"/>
                          </a:solidFill>
                          <a:latin typeface="Calibri" panose="020F0502020204030204"/>
                          <a:ea typeface=""/>
                          <a:cs typeface=""/>
                        </a:defRPr>
                      </a:lvl2pPr>
                      <a:lvl3pPr marL="914400" algn="l" defTabSz="457200" rtl="0" eaLnBrk="1" latinLnBrk="0" hangingPunct="1">
                        <a:defRPr sz="1800" kern="1200">
                          <a:solidFill>
                            <a:schemeClr val="tx1"/>
                          </a:solidFill>
                          <a:latin typeface="Calibri" panose="020F0502020204030204"/>
                          <a:ea typeface=""/>
                          <a:cs typeface=""/>
                        </a:defRPr>
                      </a:lvl3pPr>
                      <a:lvl4pPr marL="1371600" algn="l" defTabSz="457200" rtl="0" eaLnBrk="1" latinLnBrk="0" hangingPunct="1">
                        <a:defRPr sz="1800" kern="1200">
                          <a:solidFill>
                            <a:schemeClr val="tx1"/>
                          </a:solidFill>
                          <a:latin typeface="Calibri" panose="020F0502020204030204"/>
                          <a:ea typeface=""/>
                          <a:cs typeface=""/>
                        </a:defRPr>
                      </a:lvl4pPr>
                      <a:lvl5pPr marL="1828800" algn="l" defTabSz="457200" rtl="0" eaLnBrk="1" latinLnBrk="0" hangingPunct="1">
                        <a:defRPr sz="1800" kern="1200">
                          <a:solidFill>
                            <a:schemeClr val="tx1"/>
                          </a:solidFill>
                          <a:latin typeface="Calibri" panose="020F0502020204030204"/>
                          <a:ea typeface=""/>
                          <a:cs typeface=""/>
                        </a:defRPr>
                      </a:lvl5pPr>
                      <a:lvl6pPr marL="2286000" algn="l" defTabSz="457200" rtl="0" eaLnBrk="1" latinLnBrk="0" hangingPunct="1">
                        <a:defRPr sz="1800" kern="1200">
                          <a:solidFill>
                            <a:schemeClr val="tx1"/>
                          </a:solidFill>
                          <a:latin typeface="Calibri" panose="020F0502020204030204"/>
                          <a:ea typeface=""/>
                          <a:cs typeface=""/>
                        </a:defRPr>
                      </a:lvl6pPr>
                      <a:lvl7pPr marL="2743200" algn="l" defTabSz="457200" rtl="0" eaLnBrk="1" latinLnBrk="0" hangingPunct="1">
                        <a:defRPr sz="1800" kern="1200">
                          <a:solidFill>
                            <a:schemeClr val="tx1"/>
                          </a:solidFill>
                          <a:latin typeface="Calibri" panose="020F0502020204030204"/>
                          <a:ea typeface=""/>
                          <a:cs typeface=""/>
                        </a:defRPr>
                      </a:lvl7pPr>
                      <a:lvl8pPr marL="3200400" algn="l" defTabSz="457200" rtl="0" eaLnBrk="1" latinLnBrk="0" hangingPunct="1">
                        <a:defRPr sz="1800" kern="1200">
                          <a:solidFill>
                            <a:schemeClr val="tx1"/>
                          </a:solidFill>
                          <a:latin typeface="Calibri" panose="020F0502020204030204"/>
                          <a:ea typeface=""/>
                          <a:cs typeface=""/>
                        </a:defRPr>
                      </a:lvl8pPr>
                      <a:lvl9pPr marL="3657600" algn="l" defTabSz="457200" rtl="0" eaLnBrk="1" latinLnBrk="0" hangingPunct="1">
                        <a:defRPr sz="1800" kern="1200">
                          <a:solidFill>
                            <a:schemeClr val="tx1"/>
                          </a:solidFill>
                          <a:latin typeface="Calibri" panose="020F0502020204030204"/>
                          <a:ea typeface=""/>
                          <a:cs typeface=""/>
                        </a:defRPr>
                      </a:lvl9pPr>
                    </a:lstStyle>
                    <a:p>
                      <a:pPr algn="just">
                        <a:lnSpc>
                          <a:spcPct val="107000"/>
                        </a:lnSpc>
                        <a:spcAft>
                          <a:spcPts val="0"/>
                        </a:spcAft>
                      </a:pPr>
                      <a:r>
                        <a:rPr lang="kk-KZ" sz="2000" dirty="0">
                          <a:effectLst/>
                          <a:latin typeface="Times New Roman" panose="02020603050405020304" pitchFamily="18" charset="0"/>
                          <a:ea typeface="Calibri" panose="020F0502020204030204" pitchFamily="34" charset="0"/>
                          <a:cs typeface="Times New Roman" panose="02020603050405020304" pitchFamily="18" charset="0"/>
                        </a:rPr>
                        <a:t>Сәбидің алғашқы тіл ұстартушы ұстазы – анасы.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167640">
                <a:tc>
                  <a:txBody>
                    <a:bodyPr/>
                    <a:lstStyle>
                      <a:lvl1pPr marL="0" algn="l" defTabSz="457200" rtl="0" eaLnBrk="1" latinLnBrk="0" hangingPunct="1">
                        <a:defRPr sz="1800" kern="1200">
                          <a:solidFill>
                            <a:schemeClr val="tx1"/>
                          </a:solidFill>
                          <a:latin typeface="Calibri" panose="020F0502020204030204"/>
                          <a:ea typeface=""/>
                          <a:cs typeface=""/>
                        </a:defRPr>
                      </a:lvl1pPr>
                      <a:lvl2pPr marL="457200" algn="l" defTabSz="457200" rtl="0" eaLnBrk="1" latinLnBrk="0" hangingPunct="1">
                        <a:defRPr sz="1800" kern="1200">
                          <a:solidFill>
                            <a:schemeClr val="tx1"/>
                          </a:solidFill>
                          <a:latin typeface="Calibri" panose="020F0502020204030204"/>
                          <a:ea typeface=""/>
                          <a:cs typeface=""/>
                        </a:defRPr>
                      </a:lvl2pPr>
                      <a:lvl3pPr marL="914400" algn="l" defTabSz="457200" rtl="0" eaLnBrk="1" latinLnBrk="0" hangingPunct="1">
                        <a:defRPr sz="1800" kern="1200">
                          <a:solidFill>
                            <a:schemeClr val="tx1"/>
                          </a:solidFill>
                          <a:latin typeface="Calibri" panose="020F0502020204030204"/>
                          <a:ea typeface=""/>
                          <a:cs typeface=""/>
                        </a:defRPr>
                      </a:lvl3pPr>
                      <a:lvl4pPr marL="1371600" algn="l" defTabSz="457200" rtl="0" eaLnBrk="1" latinLnBrk="0" hangingPunct="1">
                        <a:defRPr sz="1800" kern="1200">
                          <a:solidFill>
                            <a:schemeClr val="tx1"/>
                          </a:solidFill>
                          <a:latin typeface="Calibri" panose="020F0502020204030204"/>
                          <a:ea typeface=""/>
                          <a:cs typeface=""/>
                        </a:defRPr>
                      </a:lvl4pPr>
                      <a:lvl5pPr marL="1828800" algn="l" defTabSz="457200" rtl="0" eaLnBrk="1" latinLnBrk="0" hangingPunct="1">
                        <a:defRPr sz="1800" kern="1200">
                          <a:solidFill>
                            <a:schemeClr val="tx1"/>
                          </a:solidFill>
                          <a:latin typeface="Calibri" panose="020F0502020204030204"/>
                          <a:ea typeface=""/>
                          <a:cs typeface=""/>
                        </a:defRPr>
                      </a:lvl5pPr>
                      <a:lvl6pPr marL="2286000" algn="l" defTabSz="457200" rtl="0" eaLnBrk="1" latinLnBrk="0" hangingPunct="1">
                        <a:defRPr sz="1800" kern="1200">
                          <a:solidFill>
                            <a:schemeClr val="tx1"/>
                          </a:solidFill>
                          <a:latin typeface="Calibri" panose="020F0502020204030204"/>
                          <a:ea typeface=""/>
                          <a:cs typeface=""/>
                        </a:defRPr>
                      </a:lvl6pPr>
                      <a:lvl7pPr marL="2743200" algn="l" defTabSz="457200" rtl="0" eaLnBrk="1" latinLnBrk="0" hangingPunct="1">
                        <a:defRPr sz="1800" kern="1200">
                          <a:solidFill>
                            <a:schemeClr val="tx1"/>
                          </a:solidFill>
                          <a:latin typeface="Calibri" panose="020F0502020204030204"/>
                          <a:ea typeface=""/>
                          <a:cs typeface=""/>
                        </a:defRPr>
                      </a:lvl7pPr>
                      <a:lvl8pPr marL="3200400" algn="l" defTabSz="457200" rtl="0" eaLnBrk="1" latinLnBrk="0" hangingPunct="1">
                        <a:defRPr sz="1800" kern="1200">
                          <a:solidFill>
                            <a:schemeClr val="tx1"/>
                          </a:solidFill>
                          <a:latin typeface="Calibri" panose="020F0502020204030204"/>
                          <a:ea typeface=""/>
                          <a:cs typeface=""/>
                        </a:defRPr>
                      </a:lvl8pPr>
                      <a:lvl9pPr marL="3657600" algn="l" defTabSz="457200" rtl="0" eaLnBrk="1" latinLnBrk="0" hangingPunct="1">
                        <a:defRPr sz="1800" kern="1200">
                          <a:solidFill>
                            <a:schemeClr val="tx1"/>
                          </a:solidFill>
                          <a:latin typeface="Calibri" panose="020F0502020204030204"/>
                          <a:ea typeface=""/>
                          <a:cs typeface=""/>
                        </a:defRPr>
                      </a:lvl9pPr>
                    </a:lstStyle>
                    <a:p>
                      <a:pPr algn="ctr">
                        <a:lnSpc>
                          <a:spcPct val="107000"/>
                        </a:lnSpc>
                        <a:spcAft>
                          <a:spcPts val="0"/>
                        </a:spcAft>
                      </a:pPr>
                      <a:r>
                        <a:rPr lang="kk-KZ" sz="2000">
                          <a:effectLst/>
                          <a:latin typeface="Times New Roman" panose="02020603050405020304" pitchFamily="18" charset="0"/>
                          <a:ea typeface="Calibri" panose="020F0502020204030204" pitchFamily="34" charset="0"/>
                          <a:cs typeface="Times New Roman" panose="02020603050405020304" pitchFamily="18" charset="0"/>
                        </a:rPr>
                        <a:t>2</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panose="020F0502020204030204"/>
                          <a:ea typeface=""/>
                          <a:cs typeface=""/>
                        </a:defRPr>
                      </a:lvl1pPr>
                      <a:lvl2pPr marL="457200" algn="l" defTabSz="457200" rtl="0" eaLnBrk="1" latinLnBrk="0" hangingPunct="1">
                        <a:defRPr sz="1800" kern="1200">
                          <a:solidFill>
                            <a:schemeClr val="tx1"/>
                          </a:solidFill>
                          <a:latin typeface="Calibri" panose="020F0502020204030204"/>
                          <a:ea typeface=""/>
                          <a:cs typeface=""/>
                        </a:defRPr>
                      </a:lvl2pPr>
                      <a:lvl3pPr marL="914400" algn="l" defTabSz="457200" rtl="0" eaLnBrk="1" latinLnBrk="0" hangingPunct="1">
                        <a:defRPr sz="1800" kern="1200">
                          <a:solidFill>
                            <a:schemeClr val="tx1"/>
                          </a:solidFill>
                          <a:latin typeface="Calibri" panose="020F0502020204030204"/>
                          <a:ea typeface=""/>
                          <a:cs typeface=""/>
                        </a:defRPr>
                      </a:lvl3pPr>
                      <a:lvl4pPr marL="1371600" algn="l" defTabSz="457200" rtl="0" eaLnBrk="1" latinLnBrk="0" hangingPunct="1">
                        <a:defRPr sz="1800" kern="1200">
                          <a:solidFill>
                            <a:schemeClr val="tx1"/>
                          </a:solidFill>
                          <a:latin typeface="Calibri" panose="020F0502020204030204"/>
                          <a:ea typeface=""/>
                          <a:cs typeface=""/>
                        </a:defRPr>
                      </a:lvl4pPr>
                      <a:lvl5pPr marL="1828800" algn="l" defTabSz="457200" rtl="0" eaLnBrk="1" latinLnBrk="0" hangingPunct="1">
                        <a:defRPr sz="1800" kern="1200">
                          <a:solidFill>
                            <a:schemeClr val="tx1"/>
                          </a:solidFill>
                          <a:latin typeface="Calibri" panose="020F0502020204030204"/>
                          <a:ea typeface=""/>
                          <a:cs typeface=""/>
                        </a:defRPr>
                      </a:lvl5pPr>
                      <a:lvl6pPr marL="2286000" algn="l" defTabSz="457200" rtl="0" eaLnBrk="1" latinLnBrk="0" hangingPunct="1">
                        <a:defRPr sz="1800" kern="1200">
                          <a:solidFill>
                            <a:schemeClr val="tx1"/>
                          </a:solidFill>
                          <a:latin typeface="Calibri" panose="020F0502020204030204"/>
                          <a:ea typeface=""/>
                          <a:cs typeface=""/>
                        </a:defRPr>
                      </a:lvl6pPr>
                      <a:lvl7pPr marL="2743200" algn="l" defTabSz="457200" rtl="0" eaLnBrk="1" latinLnBrk="0" hangingPunct="1">
                        <a:defRPr sz="1800" kern="1200">
                          <a:solidFill>
                            <a:schemeClr val="tx1"/>
                          </a:solidFill>
                          <a:latin typeface="Calibri" panose="020F0502020204030204"/>
                          <a:ea typeface=""/>
                          <a:cs typeface=""/>
                        </a:defRPr>
                      </a:lvl7pPr>
                      <a:lvl8pPr marL="3200400" algn="l" defTabSz="457200" rtl="0" eaLnBrk="1" latinLnBrk="0" hangingPunct="1">
                        <a:defRPr sz="1800" kern="1200">
                          <a:solidFill>
                            <a:schemeClr val="tx1"/>
                          </a:solidFill>
                          <a:latin typeface="Calibri" panose="020F0502020204030204"/>
                          <a:ea typeface=""/>
                          <a:cs typeface=""/>
                        </a:defRPr>
                      </a:lvl8pPr>
                      <a:lvl9pPr marL="3657600" algn="l" defTabSz="457200" rtl="0" eaLnBrk="1" latinLnBrk="0" hangingPunct="1">
                        <a:defRPr sz="1800" kern="1200">
                          <a:solidFill>
                            <a:schemeClr val="tx1"/>
                          </a:solidFill>
                          <a:latin typeface="Calibri" panose="020F0502020204030204"/>
                          <a:ea typeface=""/>
                          <a:cs typeface=""/>
                        </a:defRPr>
                      </a:lvl9pPr>
                    </a:lstStyle>
                    <a:p>
                      <a:pPr algn="just">
                        <a:lnSpc>
                          <a:spcPct val="107000"/>
                        </a:lnSpc>
                        <a:spcAft>
                          <a:spcPts val="0"/>
                        </a:spcAft>
                      </a:pPr>
                      <a:r>
                        <a:rPr lang="kk-KZ" sz="2000" dirty="0">
                          <a:effectLst/>
                          <a:latin typeface="Times New Roman" panose="02020603050405020304" pitchFamily="18" charset="0"/>
                          <a:ea typeface="Calibri" panose="020F0502020204030204" pitchFamily="34" charset="0"/>
                          <a:cs typeface="Times New Roman" panose="02020603050405020304" pitchFamily="18" charset="0"/>
                        </a:rPr>
                        <a:t>Кез келген тілдің тарихы, жүріп өткен жолы, даму сатылары болмайды.</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161290">
                <a:tc>
                  <a:txBody>
                    <a:bodyPr/>
                    <a:lstStyle>
                      <a:lvl1pPr marL="0" algn="l" defTabSz="457200" rtl="0" eaLnBrk="1" latinLnBrk="0" hangingPunct="1">
                        <a:defRPr sz="1800" kern="1200">
                          <a:solidFill>
                            <a:schemeClr val="tx1"/>
                          </a:solidFill>
                          <a:latin typeface="Calibri" panose="020F0502020204030204"/>
                          <a:ea typeface=""/>
                          <a:cs typeface=""/>
                        </a:defRPr>
                      </a:lvl1pPr>
                      <a:lvl2pPr marL="457200" algn="l" defTabSz="457200" rtl="0" eaLnBrk="1" latinLnBrk="0" hangingPunct="1">
                        <a:defRPr sz="1800" kern="1200">
                          <a:solidFill>
                            <a:schemeClr val="tx1"/>
                          </a:solidFill>
                          <a:latin typeface="Calibri" panose="020F0502020204030204"/>
                          <a:ea typeface=""/>
                          <a:cs typeface=""/>
                        </a:defRPr>
                      </a:lvl2pPr>
                      <a:lvl3pPr marL="914400" algn="l" defTabSz="457200" rtl="0" eaLnBrk="1" latinLnBrk="0" hangingPunct="1">
                        <a:defRPr sz="1800" kern="1200">
                          <a:solidFill>
                            <a:schemeClr val="tx1"/>
                          </a:solidFill>
                          <a:latin typeface="Calibri" panose="020F0502020204030204"/>
                          <a:ea typeface=""/>
                          <a:cs typeface=""/>
                        </a:defRPr>
                      </a:lvl3pPr>
                      <a:lvl4pPr marL="1371600" algn="l" defTabSz="457200" rtl="0" eaLnBrk="1" latinLnBrk="0" hangingPunct="1">
                        <a:defRPr sz="1800" kern="1200">
                          <a:solidFill>
                            <a:schemeClr val="tx1"/>
                          </a:solidFill>
                          <a:latin typeface="Calibri" panose="020F0502020204030204"/>
                          <a:ea typeface=""/>
                          <a:cs typeface=""/>
                        </a:defRPr>
                      </a:lvl4pPr>
                      <a:lvl5pPr marL="1828800" algn="l" defTabSz="457200" rtl="0" eaLnBrk="1" latinLnBrk="0" hangingPunct="1">
                        <a:defRPr sz="1800" kern="1200">
                          <a:solidFill>
                            <a:schemeClr val="tx1"/>
                          </a:solidFill>
                          <a:latin typeface="Calibri" panose="020F0502020204030204"/>
                          <a:ea typeface=""/>
                          <a:cs typeface=""/>
                        </a:defRPr>
                      </a:lvl5pPr>
                      <a:lvl6pPr marL="2286000" algn="l" defTabSz="457200" rtl="0" eaLnBrk="1" latinLnBrk="0" hangingPunct="1">
                        <a:defRPr sz="1800" kern="1200">
                          <a:solidFill>
                            <a:schemeClr val="tx1"/>
                          </a:solidFill>
                          <a:latin typeface="Calibri" panose="020F0502020204030204"/>
                          <a:ea typeface=""/>
                          <a:cs typeface=""/>
                        </a:defRPr>
                      </a:lvl6pPr>
                      <a:lvl7pPr marL="2743200" algn="l" defTabSz="457200" rtl="0" eaLnBrk="1" latinLnBrk="0" hangingPunct="1">
                        <a:defRPr sz="1800" kern="1200">
                          <a:solidFill>
                            <a:schemeClr val="tx1"/>
                          </a:solidFill>
                          <a:latin typeface="Calibri" panose="020F0502020204030204"/>
                          <a:ea typeface=""/>
                          <a:cs typeface=""/>
                        </a:defRPr>
                      </a:lvl7pPr>
                      <a:lvl8pPr marL="3200400" algn="l" defTabSz="457200" rtl="0" eaLnBrk="1" latinLnBrk="0" hangingPunct="1">
                        <a:defRPr sz="1800" kern="1200">
                          <a:solidFill>
                            <a:schemeClr val="tx1"/>
                          </a:solidFill>
                          <a:latin typeface="Calibri" panose="020F0502020204030204"/>
                          <a:ea typeface=""/>
                          <a:cs typeface=""/>
                        </a:defRPr>
                      </a:lvl8pPr>
                      <a:lvl9pPr marL="3657600" algn="l" defTabSz="457200" rtl="0" eaLnBrk="1" latinLnBrk="0" hangingPunct="1">
                        <a:defRPr sz="1800" kern="1200">
                          <a:solidFill>
                            <a:schemeClr val="tx1"/>
                          </a:solidFill>
                          <a:latin typeface="Calibri" panose="020F0502020204030204"/>
                          <a:ea typeface=""/>
                          <a:cs typeface=""/>
                        </a:defRPr>
                      </a:lvl9pPr>
                    </a:lstStyle>
                    <a:p>
                      <a:pPr algn="ctr">
                        <a:lnSpc>
                          <a:spcPct val="107000"/>
                        </a:lnSpc>
                        <a:spcAft>
                          <a:spcPts val="0"/>
                        </a:spcAft>
                      </a:pPr>
                      <a:r>
                        <a:rPr lang="kk-KZ" sz="2000" dirty="0">
                          <a:effectLst/>
                          <a:latin typeface="Times New Roman" panose="02020603050405020304" pitchFamily="18" charset="0"/>
                          <a:ea typeface="Calibri" panose="020F0502020204030204" pitchFamily="34" charset="0"/>
                          <a:cs typeface="Times New Roman" panose="02020603050405020304" pitchFamily="18" charset="0"/>
                        </a:rPr>
                        <a:t>3</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panose="020F0502020204030204"/>
                          <a:ea typeface=""/>
                          <a:cs typeface=""/>
                        </a:defRPr>
                      </a:lvl1pPr>
                      <a:lvl2pPr marL="457200" algn="l" defTabSz="457200" rtl="0" eaLnBrk="1" latinLnBrk="0" hangingPunct="1">
                        <a:defRPr sz="1800" kern="1200">
                          <a:solidFill>
                            <a:schemeClr val="tx1"/>
                          </a:solidFill>
                          <a:latin typeface="Calibri" panose="020F0502020204030204"/>
                          <a:ea typeface=""/>
                          <a:cs typeface=""/>
                        </a:defRPr>
                      </a:lvl2pPr>
                      <a:lvl3pPr marL="914400" algn="l" defTabSz="457200" rtl="0" eaLnBrk="1" latinLnBrk="0" hangingPunct="1">
                        <a:defRPr sz="1800" kern="1200">
                          <a:solidFill>
                            <a:schemeClr val="tx1"/>
                          </a:solidFill>
                          <a:latin typeface="Calibri" panose="020F0502020204030204"/>
                          <a:ea typeface=""/>
                          <a:cs typeface=""/>
                        </a:defRPr>
                      </a:lvl3pPr>
                      <a:lvl4pPr marL="1371600" algn="l" defTabSz="457200" rtl="0" eaLnBrk="1" latinLnBrk="0" hangingPunct="1">
                        <a:defRPr sz="1800" kern="1200">
                          <a:solidFill>
                            <a:schemeClr val="tx1"/>
                          </a:solidFill>
                          <a:latin typeface="Calibri" panose="020F0502020204030204"/>
                          <a:ea typeface=""/>
                          <a:cs typeface=""/>
                        </a:defRPr>
                      </a:lvl4pPr>
                      <a:lvl5pPr marL="1828800" algn="l" defTabSz="457200" rtl="0" eaLnBrk="1" latinLnBrk="0" hangingPunct="1">
                        <a:defRPr sz="1800" kern="1200">
                          <a:solidFill>
                            <a:schemeClr val="tx1"/>
                          </a:solidFill>
                          <a:latin typeface="Calibri" panose="020F0502020204030204"/>
                          <a:ea typeface=""/>
                          <a:cs typeface=""/>
                        </a:defRPr>
                      </a:lvl5pPr>
                      <a:lvl6pPr marL="2286000" algn="l" defTabSz="457200" rtl="0" eaLnBrk="1" latinLnBrk="0" hangingPunct="1">
                        <a:defRPr sz="1800" kern="1200">
                          <a:solidFill>
                            <a:schemeClr val="tx1"/>
                          </a:solidFill>
                          <a:latin typeface="Calibri" panose="020F0502020204030204"/>
                          <a:ea typeface=""/>
                          <a:cs typeface=""/>
                        </a:defRPr>
                      </a:lvl6pPr>
                      <a:lvl7pPr marL="2743200" algn="l" defTabSz="457200" rtl="0" eaLnBrk="1" latinLnBrk="0" hangingPunct="1">
                        <a:defRPr sz="1800" kern="1200">
                          <a:solidFill>
                            <a:schemeClr val="tx1"/>
                          </a:solidFill>
                          <a:latin typeface="Calibri" panose="020F0502020204030204"/>
                          <a:ea typeface=""/>
                          <a:cs typeface=""/>
                        </a:defRPr>
                      </a:lvl7pPr>
                      <a:lvl8pPr marL="3200400" algn="l" defTabSz="457200" rtl="0" eaLnBrk="1" latinLnBrk="0" hangingPunct="1">
                        <a:defRPr sz="1800" kern="1200">
                          <a:solidFill>
                            <a:schemeClr val="tx1"/>
                          </a:solidFill>
                          <a:latin typeface="Calibri" panose="020F0502020204030204"/>
                          <a:ea typeface=""/>
                          <a:cs typeface=""/>
                        </a:defRPr>
                      </a:lvl8pPr>
                      <a:lvl9pPr marL="3657600" algn="l" defTabSz="457200" rtl="0" eaLnBrk="1" latinLnBrk="0" hangingPunct="1">
                        <a:defRPr sz="1800" kern="1200">
                          <a:solidFill>
                            <a:schemeClr val="tx1"/>
                          </a:solidFill>
                          <a:latin typeface="Calibri" panose="020F0502020204030204"/>
                          <a:ea typeface=""/>
                          <a:cs typeface=""/>
                        </a:defRPr>
                      </a:lvl9pPr>
                    </a:lstStyle>
                    <a:p>
                      <a:pPr algn="just">
                        <a:lnSpc>
                          <a:spcPct val="107000"/>
                        </a:lnSpc>
                        <a:spcAft>
                          <a:spcPts val="0"/>
                        </a:spcAft>
                      </a:pPr>
                      <a:r>
                        <a:rPr lang="kk-KZ" sz="2000" dirty="0">
                          <a:effectLst/>
                          <a:latin typeface="Times New Roman" panose="02020603050405020304" pitchFamily="18" charset="0"/>
                          <a:ea typeface="Calibri" panose="020F0502020204030204" pitchFamily="34" charset="0"/>
                          <a:cs typeface="Times New Roman" panose="02020603050405020304" pitchFamily="18" charset="0"/>
                        </a:rPr>
                        <a:t>Баланың ана тілін толық меңгеруі отбасынан басталады.</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8" name="Прямоугольник 7"/>
          <p:cNvSpPr/>
          <p:nvPr/>
        </p:nvSpPr>
        <p:spPr>
          <a:xfrm>
            <a:off x="707375" y="4411109"/>
            <a:ext cx="8187669" cy="1631216"/>
          </a:xfrm>
          <a:prstGeom prst="rect">
            <a:avLst/>
          </a:prstGeom>
        </p:spPr>
        <p:txBody>
          <a:bodyPr wrap="square">
            <a:spAutoFit/>
          </a:bodyPr>
          <a:lstStyle/>
          <a:p>
            <a:pPr defTabSz="914400"/>
            <a:r>
              <a:rPr lang="kk-KZ" sz="2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a:t>
            </a:r>
            <a:r>
              <a:rPr lang="kk-KZ" sz="20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kk-KZ" sz="20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Мәтінді оқып, қай жанрда жазылғанын анықтаңыз</a:t>
            </a:r>
            <a:endParaRPr lang="ru-RU" sz="2000" i="1" dirty="0">
              <a:solidFill>
                <a:prstClr val="black"/>
              </a:solidFill>
              <a:latin typeface="Calibri" panose="020F0502020204030204"/>
              <a:ea typeface="Calibri" panose="020F0502020204030204" pitchFamily="34" charset="0"/>
              <a:cs typeface="Times New Roman" panose="02020603050405020304" pitchFamily="18" charset="0"/>
            </a:endParaRPr>
          </a:p>
          <a:p>
            <a:pPr defTabSz="914400"/>
            <a:r>
              <a:rPr lang="kk-KZ" sz="2000" dirty="0">
                <a:latin typeface="Times New Roman" panose="02020603050405020304" pitchFamily="18" charset="0"/>
                <a:ea typeface="Calibri" panose="020F0502020204030204" pitchFamily="34" charset="0"/>
                <a:cs typeface="Times New Roman" panose="02020603050405020304" pitchFamily="18" charset="0"/>
              </a:rPr>
              <a:t>А) мақала </a:t>
            </a:r>
          </a:p>
          <a:p>
            <a:r>
              <a:rPr lang="kk-KZ"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В) әңгіме  </a:t>
            </a:r>
            <a:endParaRPr lang="ru-RU" sz="2000" dirty="0" smtClean="0"/>
          </a:p>
          <a:p>
            <a:pPr defTabSz="914400"/>
            <a:r>
              <a:rPr lang="kk-KZ" sz="20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С</a:t>
            </a:r>
            <a:r>
              <a:rPr lang="kk-KZ"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жарнама</a:t>
            </a:r>
            <a:endParaRPr lang="ru-RU" sz="2000" dirty="0">
              <a:solidFill>
                <a:prstClr val="black"/>
              </a:solidFill>
              <a:latin typeface="Calibri" panose="020F0502020204030204"/>
              <a:ea typeface="Calibri" panose="020F0502020204030204" pitchFamily="34" charset="0"/>
              <a:cs typeface="Times New Roman" panose="02020603050405020304" pitchFamily="18" charset="0"/>
            </a:endParaRPr>
          </a:p>
          <a:p>
            <a:pPr defTabSz="914400"/>
            <a:endParaRPr lang="ru-RU" sz="2000" dirty="0">
              <a:solidFill>
                <a:srgbClr val="FF0000"/>
              </a:solidFill>
              <a:latin typeface="Calibri" panose="020F0502020204030204"/>
              <a:ea typeface="Calibri" panose="020F0502020204030204" pitchFamily="34" charset="0"/>
              <a:cs typeface="Times New Roman" panose="02020603050405020304" pitchFamily="18" charset="0"/>
            </a:endParaRPr>
          </a:p>
        </p:txBody>
      </p:sp>
      <p:sp>
        <p:nvSpPr>
          <p:cNvPr id="6" name="Прямоугольник 5"/>
          <p:cNvSpPr/>
          <p:nvPr/>
        </p:nvSpPr>
        <p:spPr>
          <a:xfrm>
            <a:off x="785186" y="1488899"/>
            <a:ext cx="377026" cy="400110"/>
          </a:xfrm>
          <a:prstGeom prst="rect">
            <a:avLst/>
          </a:prstGeom>
        </p:spPr>
        <p:txBody>
          <a:bodyPr wrap="none">
            <a:spAutoFit/>
          </a:bodyPr>
          <a:lstStyle/>
          <a:p>
            <a:r>
              <a:rPr lang="kk-KZ" sz="2000" b="1" kern="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a:t>
            </a:r>
            <a:endParaRPr lang="ru-RU" dirty="0"/>
          </a:p>
        </p:txBody>
      </p:sp>
    </p:spTree>
    <p:extLst>
      <p:ext uri="{BB962C8B-B14F-4D97-AF65-F5344CB8AC3E}">
        <p14:creationId xmlns="" xmlns:p14="http://schemas.microsoft.com/office/powerpoint/2010/main" val="16293932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83960" y="490393"/>
            <a:ext cx="7688534" cy="461665"/>
          </a:xfrm>
          <a:prstGeom prst="rect">
            <a:avLst/>
          </a:prstGeom>
        </p:spPr>
        <p:txBody>
          <a:bodyPr wrap="square">
            <a:spAutoFit/>
          </a:bodyPr>
          <a:lstStyle/>
          <a:p>
            <a:pPr lvl="0" defTabSz="914400"/>
            <a:r>
              <a:rPr lang="kk-KZ" sz="2400" b="1"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Өзіңді тексер</a:t>
            </a:r>
            <a:endParaRPr lang="kk-KZ" sz="24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7" name="Таблица 6"/>
          <p:cNvGraphicFramePr>
            <a:graphicFrameLocks noGrp="1"/>
          </p:cNvGraphicFramePr>
          <p:nvPr>
            <p:extLst>
              <p:ext uri="{D42A27DB-BD31-4B8C-83A1-F6EECF244321}">
                <p14:modId xmlns="" xmlns:p14="http://schemas.microsoft.com/office/powerpoint/2010/main" val="2014047686"/>
              </p:ext>
            </p:extLst>
          </p:nvPr>
        </p:nvGraphicFramePr>
        <p:xfrm>
          <a:off x="679240" y="1581683"/>
          <a:ext cx="7872138" cy="2282952"/>
        </p:xfrm>
        <a:graphic>
          <a:graphicData uri="http://schemas.openxmlformats.org/drawingml/2006/table">
            <a:tbl>
              <a:tblPr firstRow="1" firstCol="1" bandRow="1"/>
              <a:tblGrid>
                <a:gridCol w="472468"/>
                <a:gridCol w="5342120"/>
                <a:gridCol w="995589"/>
                <a:gridCol w="1061961"/>
              </a:tblGrid>
              <a:tr h="180340">
                <a:tc>
                  <a:txBody>
                    <a:bodyPr/>
                    <a:lstStyle>
                      <a:lvl1pPr marL="0" algn="l" defTabSz="457200" rtl="0" eaLnBrk="1" latinLnBrk="0" hangingPunct="1">
                        <a:defRPr sz="1800" kern="1200">
                          <a:solidFill>
                            <a:schemeClr val="tx1"/>
                          </a:solidFill>
                          <a:latin typeface="Calibri" panose="020F0502020204030204"/>
                          <a:ea typeface=""/>
                          <a:cs typeface=""/>
                        </a:defRPr>
                      </a:lvl1pPr>
                      <a:lvl2pPr marL="457200" algn="l" defTabSz="457200" rtl="0" eaLnBrk="1" latinLnBrk="0" hangingPunct="1">
                        <a:defRPr sz="1800" kern="1200">
                          <a:solidFill>
                            <a:schemeClr val="tx1"/>
                          </a:solidFill>
                          <a:latin typeface="Calibri" panose="020F0502020204030204"/>
                          <a:ea typeface=""/>
                          <a:cs typeface=""/>
                        </a:defRPr>
                      </a:lvl2pPr>
                      <a:lvl3pPr marL="914400" algn="l" defTabSz="457200" rtl="0" eaLnBrk="1" latinLnBrk="0" hangingPunct="1">
                        <a:defRPr sz="1800" kern="1200">
                          <a:solidFill>
                            <a:schemeClr val="tx1"/>
                          </a:solidFill>
                          <a:latin typeface="Calibri" panose="020F0502020204030204"/>
                          <a:ea typeface=""/>
                          <a:cs typeface=""/>
                        </a:defRPr>
                      </a:lvl3pPr>
                      <a:lvl4pPr marL="1371600" algn="l" defTabSz="457200" rtl="0" eaLnBrk="1" latinLnBrk="0" hangingPunct="1">
                        <a:defRPr sz="1800" kern="1200">
                          <a:solidFill>
                            <a:schemeClr val="tx1"/>
                          </a:solidFill>
                          <a:latin typeface="Calibri" panose="020F0502020204030204"/>
                          <a:ea typeface=""/>
                          <a:cs typeface=""/>
                        </a:defRPr>
                      </a:lvl4pPr>
                      <a:lvl5pPr marL="1828800" algn="l" defTabSz="457200" rtl="0" eaLnBrk="1" latinLnBrk="0" hangingPunct="1">
                        <a:defRPr sz="1800" kern="1200">
                          <a:solidFill>
                            <a:schemeClr val="tx1"/>
                          </a:solidFill>
                          <a:latin typeface="Calibri" panose="020F0502020204030204"/>
                          <a:ea typeface=""/>
                          <a:cs typeface=""/>
                        </a:defRPr>
                      </a:lvl5pPr>
                      <a:lvl6pPr marL="2286000" algn="l" defTabSz="457200" rtl="0" eaLnBrk="1" latinLnBrk="0" hangingPunct="1">
                        <a:defRPr sz="1800" kern="1200">
                          <a:solidFill>
                            <a:schemeClr val="tx1"/>
                          </a:solidFill>
                          <a:latin typeface="Calibri" panose="020F0502020204030204"/>
                          <a:ea typeface=""/>
                          <a:cs typeface=""/>
                        </a:defRPr>
                      </a:lvl6pPr>
                      <a:lvl7pPr marL="2743200" algn="l" defTabSz="457200" rtl="0" eaLnBrk="1" latinLnBrk="0" hangingPunct="1">
                        <a:defRPr sz="1800" kern="1200">
                          <a:solidFill>
                            <a:schemeClr val="tx1"/>
                          </a:solidFill>
                          <a:latin typeface="Calibri" panose="020F0502020204030204"/>
                          <a:ea typeface=""/>
                          <a:cs typeface=""/>
                        </a:defRPr>
                      </a:lvl7pPr>
                      <a:lvl8pPr marL="3200400" algn="l" defTabSz="457200" rtl="0" eaLnBrk="1" latinLnBrk="0" hangingPunct="1">
                        <a:defRPr sz="1800" kern="1200">
                          <a:solidFill>
                            <a:schemeClr val="tx1"/>
                          </a:solidFill>
                          <a:latin typeface="Calibri" panose="020F0502020204030204"/>
                          <a:ea typeface=""/>
                          <a:cs typeface=""/>
                        </a:defRPr>
                      </a:lvl8pPr>
                      <a:lvl9pPr marL="3657600" algn="l" defTabSz="457200" rtl="0" eaLnBrk="1" latinLnBrk="0" hangingPunct="1">
                        <a:defRPr sz="1800" kern="1200">
                          <a:solidFill>
                            <a:schemeClr val="tx1"/>
                          </a:solidFill>
                          <a:latin typeface="Calibri" panose="020F0502020204030204"/>
                          <a:ea typeface=""/>
                          <a:cs typeface=""/>
                        </a:defRPr>
                      </a:lvl9pPr>
                    </a:lstStyle>
                    <a:p>
                      <a:pPr algn="ctr">
                        <a:lnSpc>
                          <a:spcPct val="107000"/>
                        </a:lnSpc>
                        <a:spcAft>
                          <a:spcPts val="0"/>
                        </a:spcAft>
                      </a:pPr>
                      <a:r>
                        <a:rPr lang="kk-KZ" sz="20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panose="020F0502020204030204"/>
                          <a:ea typeface=""/>
                          <a:cs typeface=""/>
                        </a:defRPr>
                      </a:lvl1pPr>
                      <a:lvl2pPr marL="457200" algn="l" defTabSz="457200" rtl="0" eaLnBrk="1" latinLnBrk="0" hangingPunct="1">
                        <a:defRPr sz="1800" kern="1200">
                          <a:solidFill>
                            <a:schemeClr val="tx1"/>
                          </a:solidFill>
                          <a:latin typeface="Calibri" panose="020F0502020204030204"/>
                          <a:ea typeface=""/>
                          <a:cs typeface=""/>
                        </a:defRPr>
                      </a:lvl2pPr>
                      <a:lvl3pPr marL="914400" algn="l" defTabSz="457200" rtl="0" eaLnBrk="1" latinLnBrk="0" hangingPunct="1">
                        <a:defRPr sz="1800" kern="1200">
                          <a:solidFill>
                            <a:schemeClr val="tx1"/>
                          </a:solidFill>
                          <a:latin typeface="Calibri" panose="020F0502020204030204"/>
                          <a:ea typeface=""/>
                          <a:cs typeface=""/>
                        </a:defRPr>
                      </a:lvl3pPr>
                      <a:lvl4pPr marL="1371600" algn="l" defTabSz="457200" rtl="0" eaLnBrk="1" latinLnBrk="0" hangingPunct="1">
                        <a:defRPr sz="1800" kern="1200">
                          <a:solidFill>
                            <a:schemeClr val="tx1"/>
                          </a:solidFill>
                          <a:latin typeface="Calibri" panose="020F0502020204030204"/>
                          <a:ea typeface=""/>
                          <a:cs typeface=""/>
                        </a:defRPr>
                      </a:lvl4pPr>
                      <a:lvl5pPr marL="1828800" algn="l" defTabSz="457200" rtl="0" eaLnBrk="1" latinLnBrk="0" hangingPunct="1">
                        <a:defRPr sz="1800" kern="1200">
                          <a:solidFill>
                            <a:schemeClr val="tx1"/>
                          </a:solidFill>
                          <a:latin typeface="Calibri" panose="020F0502020204030204"/>
                          <a:ea typeface=""/>
                          <a:cs typeface=""/>
                        </a:defRPr>
                      </a:lvl5pPr>
                      <a:lvl6pPr marL="2286000" algn="l" defTabSz="457200" rtl="0" eaLnBrk="1" latinLnBrk="0" hangingPunct="1">
                        <a:defRPr sz="1800" kern="1200">
                          <a:solidFill>
                            <a:schemeClr val="tx1"/>
                          </a:solidFill>
                          <a:latin typeface="Calibri" panose="020F0502020204030204"/>
                          <a:ea typeface=""/>
                          <a:cs typeface=""/>
                        </a:defRPr>
                      </a:lvl6pPr>
                      <a:lvl7pPr marL="2743200" algn="l" defTabSz="457200" rtl="0" eaLnBrk="1" latinLnBrk="0" hangingPunct="1">
                        <a:defRPr sz="1800" kern="1200">
                          <a:solidFill>
                            <a:schemeClr val="tx1"/>
                          </a:solidFill>
                          <a:latin typeface="Calibri" panose="020F0502020204030204"/>
                          <a:ea typeface=""/>
                          <a:cs typeface=""/>
                        </a:defRPr>
                      </a:lvl7pPr>
                      <a:lvl8pPr marL="3200400" algn="l" defTabSz="457200" rtl="0" eaLnBrk="1" latinLnBrk="0" hangingPunct="1">
                        <a:defRPr sz="1800" kern="1200">
                          <a:solidFill>
                            <a:schemeClr val="tx1"/>
                          </a:solidFill>
                          <a:latin typeface="Calibri" panose="020F0502020204030204"/>
                          <a:ea typeface=""/>
                          <a:cs typeface=""/>
                        </a:defRPr>
                      </a:lvl8pPr>
                      <a:lvl9pPr marL="3657600" algn="l" defTabSz="457200" rtl="0" eaLnBrk="1" latinLnBrk="0" hangingPunct="1">
                        <a:defRPr sz="1800" kern="1200">
                          <a:solidFill>
                            <a:schemeClr val="tx1"/>
                          </a:solidFill>
                          <a:latin typeface="Calibri" panose="020F0502020204030204"/>
                          <a:ea typeface=""/>
                          <a:cs typeface=""/>
                        </a:defRPr>
                      </a:lvl9pPr>
                    </a:lstStyle>
                    <a:p>
                      <a:pPr algn="ctr">
                        <a:lnSpc>
                          <a:spcPct val="107000"/>
                        </a:lnSpc>
                        <a:spcAft>
                          <a:spcPts val="0"/>
                        </a:spcAft>
                      </a:pPr>
                      <a:r>
                        <a:rPr lang="kk-KZ" sz="2000" b="1" dirty="0">
                          <a:effectLst/>
                          <a:latin typeface="Times New Roman" panose="02020603050405020304" pitchFamily="18" charset="0"/>
                          <a:ea typeface="Calibri" panose="020F0502020204030204" pitchFamily="34" charset="0"/>
                          <a:cs typeface="Times New Roman" panose="02020603050405020304" pitchFamily="18" charset="0"/>
                        </a:rPr>
                        <a:t>Сөйлемдер</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panose="020F0502020204030204"/>
                          <a:ea typeface=""/>
                          <a:cs typeface=""/>
                        </a:defRPr>
                      </a:lvl1pPr>
                      <a:lvl2pPr marL="457200" algn="l" defTabSz="457200" rtl="0" eaLnBrk="1" latinLnBrk="0" hangingPunct="1">
                        <a:defRPr sz="1800" kern="1200">
                          <a:solidFill>
                            <a:schemeClr val="tx1"/>
                          </a:solidFill>
                          <a:latin typeface="Calibri" panose="020F0502020204030204"/>
                          <a:ea typeface=""/>
                          <a:cs typeface=""/>
                        </a:defRPr>
                      </a:lvl2pPr>
                      <a:lvl3pPr marL="914400" algn="l" defTabSz="457200" rtl="0" eaLnBrk="1" latinLnBrk="0" hangingPunct="1">
                        <a:defRPr sz="1800" kern="1200">
                          <a:solidFill>
                            <a:schemeClr val="tx1"/>
                          </a:solidFill>
                          <a:latin typeface="Calibri" panose="020F0502020204030204"/>
                          <a:ea typeface=""/>
                          <a:cs typeface=""/>
                        </a:defRPr>
                      </a:lvl3pPr>
                      <a:lvl4pPr marL="1371600" algn="l" defTabSz="457200" rtl="0" eaLnBrk="1" latinLnBrk="0" hangingPunct="1">
                        <a:defRPr sz="1800" kern="1200">
                          <a:solidFill>
                            <a:schemeClr val="tx1"/>
                          </a:solidFill>
                          <a:latin typeface="Calibri" panose="020F0502020204030204"/>
                          <a:ea typeface=""/>
                          <a:cs typeface=""/>
                        </a:defRPr>
                      </a:lvl4pPr>
                      <a:lvl5pPr marL="1828800" algn="l" defTabSz="457200" rtl="0" eaLnBrk="1" latinLnBrk="0" hangingPunct="1">
                        <a:defRPr sz="1800" kern="1200">
                          <a:solidFill>
                            <a:schemeClr val="tx1"/>
                          </a:solidFill>
                          <a:latin typeface="Calibri" panose="020F0502020204030204"/>
                          <a:ea typeface=""/>
                          <a:cs typeface=""/>
                        </a:defRPr>
                      </a:lvl5pPr>
                      <a:lvl6pPr marL="2286000" algn="l" defTabSz="457200" rtl="0" eaLnBrk="1" latinLnBrk="0" hangingPunct="1">
                        <a:defRPr sz="1800" kern="1200">
                          <a:solidFill>
                            <a:schemeClr val="tx1"/>
                          </a:solidFill>
                          <a:latin typeface="Calibri" panose="020F0502020204030204"/>
                          <a:ea typeface=""/>
                          <a:cs typeface=""/>
                        </a:defRPr>
                      </a:lvl6pPr>
                      <a:lvl7pPr marL="2743200" algn="l" defTabSz="457200" rtl="0" eaLnBrk="1" latinLnBrk="0" hangingPunct="1">
                        <a:defRPr sz="1800" kern="1200">
                          <a:solidFill>
                            <a:schemeClr val="tx1"/>
                          </a:solidFill>
                          <a:latin typeface="Calibri" panose="020F0502020204030204"/>
                          <a:ea typeface=""/>
                          <a:cs typeface=""/>
                        </a:defRPr>
                      </a:lvl7pPr>
                      <a:lvl8pPr marL="3200400" algn="l" defTabSz="457200" rtl="0" eaLnBrk="1" latinLnBrk="0" hangingPunct="1">
                        <a:defRPr sz="1800" kern="1200">
                          <a:solidFill>
                            <a:schemeClr val="tx1"/>
                          </a:solidFill>
                          <a:latin typeface="Calibri" panose="020F0502020204030204"/>
                          <a:ea typeface=""/>
                          <a:cs typeface=""/>
                        </a:defRPr>
                      </a:lvl8pPr>
                      <a:lvl9pPr marL="3657600" algn="l" defTabSz="457200" rtl="0" eaLnBrk="1" latinLnBrk="0" hangingPunct="1">
                        <a:defRPr sz="1800" kern="1200">
                          <a:solidFill>
                            <a:schemeClr val="tx1"/>
                          </a:solidFill>
                          <a:latin typeface="Calibri" panose="020F0502020204030204"/>
                          <a:ea typeface=""/>
                          <a:cs typeface=""/>
                        </a:defRPr>
                      </a:lvl9pPr>
                    </a:lstStyle>
                    <a:p>
                      <a:pPr algn="ctr">
                        <a:lnSpc>
                          <a:spcPct val="107000"/>
                        </a:lnSpc>
                        <a:spcAft>
                          <a:spcPts val="0"/>
                        </a:spcAft>
                      </a:pPr>
                      <a:r>
                        <a:rPr lang="kk-KZ" sz="2000" b="1">
                          <a:effectLst/>
                          <a:latin typeface="Times New Roman" panose="02020603050405020304" pitchFamily="18" charset="0"/>
                          <a:ea typeface="Calibri" panose="020F0502020204030204" pitchFamily="34" charset="0"/>
                          <a:cs typeface="Times New Roman" panose="02020603050405020304" pitchFamily="18" charset="0"/>
                        </a:rPr>
                        <a:t>Дұрыс</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panose="020F0502020204030204"/>
                          <a:ea typeface=""/>
                          <a:cs typeface=""/>
                        </a:defRPr>
                      </a:lvl1pPr>
                      <a:lvl2pPr marL="457200" algn="l" defTabSz="457200" rtl="0" eaLnBrk="1" latinLnBrk="0" hangingPunct="1">
                        <a:defRPr sz="1800" kern="1200">
                          <a:solidFill>
                            <a:schemeClr val="tx1"/>
                          </a:solidFill>
                          <a:latin typeface="Calibri" panose="020F0502020204030204"/>
                          <a:ea typeface=""/>
                          <a:cs typeface=""/>
                        </a:defRPr>
                      </a:lvl2pPr>
                      <a:lvl3pPr marL="914400" algn="l" defTabSz="457200" rtl="0" eaLnBrk="1" latinLnBrk="0" hangingPunct="1">
                        <a:defRPr sz="1800" kern="1200">
                          <a:solidFill>
                            <a:schemeClr val="tx1"/>
                          </a:solidFill>
                          <a:latin typeface="Calibri" panose="020F0502020204030204"/>
                          <a:ea typeface=""/>
                          <a:cs typeface=""/>
                        </a:defRPr>
                      </a:lvl3pPr>
                      <a:lvl4pPr marL="1371600" algn="l" defTabSz="457200" rtl="0" eaLnBrk="1" latinLnBrk="0" hangingPunct="1">
                        <a:defRPr sz="1800" kern="1200">
                          <a:solidFill>
                            <a:schemeClr val="tx1"/>
                          </a:solidFill>
                          <a:latin typeface="Calibri" panose="020F0502020204030204"/>
                          <a:ea typeface=""/>
                          <a:cs typeface=""/>
                        </a:defRPr>
                      </a:lvl4pPr>
                      <a:lvl5pPr marL="1828800" algn="l" defTabSz="457200" rtl="0" eaLnBrk="1" latinLnBrk="0" hangingPunct="1">
                        <a:defRPr sz="1800" kern="1200">
                          <a:solidFill>
                            <a:schemeClr val="tx1"/>
                          </a:solidFill>
                          <a:latin typeface="Calibri" panose="020F0502020204030204"/>
                          <a:ea typeface=""/>
                          <a:cs typeface=""/>
                        </a:defRPr>
                      </a:lvl5pPr>
                      <a:lvl6pPr marL="2286000" algn="l" defTabSz="457200" rtl="0" eaLnBrk="1" latinLnBrk="0" hangingPunct="1">
                        <a:defRPr sz="1800" kern="1200">
                          <a:solidFill>
                            <a:schemeClr val="tx1"/>
                          </a:solidFill>
                          <a:latin typeface="Calibri" panose="020F0502020204030204"/>
                          <a:ea typeface=""/>
                          <a:cs typeface=""/>
                        </a:defRPr>
                      </a:lvl6pPr>
                      <a:lvl7pPr marL="2743200" algn="l" defTabSz="457200" rtl="0" eaLnBrk="1" latinLnBrk="0" hangingPunct="1">
                        <a:defRPr sz="1800" kern="1200">
                          <a:solidFill>
                            <a:schemeClr val="tx1"/>
                          </a:solidFill>
                          <a:latin typeface="Calibri" panose="020F0502020204030204"/>
                          <a:ea typeface=""/>
                          <a:cs typeface=""/>
                        </a:defRPr>
                      </a:lvl7pPr>
                      <a:lvl8pPr marL="3200400" algn="l" defTabSz="457200" rtl="0" eaLnBrk="1" latinLnBrk="0" hangingPunct="1">
                        <a:defRPr sz="1800" kern="1200">
                          <a:solidFill>
                            <a:schemeClr val="tx1"/>
                          </a:solidFill>
                          <a:latin typeface="Calibri" panose="020F0502020204030204"/>
                          <a:ea typeface=""/>
                          <a:cs typeface=""/>
                        </a:defRPr>
                      </a:lvl8pPr>
                      <a:lvl9pPr marL="3657600" algn="l" defTabSz="457200" rtl="0" eaLnBrk="1" latinLnBrk="0" hangingPunct="1">
                        <a:defRPr sz="1800" kern="1200">
                          <a:solidFill>
                            <a:schemeClr val="tx1"/>
                          </a:solidFill>
                          <a:latin typeface="Calibri" panose="020F0502020204030204"/>
                          <a:ea typeface=""/>
                          <a:cs typeface=""/>
                        </a:defRPr>
                      </a:lvl9pPr>
                    </a:lstStyle>
                    <a:p>
                      <a:pPr algn="ctr">
                        <a:lnSpc>
                          <a:spcPct val="107000"/>
                        </a:lnSpc>
                        <a:spcAft>
                          <a:spcPts val="0"/>
                        </a:spcAft>
                      </a:pPr>
                      <a:r>
                        <a:rPr lang="kk-KZ" sz="2000" b="1">
                          <a:effectLst/>
                          <a:latin typeface="Times New Roman" panose="02020603050405020304" pitchFamily="18" charset="0"/>
                          <a:ea typeface="Calibri" panose="020F0502020204030204" pitchFamily="34" charset="0"/>
                          <a:cs typeface="Times New Roman" panose="02020603050405020304" pitchFamily="18" charset="0"/>
                        </a:rPr>
                        <a:t>Бұрыс</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165735">
                <a:tc>
                  <a:txBody>
                    <a:bodyPr/>
                    <a:lstStyle>
                      <a:lvl1pPr marL="0" algn="l" defTabSz="457200" rtl="0" eaLnBrk="1" latinLnBrk="0" hangingPunct="1">
                        <a:defRPr sz="1800" kern="1200">
                          <a:solidFill>
                            <a:schemeClr val="tx1"/>
                          </a:solidFill>
                          <a:latin typeface="Calibri" panose="020F0502020204030204"/>
                          <a:ea typeface=""/>
                          <a:cs typeface=""/>
                        </a:defRPr>
                      </a:lvl1pPr>
                      <a:lvl2pPr marL="457200" algn="l" defTabSz="457200" rtl="0" eaLnBrk="1" latinLnBrk="0" hangingPunct="1">
                        <a:defRPr sz="1800" kern="1200">
                          <a:solidFill>
                            <a:schemeClr val="tx1"/>
                          </a:solidFill>
                          <a:latin typeface="Calibri" panose="020F0502020204030204"/>
                          <a:ea typeface=""/>
                          <a:cs typeface=""/>
                        </a:defRPr>
                      </a:lvl2pPr>
                      <a:lvl3pPr marL="914400" algn="l" defTabSz="457200" rtl="0" eaLnBrk="1" latinLnBrk="0" hangingPunct="1">
                        <a:defRPr sz="1800" kern="1200">
                          <a:solidFill>
                            <a:schemeClr val="tx1"/>
                          </a:solidFill>
                          <a:latin typeface="Calibri" panose="020F0502020204030204"/>
                          <a:ea typeface=""/>
                          <a:cs typeface=""/>
                        </a:defRPr>
                      </a:lvl3pPr>
                      <a:lvl4pPr marL="1371600" algn="l" defTabSz="457200" rtl="0" eaLnBrk="1" latinLnBrk="0" hangingPunct="1">
                        <a:defRPr sz="1800" kern="1200">
                          <a:solidFill>
                            <a:schemeClr val="tx1"/>
                          </a:solidFill>
                          <a:latin typeface="Calibri" panose="020F0502020204030204"/>
                          <a:ea typeface=""/>
                          <a:cs typeface=""/>
                        </a:defRPr>
                      </a:lvl4pPr>
                      <a:lvl5pPr marL="1828800" algn="l" defTabSz="457200" rtl="0" eaLnBrk="1" latinLnBrk="0" hangingPunct="1">
                        <a:defRPr sz="1800" kern="1200">
                          <a:solidFill>
                            <a:schemeClr val="tx1"/>
                          </a:solidFill>
                          <a:latin typeface="Calibri" panose="020F0502020204030204"/>
                          <a:ea typeface=""/>
                          <a:cs typeface=""/>
                        </a:defRPr>
                      </a:lvl5pPr>
                      <a:lvl6pPr marL="2286000" algn="l" defTabSz="457200" rtl="0" eaLnBrk="1" latinLnBrk="0" hangingPunct="1">
                        <a:defRPr sz="1800" kern="1200">
                          <a:solidFill>
                            <a:schemeClr val="tx1"/>
                          </a:solidFill>
                          <a:latin typeface="Calibri" panose="020F0502020204030204"/>
                          <a:ea typeface=""/>
                          <a:cs typeface=""/>
                        </a:defRPr>
                      </a:lvl6pPr>
                      <a:lvl7pPr marL="2743200" algn="l" defTabSz="457200" rtl="0" eaLnBrk="1" latinLnBrk="0" hangingPunct="1">
                        <a:defRPr sz="1800" kern="1200">
                          <a:solidFill>
                            <a:schemeClr val="tx1"/>
                          </a:solidFill>
                          <a:latin typeface="Calibri" panose="020F0502020204030204"/>
                          <a:ea typeface=""/>
                          <a:cs typeface=""/>
                        </a:defRPr>
                      </a:lvl7pPr>
                      <a:lvl8pPr marL="3200400" algn="l" defTabSz="457200" rtl="0" eaLnBrk="1" latinLnBrk="0" hangingPunct="1">
                        <a:defRPr sz="1800" kern="1200">
                          <a:solidFill>
                            <a:schemeClr val="tx1"/>
                          </a:solidFill>
                          <a:latin typeface="Calibri" panose="020F0502020204030204"/>
                          <a:ea typeface=""/>
                          <a:cs typeface=""/>
                        </a:defRPr>
                      </a:lvl8pPr>
                      <a:lvl9pPr marL="3657600" algn="l" defTabSz="457200" rtl="0" eaLnBrk="1" latinLnBrk="0" hangingPunct="1">
                        <a:defRPr sz="1800" kern="1200">
                          <a:solidFill>
                            <a:schemeClr val="tx1"/>
                          </a:solidFill>
                          <a:latin typeface="Calibri" panose="020F0502020204030204"/>
                          <a:ea typeface=""/>
                          <a:cs typeface=""/>
                        </a:defRPr>
                      </a:lvl9pPr>
                    </a:lstStyle>
                    <a:p>
                      <a:pPr algn="ctr">
                        <a:lnSpc>
                          <a:spcPct val="107000"/>
                        </a:lnSpc>
                        <a:spcAft>
                          <a:spcPts val="0"/>
                        </a:spcAft>
                      </a:pPr>
                      <a:r>
                        <a:rPr lang="kk-KZ" sz="2000" dirty="0">
                          <a:effectLst/>
                          <a:latin typeface="Times New Roman" panose="02020603050405020304" pitchFamily="18" charset="0"/>
                          <a:ea typeface="Calibri" panose="020F0502020204030204" pitchFamily="34" charset="0"/>
                          <a:cs typeface="Times New Roman" panose="02020603050405020304" pitchFamily="18" charset="0"/>
                        </a:rPr>
                        <a:t>1</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panose="020F0502020204030204"/>
                          <a:ea typeface=""/>
                          <a:cs typeface=""/>
                        </a:defRPr>
                      </a:lvl1pPr>
                      <a:lvl2pPr marL="457200" algn="l" defTabSz="457200" rtl="0" eaLnBrk="1" latinLnBrk="0" hangingPunct="1">
                        <a:defRPr sz="1800" kern="1200">
                          <a:solidFill>
                            <a:schemeClr val="tx1"/>
                          </a:solidFill>
                          <a:latin typeface="Calibri" panose="020F0502020204030204"/>
                          <a:ea typeface=""/>
                          <a:cs typeface=""/>
                        </a:defRPr>
                      </a:lvl2pPr>
                      <a:lvl3pPr marL="914400" algn="l" defTabSz="457200" rtl="0" eaLnBrk="1" latinLnBrk="0" hangingPunct="1">
                        <a:defRPr sz="1800" kern="1200">
                          <a:solidFill>
                            <a:schemeClr val="tx1"/>
                          </a:solidFill>
                          <a:latin typeface="Calibri" panose="020F0502020204030204"/>
                          <a:ea typeface=""/>
                          <a:cs typeface=""/>
                        </a:defRPr>
                      </a:lvl3pPr>
                      <a:lvl4pPr marL="1371600" algn="l" defTabSz="457200" rtl="0" eaLnBrk="1" latinLnBrk="0" hangingPunct="1">
                        <a:defRPr sz="1800" kern="1200">
                          <a:solidFill>
                            <a:schemeClr val="tx1"/>
                          </a:solidFill>
                          <a:latin typeface="Calibri" panose="020F0502020204030204"/>
                          <a:ea typeface=""/>
                          <a:cs typeface=""/>
                        </a:defRPr>
                      </a:lvl4pPr>
                      <a:lvl5pPr marL="1828800" algn="l" defTabSz="457200" rtl="0" eaLnBrk="1" latinLnBrk="0" hangingPunct="1">
                        <a:defRPr sz="1800" kern="1200">
                          <a:solidFill>
                            <a:schemeClr val="tx1"/>
                          </a:solidFill>
                          <a:latin typeface="Calibri" panose="020F0502020204030204"/>
                          <a:ea typeface=""/>
                          <a:cs typeface=""/>
                        </a:defRPr>
                      </a:lvl5pPr>
                      <a:lvl6pPr marL="2286000" algn="l" defTabSz="457200" rtl="0" eaLnBrk="1" latinLnBrk="0" hangingPunct="1">
                        <a:defRPr sz="1800" kern="1200">
                          <a:solidFill>
                            <a:schemeClr val="tx1"/>
                          </a:solidFill>
                          <a:latin typeface="Calibri" panose="020F0502020204030204"/>
                          <a:ea typeface=""/>
                          <a:cs typeface=""/>
                        </a:defRPr>
                      </a:lvl6pPr>
                      <a:lvl7pPr marL="2743200" algn="l" defTabSz="457200" rtl="0" eaLnBrk="1" latinLnBrk="0" hangingPunct="1">
                        <a:defRPr sz="1800" kern="1200">
                          <a:solidFill>
                            <a:schemeClr val="tx1"/>
                          </a:solidFill>
                          <a:latin typeface="Calibri" panose="020F0502020204030204"/>
                          <a:ea typeface=""/>
                          <a:cs typeface=""/>
                        </a:defRPr>
                      </a:lvl7pPr>
                      <a:lvl8pPr marL="3200400" algn="l" defTabSz="457200" rtl="0" eaLnBrk="1" latinLnBrk="0" hangingPunct="1">
                        <a:defRPr sz="1800" kern="1200">
                          <a:solidFill>
                            <a:schemeClr val="tx1"/>
                          </a:solidFill>
                          <a:latin typeface="Calibri" panose="020F0502020204030204"/>
                          <a:ea typeface=""/>
                          <a:cs typeface=""/>
                        </a:defRPr>
                      </a:lvl8pPr>
                      <a:lvl9pPr marL="3657600" algn="l" defTabSz="457200" rtl="0" eaLnBrk="1" latinLnBrk="0" hangingPunct="1">
                        <a:defRPr sz="1800" kern="1200">
                          <a:solidFill>
                            <a:schemeClr val="tx1"/>
                          </a:solidFill>
                          <a:latin typeface="Calibri" panose="020F0502020204030204"/>
                          <a:ea typeface=""/>
                          <a:cs typeface=""/>
                        </a:defRPr>
                      </a:lvl9pPr>
                    </a:lstStyle>
                    <a:p>
                      <a:pPr algn="just">
                        <a:lnSpc>
                          <a:spcPct val="107000"/>
                        </a:lnSpc>
                        <a:spcAft>
                          <a:spcPts val="0"/>
                        </a:spcAft>
                      </a:pPr>
                      <a:r>
                        <a:rPr lang="kk-KZ" sz="2000" dirty="0">
                          <a:effectLst/>
                          <a:latin typeface="Times New Roman" panose="02020603050405020304" pitchFamily="18" charset="0"/>
                          <a:ea typeface="Calibri" panose="020F0502020204030204" pitchFamily="34" charset="0"/>
                          <a:cs typeface="Times New Roman" panose="02020603050405020304" pitchFamily="18" charset="0"/>
                        </a:rPr>
                        <a:t>Сәбидің алғашқы тіл ұстартушы ұстазы – анасы.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panose="020F0502020204030204"/>
                          <a:ea typeface=""/>
                          <a:cs typeface=""/>
                        </a:defRPr>
                      </a:lvl1pPr>
                      <a:lvl2pPr marL="457200" algn="l" defTabSz="457200" rtl="0" eaLnBrk="1" latinLnBrk="0" hangingPunct="1">
                        <a:defRPr sz="1800" kern="1200">
                          <a:solidFill>
                            <a:schemeClr val="tx1"/>
                          </a:solidFill>
                          <a:latin typeface="Calibri" panose="020F0502020204030204"/>
                          <a:ea typeface=""/>
                          <a:cs typeface=""/>
                        </a:defRPr>
                      </a:lvl2pPr>
                      <a:lvl3pPr marL="914400" algn="l" defTabSz="457200" rtl="0" eaLnBrk="1" latinLnBrk="0" hangingPunct="1">
                        <a:defRPr sz="1800" kern="1200">
                          <a:solidFill>
                            <a:schemeClr val="tx1"/>
                          </a:solidFill>
                          <a:latin typeface="Calibri" panose="020F0502020204030204"/>
                          <a:ea typeface=""/>
                          <a:cs typeface=""/>
                        </a:defRPr>
                      </a:lvl3pPr>
                      <a:lvl4pPr marL="1371600" algn="l" defTabSz="457200" rtl="0" eaLnBrk="1" latinLnBrk="0" hangingPunct="1">
                        <a:defRPr sz="1800" kern="1200">
                          <a:solidFill>
                            <a:schemeClr val="tx1"/>
                          </a:solidFill>
                          <a:latin typeface="Calibri" panose="020F0502020204030204"/>
                          <a:ea typeface=""/>
                          <a:cs typeface=""/>
                        </a:defRPr>
                      </a:lvl4pPr>
                      <a:lvl5pPr marL="1828800" algn="l" defTabSz="457200" rtl="0" eaLnBrk="1" latinLnBrk="0" hangingPunct="1">
                        <a:defRPr sz="1800" kern="1200">
                          <a:solidFill>
                            <a:schemeClr val="tx1"/>
                          </a:solidFill>
                          <a:latin typeface="Calibri" panose="020F0502020204030204"/>
                          <a:ea typeface=""/>
                          <a:cs typeface=""/>
                        </a:defRPr>
                      </a:lvl5pPr>
                      <a:lvl6pPr marL="2286000" algn="l" defTabSz="457200" rtl="0" eaLnBrk="1" latinLnBrk="0" hangingPunct="1">
                        <a:defRPr sz="1800" kern="1200">
                          <a:solidFill>
                            <a:schemeClr val="tx1"/>
                          </a:solidFill>
                          <a:latin typeface="Calibri" panose="020F0502020204030204"/>
                          <a:ea typeface=""/>
                          <a:cs typeface=""/>
                        </a:defRPr>
                      </a:lvl6pPr>
                      <a:lvl7pPr marL="2743200" algn="l" defTabSz="457200" rtl="0" eaLnBrk="1" latinLnBrk="0" hangingPunct="1">
                        <a:defRPr sz="1800" kern="1200">
                          <a:solidFill>
                            <a:schemeClr val="tx1"/>
                          </a:solidFill>
                          <a:latin typeface="Calibri" panose="020F0502020204030204"/>
                          <a:ea typeface=""/>
                          <a:cs typeface=""/>
                        </a:defRPr>
                      </a:lvl7pPr>
                      <a:lvl8pPr marL="3200400" algn="l" defTabSz="457200" rtl="0" eaLnBrk="1" latinLnBrk="0" hangingPunct="1">
                        <a:defRPr sz="1800" kern="1200">
                          <a:solidFill>
                            <a:schemeClr val="tx1"/>
                          </a:solidFill>
                          <a:latin typeface="Calibri" panose="020F0502020204030204"/>
                          <a:ea typeface=""/>
                          <a:cs typeface=""/>
                        </a:defRPr>
                      </a:lvl8pPr>
                      <a:lvl9pPr marL="3657600" algn="l" defTabSz="457200" rtl="0" eaLnBrk="1" latinLnBrk="0" hangingPunct="1">
                        <a:defRPr sz="1800" kern="1200">
                          <a:solidFill>
                            <a:schemeClr val="tx1"/>
                          </a:solidFill>
                          <a:latin typeface="Calibri" panose="020F0502020204030204"/>
                          <a:ea typeface=""/>
                          <a:cs typeface=""/>
                        </a:defRPr>
                      </a:lvl9pPr>
                    </a:lstStyle>
                    <a:p>
                      <a:pPr algn="ctr">
                        <a:lnSpc>
                          <a:spcPct val="107000"/>
                        </a:lnSpc>
                        <a:spcAft>
                          <a:spcPts val="0"/>
                        </a:spcAft>
                        <a:buFont typeface="Wingdings" pitchFamily="2" charset="2"/>
                        <a:buChar char="ü"/>
                      </a:pPr>
                      <a:r>
                        <a:rPr lang="kk-KZ"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ru-RU"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panose="020F0502020204030204"/>
                          <a:ea typeface=""/>
                          <a:cs typeface=""/>
                        </a:defRPr>
                      </a:lvl1pPr>
                      <a:lvl2pPr marL="457200" algn="l" defTabSz="457200" rtl="0" eaLnBrk="1" latinLnBrk="0" hangingPunct="1">
                        <a:defRPr sz="1800" kern="1200">
                          <a:solidFill>
                            <a:schemeClr val="tx1"/>
                          </a:solidFill>
                          <a:latin typeface="Calibri" panose="020F0502020204030204"/>
                          <a:ea typeface=""/>
                          <a:cs typeface=""/>
                        </a:defRPr>
                      </a:lvl2pPr>
                      <a:lvl3pPr marL="914400" algn="l" defTabSz="457200" rtl="0" eaLnBrk="1" latinLnBrk="0" hangingPunct="1">
                        <a:defRPr sz="1800" kern="1200">
                          <a:solidFill>
                            <a:schemeClr val="tx1"/>
                          </a:solidFill>
                          <a:latin typeface="Calibri" panose="020F0502020204030204"/>
                          <a:ea typeface=""/>
                          <a:cs typeface=""/>
                        </a:defRPr>
                      </a:lvl3pPr>
                      <a:lvl4pPr marL="1371600" algn="l" defTabSz="457200" rtl="0" eaLnBrk="1" latinLnBrk="0" hangingPunct="1">
                        <a:defRPr sz="1800" kern="1200">
                          <a:solidFill>
                            <a:schemeClr val="tx1"/>
                          </a:solidFill>
                          <a:latin typeface="Calibri" panose="020F0502020204030204"/>
                          <a:ea typeface=""/>
                          <a:cs typeface=""/>
                        </a:defRPr>
                      </a:lvl4pPr>
                      <a:lvl5pPr marL="1828800" algn="l" defTabSz="457200" rtl="0" eaLnBrk="1" latinLnBrk="0" hangingPunct="1">
                        <a:defRPr sz="1800" kern="1200">
                          <a:solidFill>
                            <a:schemeClr val="tx1"/>
                          </a:solidFill>
                          <a:latin typeface="Calibri" panose="020F0502020204030204"/>
                          <a:ea typeface=""/>
                          <a:cs typeface=""/>
                        </a:defRPr>
                      </a:lvl5pPr>
                      <a:lvl6pPr marL="2286000" algn="l" defTabSz="457200" rtl="0" eaLnBrk="1" latinLnBrk="0" hangingPunct="1">
                        <a:defRPr sz="1800" kern="1200">
                          <a:solidFill>
                            <a:schemeClr val="tx1"/>
                          </a:solidFill>
                          <a:latin typeface="Calibri" panose="020F0502020204030204"/>
                          <a:ea typeface=""/>
                          <a:cs typeface=""/>
                        </a:defRPr>
                      </a:lvl6pPr>
                      <a:lvl7pPr marL="2743200" algn="l" defTabSz="457200" rtl="0" eaLnBrk="1" latinLnBrk="0" hangingPunct="1">
                        <a:defRPr sz="1800" kern="1200">
                          <a:solidFill>
                            <a:schemeClr val="tx1"/>
                          </a:solidFill>
                          <a:latin typeface="Calibri" panose="020F0502020204030204"/>
                          <a:ea typeface=""/>
                          <a:cs typeface=""/>
                        </a:defRPr>
                      </a:lvl7pPr>
                      <a:lvl8pPr marL="3200400" algn="l" defTabSz="457200" rtl="0" eaLnBrk="1" latinLnBrk="0" hangingPunct="1">
                        <a:defRPr sz="1800" kern="1200">
                          <a:solidFill>
                            <a:schemeClr val="tx1"/>
                          </a:solidFill>
                          <a:latin typeface="Calibri" panose="020F0502020204030204"/>
                          <a:ea typeface=""/>
                          <a:cs typeface=""/>
                        </a:defRPr>
                      </a:lvl8pPr>
                      <a:lvl9pPr marL="3657600" algn="l" defTabSz="457200" rtl="0" eaLnBrk="1" latinLnBrk="0" hangingPunct="1">
                        <a:defRPr sz="1800" kern="1200">
                          <a:solidFill>
                            <a:schemeClr val="tx1"/>
                          </a:solidFill>
                          <a:latin typeface="Calibri" panose="020F0502020204030204"/>
                          <a:ea typeface=""/>
                          <a:cs typeface=""/>
                        </a:defRPr>
                      </a:lvl9pPr>
                    </a:lstStyle>
                    <a:p>
                      <a:pPr algn="ctr">
                        <a:lnSpc>
                          <a:spcPct val="107000"/>
                        </a:lnSpc>
                        <a:spcAft>
                          <a:spcPts val="0"/>
                        </a:spcAft>
                      </a:pPr>
                      <a:r>
                        <a:rPr lang="kk-KZ" sz="20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ru-RU" sz="20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167640">
                <a:tc>
                  <a:txBody>
                    <a:bodyPr/>
                    <a:lstStyle>
                      <a:lvl1pPr marL="0" algn="l" defTabSz="457200" rtl="0" eaLnBrk="1" latinLnBrk="0" hangingPunct="1">
                        <a:defRPr sz="1800" kern="1200">
                          <a:solidFill>
                            <a:schemeClr val="tx1"/>
                          </a:solidFill>
                          <a:latin typeface="Calibri" panose="020F0502020204030204"/>
                          <a:ea typeface=""/>
                          <a:cs typeface=""/>
                        </a:defRPr>
                      </a:lvl1pPr>
                      <a:lvl2pPr marL="457200" algn="l" defTabSz="457200" rtl="0" eaLnBrk="1" latinLnBrk="0" hangingPunct="1">
                        <a:defRPr sz="1800" kern="1200">
                          <a:solidFill>
                            <a:schemeClr val="tx1"/>
                          </a:solidFill>
                          <a:latin typeface="Calibri" panose="020F0502020204030204"/>
                          <a:ea typeface=""/>
                          <a:cs typeface=""/>
                        </a:defRPr>
                      </a:lvl2pPr>
                      <a:lvl3pPr marL="914400" algn="l" defTabSz="457200" rtl="0" eaLnBrk="1" latinLnBrk="0" hangingPunct="1">
                        <a:defRPr sz="1800" kern="1200">
                          <a:solidFill>
                            <a:schemeClr val="tx1"/>
                          </a:solidFill>
                          <a:latin typeface="Calibri" panose="020F0502020204030204"/>
                          <a:ea typeface=""/>
                          <a:cs typeface=""/>
                        </a:defRPr>
                      </a:lvl3pPr>
                      <a:lvl4pPr marL="1371600" algn="l" defTabSz="457200" rtl="0" eaLnBrk="1" latinLnBrk="0" hangingPunct="1">
                        <a:defRPr sz="1800" kern="1200">
                          <a:solidFill>
                            <a:schemeClr val="tx1"/>
                          </a:solidFill>
                          <a:latin typeface="Calibri" panose="020F0502020204030204"/>
                          <a:ea typeface=""/>
                          <a:cs typeface=""/>
                        </a:defRPr>
                      </a:lvl4pPr>
                      <a:lvl5pPr marL="1828800" algn="l" defTabSz="457200" rtl="0" eaLnBrk="1" latinLnBrk="0" hangingPunct="1">
                        <a:defRPr sz="1800" kern="1200">
                          <a:solidFill>
                            <a:schemeClr val="tx1"/>
                          </a:solidFill>
                          <a:latin typeface="Calibri" panose="020F0502020204030204"/>
                          <a:ea typeface=""/>
                          <a:cs typeface=""/>
                        </a:defRPr>
                      </a:lvl5pPr>
                      <a:lvl6pPr marL="2286000" algn="l" defTabSz="457200" rtl="0" eaLnBrk="1" latinLnBrk="0" hangingPunct="1">
                        <a:defRPr sz="1800" kern="1200">
                          <a:solidFill>
                            <a:schemeClr val="tx1"/>
                          </a:solidFill>
                          <a:latin typeface="Calibri" panose="020F0502020204030204"/>
                          <a:ea typeface=""/>
                          <a:cs typeface=""/>
                        </a:defRPr>
                      </a:lvl6pPr>
                      <a:lvl7pPr marL="2743200" algn="l" defTabSz="457200" rtl="0" eaLnBrk="1" latinLnBrk="0" hangingPunct="1">
                        <a:defRPr sz="1800" kern="1200">
                          <a:solidFill>
                            <a:schemeClr val="tx1"/>
                          </a:solidFill>
                          <a:latin typeface="Calibri" panose="020F0502020204030204"/>
                          <a:ea typeface=""/>
                          <a:cs typeface=""/>
                        </a:defRPr>
                      </a:lvl7pPr>
                      <a:lvl8pPr marL="3200400" algn="l" defTabSz="457200" rtl="0" eaLnBrk="1" latinLnBrk="0" hangingPunct="1">
                        <a:defRPr sz="1800" kern="1200">
                          <a:solidFill>
                            <a:schemeClr val="tx1"/>
                          </a:solidFill>
                          <a:latin typeface="Calibri" panose="020F0502020204030204"/>
                          <a:ea typeface=""/>
                          <a:cs typeface=""/>
                        </a:defRPr>
                      </a:lvl8pPr>
                      <a:lvl9pPr marL="3657600" algn="l" defTabSz="457200" rtl="0" eaLnBrk="1" latinLnBrk="0" hangingPunct="1">
                        <a:defRPr sz="1800" kern="1200">
                          <a:solidFill>
                            <a:schemeClr val="tx1"/>
                          </a:solidFill>
                          <a:latin typeface="Calibri" panose="020F0502020204030204"/>
                          <a:ea typeface=""/>
                          <a:cs typeface=""/>
                        </a:defRPr>
                      </a:lvl9pPr>
                    </a:lstStyle>
                    <a:p>
                      <a:pPr algn="ctr">
                        <a:lnSpc>
                          <a:spcPct val="107000"/>
                        </a:lnSpc>
                        <a:spcAft>
                          <a:spcPts val="0"/>
                        </a:spcAft>
                      </a:pPr>
                      <a:r>
                        <a:rPr lang="kk-KZ" sz="2000">
                          <a:effectLst/>
                          <a:latin typeface="Times New Roman" panose="02020603050405020304" pitchFamily="18" charset="0"/>
                          <a:ea typeface="Calibri" panose="020F0502020204030204" pitchFamily="34" charset="0"/>
                          <a:cs typeface="Times New Roman" panose="02020603050405020304" pitchFamily="18" charset="0"/>
                        </a:rPr>
                        <a:t>2</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panose="020F0502020204030204"/>
                          <a:ea typeface=""/>
                          <a:cs typeface=""/>
                        </a:defRPr>
                      </a:lvl1pPr>
                      <a:lvl2pPr marL="457200" algn="l" defTabSz="457200" rtl="0" eaLnBrk="1" latinLnBrk="0" hangingPunct="1">
                        <a:defRPr sz="1800" kern="1200">
                          <a:solidFill>
                            <a:schemeClr val="tx1"/>
                          </a:solidFill>
                          <a:latin typeface="Calibri" panose="020F0502020204030204"/>
                          <a:ea typeface=""/>
                          <a:cs typeface=""/>
                        </a:defRPr>
                      </a:lvl2pPr>
                      <a:lvl3pPr marL="914400" algn="l" defTabSz="457200" rtl="0" eaLnBrk="1" latinLnBrk="0" hangingPunct="1">
                        <a:defRPr sz="1800" kern="1200">
                          <a:solidFill>
                            <a:schemeClr val="tx1"/>
                          </a:solidFill>
                          <a:latin typeface="Calibri" panose="020F0502020204030204"/>
                          <a:ea typeface=""/>
                          <a:cs typeface=""/>
                        </a:defRPr>
                      </a:lvl3pPr>
                      <a:lvl4pPr marL="1371600" algn="l" defTabSz="457200" rtl="0" eaLnBrk="1" latinLnBrk="0" hangingPunct="1">
                        <a:defRPr sz="1800" kern="1200">
                          <a:solidFill>
                            <a:schemeClr val="tx1"/>
                          </a:solidFill>
                          <a:latin typeface="Calibri" panose="020F0502020204030204"/>
                          <a:ea typeface=""/>
                          <a:cs typeface=""/>
                        </a:defRPr>
                      </a:lvl4pPr>
                      <a:lvl5pPr marL="1828800" algn="l" defTabSz="457200" rtl="0" eaLnBrk="1" latinLnBrk="0" hangingPunct="1">
                        <a:defRPr sz="1800" kern="1200">
                          <a:solidFill>
                            <a:schemeClr val="tx1"/>
                          </a:solidFill>
                          <a:latin typeface="Calibri" panose="020F0502020204030204"/>
                          <a:ea typeface=""/>
                          <a:cs typeface=""/>
                        </a:defRPr>
                      </a:lvl5pPr>
                      <a:lvl6pPr marL="2286000" algn="l" defTabSz="457200" rtl="0" eaLnBrk="1" latinLnBrk="0" hangingPunct="1">
                        <a:defRPr sz="1800" kern="1200">
                          <a:solidFill>
                            <a:schemeClr val="tx1"/>
                          </a:solidFill>
                          <a:latin typeface="Calibri" panose="020F0502020204030204"/>
                          <a:ea typeface=""/>
                          <a:cs typeface=""/>
                        </a:defRPr>
                      </a:lvl6pPr>
                      <a:lvl7pPr marL="2743200" algn="l" defTabSz="457200" rtl="0" eaLnBrk="1" latinLnBrk="0" hangingPunct="1">
                        <a:defRPr sz="1800" kern="1200">
                          <a:solidFill>
                            <a:schemeClr val="tx1"/>
                          </a:solidFill>
                          <a:latin typeface="Calibri" panose="020F0502020204030204"/>
                          <a:ea typeface=""/>
                          <a:cs typeface=""/>
                        </a:defRPr>
                      </a:lvl7pPr>
                      <a:lvl8pPr marL="3200400" algn="l" defTabSz="457200" rtl="0" eaLnBrk="1" latinLnBrk="0" hangingPunct="1">
                        <a:defRPr sz="1800" kern="1200">
                          <a:solidFill>
                            <a:schemeClr val="tx1"/>
                          </a:solidFill>
                          <a:latin typeface="Calibri" panose="020F0502020204030204"/>
                          <a:ea typeface=""/>
                          <a:cs typeface=""/>
                        </a:defRPr>
                      </a:lvl8pPr>
                      <a:lvl9pPr marL="3657600" algn="l" defTabSz="457200" rtl="0" eaLnBrk="1" latinLnBrk="0" hangingPunct="1">
                        <a:defRPr sz="1800" kern="1200">
                          <a:solidFill>
                            <a:schemeClr val="tx1"/>
                          </a:solidFill>
                          <a:latin typeface="Calibri" panose="020F0502020204030204"/>
                          <a:ea typeface=""/>
                          <a:cs typeface=""/>
                        </a:defRPr>
                      </a:lvl9pPr>
                    </a:lstStyle>
                    <a:p>
                      <a:pPr algn="just">
                        <a:lnSpc>
                          <a:spcPct val="107000"/>
                        </a:lnSpc>
                        <a:spcAft>
                          <a:spcPts val="0"/>
                        </a:spcAft>
                      </a:pPr>
                      <a:r>
                        <a:rPr lang="kk-KZ" sz="2000" dirty="0">
                          <a:effectLst/>
                          <a:latin typeface="Times New Roman" panose="02020603050405020304" pitchFamily="18" charset="0"/>
                          <a:ea typeface="Calibri" panose="020F0502020204030204" pitchFamily="34" charset="0"/>
                          <a:cs typeface="Times New Roman" panose="02020603050405020304" pitchFamily="18" charset="0"/>
                        </a:rPr>
                        <a:t>Кез келген тілдің тарихы, жүріп өткен жолы, даму сатылары болмайды.</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panose="020F0502020204030204"/>
                          <a:ea typeface=""/>
                          <a:cs typeface=""/>
                        </a:defRPr>
                      </a:lvl1pPr>
                      <a:lvl2pPr marL="457200" algn="l" defTabSz="457200" rtl="0" eaLnBrk="1" latinLnBrk="0" hangingPunct="1">
                        <a:defRPr sz="1800" kern="1200">
                          <a:solidFill>
                            <a:schemeClr val="tx1"/>
                          </a:solidFill>
                          <a:latin typeface="Calibri" panose="020F0502020204030204"/>
                          <a:ea typeface=""/>
                          <a:cs typeface=""/>
                        </a:defRPr>
                      </a:lvl2pPr>
                      <a:lvl3pPr marL="914400" algn="l" defTabSz="457200" rtl="0" eaLnBrk="1" latinLnBrk="0" hangingPunct="1">
                        <a:defRPr sz="1800" kern="1200">
                          <a:solidFill>
                            <a:schemeClr val="tx1"/>
                          </a:solidFill>
                          <a:latin typeface="Calibri" panose="020F0502020204030204"/>
                          <a:ea typeface=""/>
                          <a:cs typeface=""/>
                        </a:defRPr>
                      </a:lvl3pPr>
                      <a:lvl4pPr marL="1371600" algn="l" defTabSz="457200" rtl="0" eaLnBrk="1" latinLnBrk="0" hangingPunct="1">
                        <a:defRPr sz="1800" kern="1200">
                          <a:solidFill>
                            <a:schemeClr val="tx1"/>
                          </a:solidFill>
                          <a:latin typeface="Calibri" panose="020F0502020204030204"/>
                          <a:ea typeface=""/>
                          <a:cs typeface=""/>
                        </a:defRPr>
                      </a:lvl4pPr>
                      <a:lvl5pPr marL="1828800" algn="l" defTabSz="457200" rtl="0" eaLnBrk="1" latinLnBrk="0" hangingPunct="1">
                        <a:defRPr sz="1800" kern="1200">
                          <a:solidFill>
                            <a:schemeClr val="tx1"/>
                          </a:solidFill>
                          <a:latin typeface="Calibri" panose="020F0502020204030204"/>
                          <a:ea typeface=""/>
                          <a:cs typeface=""/>
                        </a:defRPr>
                      </a:lvl5pPr>
                      <a:lvl6pPr marL="2286000" algn="l" defTabSz="457200" rtl="0" eaLnBrk="1" latinLnBrk="0" hangingPunct="1">
                        <a:defRPr sz="1800" kern="1200">
                          <a:solidFill>
                            <a:schemeClr val="tx1"/>
                          </a:solidFill>
                          <a:latin typeface="Calibri" panose="020F0502020204030204"/>
                          <a:ea typeface=""/>
                          <a:cs typeface=""/>
                        </a:defRPr>
                      </a:lvl6pPr>
                      <a:lvl7pPr marL="2743200" algn="l" defTabSz="457200" rtl="0" eaLnBrk="1" latinLnBrk="0" hangingPunct="1">
                        <a:defRPr sz="1800" kern="1200">
                          <a:solidFill>
                            <a:schemeClr val="tx1"/>
                          </a:solidFill>
                          <a:latin typeface="Calibri" panose="020F0502020204030204"/>
                          <a:ea typeface=""/>
                          <a:cs typeface=""/>
                        </a:defRPr>
                      </a:lvl7pPr>
                      <a:lvl8pPr marL="3200400" algn="l" defTabSz="457200" rtl="0" eaLnBrk="1" latinLnBrk="0" hangingPunct="1">
                        <a:defRPr sz="1800" kern="1200">
                          <a:solidFill>
                            <a:schemeClr val="tx1"/>
                          </a:solidFill>
                          <a:latin typeface="Calibri" panose="020F0502020204030204"/>
                          <a:ea typeface=""/>
                          <a:cs typeface=""/>
                        </a:defRPr>
                      </a:lvl8pPr>
                      <a:lvl9pPr marL="3657600" algn="l" defTabSz="457200" rtl="0" eaLnBrk="1" latinLnBrk="0" hangingPunct="1">
                        <a:defRPr sz="1800" kern="1200">
                          <a:solidFill>
                            <a:schemeClr val="tx1"/>
                          </a:solidFill>
                          <a:latin typeface="Calibri" panose="020F0502020204030204"/>
                          <a:ea typeface=""/>
                          <a:cs typeface=""/>
                        </a:defRPr>
                      </a:lvl9pPr>
                    </a:lstStyle>
                    <a:p>
                      <a:pPr algn="ctr">
                        <a:lnSpc>
                          <a:spcPct val="107000"/>
                        </a:lnSpc>
                        <a:spcAft>
                          <a:spcPts val="0"/>
                        </a:spcAft>
                      </a:pPr>
                      <a:r>
                        <a:rPr lang="kk-KZ"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ru-RU"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panose="020F0502020204030204"/>
                          <a:ea typeface=""/>
                          <a:cs typeface=""/>
                        </a:defRPr>
                      </a:lvl1pPr>
                      <a:lvl2pPr marL="457200" algn="l" defTabSz="457200" rtl="0" eaLnBrk="1" latinLnBrk="0" hangingPunct="1">
                        <a:defRPr sz="1800" kern="1200">
                          <a:solidFill>
                            <a:schemeClr val="tx1"/>
                          </a:solidFill>
                          <a:latin typeface="Calibri" panose="020F0502020204030204"/>
                          <a:ea typeface=""/>
                          <a:cs typeface=""/>
                        </a:defRPr>
                      </a:lvl2pPr>
                      <a:lvl3pPr marL="914400" algn="l" defTabSz="457200" rtl="0" eaLnBrk="1" latinLnBrk="0" hangingPunct="1">
                        <a:defRPr sz="1800" kern="1200">
                          <a:solidFill>
                            <a:schemeClr val="tx1"/>
                          </a:solidFill>
                          <a:latin typeface="Calibri" panose="020F0502020204030204"/>
                          <a:ea typeface=""/>
                          <a:cs typeface=""/>
                        </a:defRPr>
                      </a:lvl3pPr>
                      <a:lvl4pPr marL="1371600" algn="l" defTabSz="457200" rtl="0" eaLnBrk="1" latinLnBrk="0" hangingPunct="1">
                        <a:defRPr sz="1800" kern="1200">
                          <a:solidFill>
                            <a:schemeClr val="tx1"/>
                          </a:solidFill>
                          <a:latin typeface="Calibri" panose="020F0502020204030204"/>
                          <a:ea typeface=""/>
                          <a:cs typeface=""/>
                        </a:defRPr>
                      </a:lvl4pPr>
                      <a:lvl5pPr marL="1828800" algn="l" defTabSz="457200" rtl="0" eaLnBrk="1" latinLnBrk="0" hangingPunct="1">
                        <a:defRPr sz="1800" kern="1200">
                          <a:solidFill>
                            <a:schemeClr val="tx1"/>
                          </a:solidFill>
                          <a:latin typeface="Calibri" panose="020F0502020204030204"/>
                          <a:ea typeface=""/>
                          <a:cs typeface=""/>
                        </a:defRPr>
                      </a:lvl5pPr>
                      <a:lvl6pPr marL="2286000" algn="l" defTabSz="457200" rtl="0" eaLnBrk="1" latinLnBrk="0" hangingPunct="1">
                        <a:defRPr sz="1800" kern="1200">
                          <a:solidFill>
                            <a:schemeClr val="tx1"/>
                          </a:solidFill>
                          <a:latin typeface="Calibri" panose="020F0502020204030204"/>
                          <a:ea typeface=""/>
                          <a:cs typeface=""/>
                        </a:defRPr>
                      </a:lvl6pPr>
                      <a:lvl7pPr marL="2743200" algn="l" defTabSz="457200" rtl="0" eaLnBrk="1" latinLnBrk="0" hangingPunct="1">
                        <a:defRPr sz="1800" kern="1200">
                          <a:solidFill>
                            <a:schemeClr val="tx1"/>
                          </a:solidFill>
                          <a:latin typeface="Calibri" panose="020F0502020204030204"/>
                          <a:ea typeface=""/>
                          <a:cs typeface=""/>
                        </a:defRPr>
                      </a:lvl7pPr>
                      <a:lvl8pPr marL="3200400" algn="l" defTabSz="457200" rtl="0" eaLnBrk="1" latinLnBrk="0" hangingPunct="1">
                        <a:defRPr sz="1800" kern="1200">
                          <a:solidFill>
                            <a:schemeClr val="tx1"/>
                          </a:solidFill>
                          <a:latin typeface="Calibri" panose="020F0502020204030204"/>
                          <a:ea typeface=""/>
                          <a:cs typeface=""/>
                        </a:defRPr>
                      </a:lvl8pPr>
                      <a:lvl9pPr marL="3657600" algn="l" defTabSz="457200" rtl="0" eaLnBrk="1" latinLnBrk="0" hangingPunct="1">
                        <a:defRPr sz="1800" kern="1200">
                          <a:solidFill>
                            <a:schemeClr val="tx1"/>
                          </a:solidFill>
                          <a:latin typeface="Calibri" panose="020F0502020204030204"/>
                          <a:ea typeface=""/>
                          <a:cs typeface=""/>
                        </a:defRPr>
                      </a:lvl9pPr>
                    </a:lstStyle>
                    <a:p>
                      <a:pPr algn="ctr">
                        <a:lnSpc>
                          <a:spcPct val="107000"/>
                        </a:lnSpc>
                        <a:spcAft>
                          <a:spcPts val="0"/>
                        </a:spcAft>
                        <a:buFont typeface="Wingdings" pitchFamily="2" charset="2"/>
                        <a:buChar char="ü"/>
                      </a:pPr>
                      <a:r>
                        <a:rPr lang="kk-KZ"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ru-RU"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161290">
                <a:tc>
                  <a:txBody>
                    <a:bodyPr/>
                    <a:lstStyle>
                      <a:lvl1pPr marL="0" algn="l" defTabSz="457200" rtl="0" eaLnBrk="1" latinLnBrk="0" hangingPunct="1">
                        <a:defRPr sz="1800" kern="1200">
                          <a:solidFill>
                            <a:schemeClr val="tx1"/>
                          </a:solidFill>
                          <a:latin typeface="Calibri" panose="020F0502020204030204"/>
                          <a:ea typeface=""/>
                          <a:cs typeface=""/>
                        </a:defRPr>
                      </a:lvl1pPr>
                      <a:lvl2pPr marL="457200" algn="l" defTabSz="457200" rtl="0" eaLnBrk="1" latinLnBrk="0" hangingPunct="1">
                        <a:defRPr sz="1800" kern="1200">
                          <a:solidFill>
                            <a:schemeClr val="tx1"/>
                          </a:solidFill>
                          <a:latin typeface="Calibri" panose="020F0502020204030204"/>
                          <a:ea typeface=""/>
                          <a:cs typeface=""/>
                        </a:defRPr>
                      </a:lvl2pPr>
                      <a:lvl3pPr marL="914400" algn="l" defTabSz="457200" rtl="0" eaLnBrk="1" latinLnBrk="0" hangingPunct="1">
                        <a:defRPr sz="1800" kern="1200">
                          <a:solidFill>
                            <a:schemeClr val="tx1"/>
                          </a:solidFill>
                          <a:latin typeface="Calibri" panose="020F0502020204030204"/>
                          <a:ea typeface=""/>
                          <a:cs typeface=""/>
                        </a:defRPr>
                      </a:lvl3pPr>
                      <a:lvl4pPr marL="1371600" algn="l" defTabSz="457200" rtl="0" eaLnBrk="1" latinLnBrk="0" hangingPunct="1">
                        <a:defRPr sz="1800" kern="1200">
                          <a:solidFill>
                            <a:schemeClr val="tx1"/>
                          </a:solidFill>
                          <a:latin typeface="Calibri" panose="020F0502020204030204"/>
                          <a:ea typeface=""/>
                          <a:cs typeface=""/>
                        </a:defRPr>
                      </a:lvl4pPr>
                      <a:lvl5pPr marL="1828800" algn="l" defTabSz="457200" rtl="0" eaLnBrk="1" latinLnBrk="0" hangingPunct="1">
                        <a:defRPr sz="1800" kern="1200">
                          <a:solidFill>
                            <a:schemeClr val="tx1"/>
                          </a:solidFill>
                          <a:latin typeface="Calibri" panose="020F0502020204030204"/>
                          <a:ea typeface=""/>
                          <a:cs typeface=""/>
                        </a:defRPr>
                      </a:lvl5pPr>
                      <a:lvl6pPr marL="2286000" algn="l" defTabSz="457200" rtl="0" eaLnBrk="1" latinLnBrk="0" hangingPunct="1">
                        <a:defRPr sz="1800" kern="1200">
                          <a:solidFill>
                            <a:schemeClr val="tx1"/>
                          </a:solidFill>
                          <a:latin typeface="Calibri" panose="020F0502020204030204"/>
                          <a:ea typeface=""/>
                          <a:cs typeface=""/>
                        </a:defRPr>
                      </a:lvl6pPr>
                      <a:lvl7pPr marL="2743200" algn="l" defTabSz="457200" rtl="0" eaLnBrk="1" latinLnBrk="0" hangingPunct="1">
                        <a:defRPr sz="1800" kern="1200">
                          <a:solidFill>
                            <a:schemeClr val="tx1"/>
                          </a:solidFill>
                          <a:latin typeface="Calibri" panose="020F0502020204030204"/>
                          <a:ea typeface=""/>
                          <a:cs typeface=""/>
                        </a:defRPr>
                      </a:lvl7pPr>
                      <a:lvl8pPr marL="3200400" algn="l" defTabSz="457200" rtl="0" eaLnBrk="1" latinLnBrk="0" hangingPunct="1">
                        <a:defRPr sz="1800" kern="1200">
                          <a:solidFill>
                            <a:schemeClr val="tx1"/>
                          </a:solidFill>
                          <a:latin typeface="Calibri" panose="020F0502020204030204"/>
                          <a:ea typeface=""/>
                          <a:cs typeface=""/>
                        </a:defRPr>
                      </a:lvl8pPr>
                      <a:lvl9pPr marL="3657600" algn="l" defTabSz="457200" rtl="0" eaLnBrk="1" latinLnBrk="0" hangingPunct="1">
                        <a:defRPr sz="1800" kern="1200">
                          <a:solidFill>
                            <a:schemeClr val="tx1"/>
                          </a:solidFill>
                          <a:latin typeface="Calibri" panose="020F0502020204030204"/>
                          <a:ea typeface=""/>
                          <a:cs typeface=""/>
                        </a:defRPr>
                      </a:lvl9pPr>
                    </a:lstStyle>
                    <a:p>
                      <a:pPr algn="ctr">
                        <a:lnSpc>
                          <a:spcPct val="107000"/>
                        </a:lnSpc>
                        <a:spcAft>
                          <a:spcPts val="0"/>
                        </a:spcAft>
                      </a:pPr>
                      <a:r>
                        <a:rPr lang="kk-KZ" sz="2000" dirty="0">
                          <a:effectLst/>
                          <a:latin typeface="Times New Roman" panose="02020603050405020304" pitchFamily="18" charset="0"/>
                          <a:ea typeface="Calibri" panose="020F0502020204030204" pitchFamily="34" charset="0"/>
                          <a:cs typeface="Times New Roman" panose="02020603050405020304" pitchFamily="18" charset="0"/>
                        </a:rPr>
                        <a:t>3</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panose="020F0502020204030204"/>
                          <a:ea typeface=""/>
                          <a:cs typeface=""/>
                        </a:defRPr>
                      </a:lvl1pPr>
                      <a:lvl2pPr marL="457200" algn="l" defTabSz="457200" rtl="0" eaLnBrk="1" latinLnBrk="0" hangingPunct="1">
                        <a:defRPr sz="1800" kern="1200">
                          <a:solidFill>
                            <a:schemeClr val="tx1"/>
                          </a:solidFill>
                          <a:latin typeface="Calibri" panose="020F0502020204030204"/>
                          <a:ea typeface=""/>
                          <a:cs typeface=""/>
                        </a:defRPr>
                      </a:lvl2pPr>
                      <a:lvl3pPr marL="914400" algn="l" defTabSz="457200" rtl="0" eaLnBrk="1" latinLnBrk="0" hangingPunct="1">
                        <a:defRPr sz="1800" kern="1200">
                          <a:solidFill>
                            <a:schemeClr val="tx1"/>
                          </a:solidFill>
                          <a:latin typeface="Calibri" panose="020F0502020204030204"/>
                          <a:ea typeface=""/>
                          <a:cs typeface=""/>
                        </a:defRPr>
                      </a:lvl3pPr>
                      <a:lvl4pPr marL="1371600" algn="l" defTabSz="457200" rtl="0" eaLnBrk="1" latinLnBrk="0" hangingPunct="1">
                        <a:defRPr sz="1800" kern="1200">
                          <a:solidFill>
                            <a:schemeClr val="tx1"/>
                          </a:solidFill>
                          <a:latin typeface="Calibri" panose="020F0502020204030204"/>
                          <a:ea typeface=""/>
                          <a:cs typeface=""/>
                        </a:defRPr>
                      </a:lvl4pPr>
                      <a:lvl5pPr marL="1828800" algn="l" defTabSz="457200" rtl="0" eaLnBrk="1" latinLnBrk="0" hangingPunct="1">
                        <a:defRPr sz="1800" kern="1200">
                          <a:solidFill>
                            <a:schemeClr val="tx1"/>
                          </a:solidFill>
                          <a:latin typeface="Calibri" panose="020F0502020204030204"/>
                          <a:ea typeface=""/>
                          <a:cs typeface=""/>
                        </a:defRPr>
                      </a:lvl5pPr>
                      <a:lvl6pPr marL="2286000" algn="l" defTabSz="457200" rtl="0" eaLnBrk="1" latinLnBrk="0" hangingPunct="1">
                        <a:defRPr sz="1800" kern="1200">
                          <a:solidFill>
                            <a:schemeClr val="tx1"/>
                          </a:solidFill>
                          <a:latin typeface="Calibri" panose="020F0502020204030204"/>
                          <a:ea typeface=""/>
                          <a:cs typeface=""/>
                        </a:defRPr>
                      </a:lvl6pPr>
                      <a:lvl7pPr marL="2743200" algn="l" defTabSz="457200" rtl="0" eaLnBrk="1" latinLnBrk="0" hangingPunct="1">
                        <a:defRPr sz="1800" kern="1200">
                          <a:solidFill>
                            <a:schemeClr val="tx1"/>
                          </a:solidFill>
                          <a:latin typeface="Calibri" panose="020F0502020204030204"/>
                          <a:ea typeface=""/>
                          <a:cs typeface=""/>
                        </a:defRPr>
                      </a:lvl7pPr>
                      <a:lvl8pPr marL="3200400" algn="l" defTabSz="457200" rtl="0" eaLnBrk="1" latinLnBrk="0" hangingPunct="1">
                        <a:defRPr sz="1800" kern="1200">
                          <a:solidFill>
                            <a:schemeClr val="tx1"/>
                          </a:solidFill>
                          <a:latin typeface="Calibri" panose="020F0502020204030204"/>
                          <a:ea typeface=""/>
                          <a:cs typeface=""/>
                        </a:defRPr>
                      </a:lvl8pPr>
                      <a:lvl9pPr marL="3657600" algn="l" defTabSz="457200" rtl="0" eaLnBrk="1" latinLnBrk="0" hangingPunct="1">
                        <a:defRPr sz="1800" kern="1200">
                          <a:solidFill>
                            <a:schemeClr val="tx1"/>
                          </a:solidFill>
                          <a:latin typeface="Calibri" panose="020F0502020204030204"/>
                          <a:ea typeface=""/>
                          <a:cs typeface=""/>
                        </a:defRPr>
                      </a:lvl9pPr>
                    </a:lstStyle>
                    <a:p>
                      <a:pPr algn="just">
                        <a:lnSpc>
                          <a:spcPct val="107000"/>
                        </a:lnSpc>
                        <a:spcAft>
                          <a:spcPts val="0"/>
                        </a:spcAft>
                      </a:pPr>
                      <a:r>
                        <a:rPr lang="kk-KZ" sz="2000" dirty="0">
                          <a:effectLst/>
                          <a:latin typeface="Times New Roman" panose="02020603050405020304" pitchFamily="18" charset="0"/>
                          <a:ea typeface="Calibri" panose="020F0502020204030204" pitchFamily="34" charset="0"/>
                          <a:cs typeface="Times New Roman" panose="02020603050405020304" pitchFamily="18" charset="0"/>
                        </a:rPr>
                        <a:t>Баланың ана тілін толық меңгеруі отбасынан басталады.</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panose="020F0502020204030204"/>
                          <a:ea typeface=""/>
                          <a:cs typeface=""/>
                        </a:defRPr>
                      </a:lvl1pPr>
                      <a:lvl2pPr marL="457200" algn="l" defTabSz="457200" rtl="0" eaLnBrk="1" latinLnBrk="0" hangingPunct="1">
                        <a:defRPr sz="1800" kern="1200">
                          <a:solidFill>
                            <a:schemeClr val="tx1"/>
                          </a:solidFill>
                          <a:latin typeface="Calibri" panose="020F0502020204030204"/>
                          <a:ea typeface=""/>
                          <a:cs typeface=""/>
                        </a:defRPr>
                      </a:lvl2pPr>
                      <a:lvl3pPr marL="914400" algn="l" defTabSz="457200" rtl="0" eaLnBrk="1" latinLnBrk="0" hangingPunct="1">
                        <a:defRPr sz="1800" kern="1200">
                          <a:solidFill>
                            <a:schemeClr val="tx1"/>
                          </a:solidFill>
                          <a:latin typeface="Calibri" panose="020F0502020204030204"/>
                          <a:ea typeface=""/>
                          <a:cs typeface=""/>
                        </a:defRPr>
                      </a:lvl3pPr>
                      <a:lvl4pPr marL="1371600" algn="l" defTabSz="457200" rtl="0" eaLnBrk="1" latinLnBrk="0" hangingPunct="1">
                        <a:defRPr sz="1800" kern="1200">
                          <a:solidFill>
                            <a:schemeClr val="tx1"/>
                          </a:solidFill>
                          <a:latin typeface="Calibri" panose="020F0502020204030204"/>
                          <a:ea typeface=""/>
                          <a:cs typeface=""/>
                        </a:defRPr>
                      </a:lvl4pPr>
                      <a:lvl5pPr marL="1828800" algn="l" defTabSz="457200" rtl="0" eaLnBrk="1" latinLnBrk="0" hangingPunct="1">
                        <a:defRPr sz="1800" kern="1200">
                          <a:solidFill>
                            <a:schemeClr val="tx1"/>
                          </a:solidFill>
                          <a:latin typeface="Calibri" panose="020F0502020204030204"/>
                          <a:ea typeface=""/>
                          <a:cs typeface=""/>
                        </a:defRPr>
                      </a:lvl5pPr>
                      <a:lvl6pPr marL="2286000" algn="l" defTabSz="457200" rtl="0" eaLnBrk="1" latinLnBrk="0" hangingPunct="1">
                        <a:defRPr sz="1800" kern="1200">
                          <a:solidFill>
                            <a:schemeClr val="tx1"/>
                          </a:solidFill>
                          <a:latin typeface="Calibri" panose="020F0502020204030204"/>
                          <a:ea typeface=""/>
                          <a:cs typeface=""/>
                        </a:defRPr>
                      </a:lvl6pPr>
                      <a:lvl7pPr marL="2743200" algn="l" defTabSz="457200" rtl="0" eaLnBrk="1" latinLnBrk="0" hangingPunct="1">
                        <a:defRPr sz="1800" kern="1200">
                          <a:solidFill>
                            <a:schemeClr val="tx1"/>
                          </a:solidFill>
                          <a:latin typeface="Calibri" panose="020F0502020204030204"/>
                          <a:ea typeface=""/>
                          <a:cs typeface=""/>
                        </a:defRPr>
                      </a:lvl7pPr>
                      <a:lvl8pPr marL="3200400" algn="l" defTabSz="457200" rtl="0" eaLnBrk="1" latinLnBrk="0" hangingPunct="1">
                        <a:defRPr sz="1800" kern="1200">
                          <a:solidFill>
                            <a:schemeClr val="tx1"/>
                          </a:solidFill>
                          <a:latin typeface="Calibri" panose="020F0502020204030204"/>
                          <a:ea typeface=""/>
                          <a:cs typeface=""/>
                        </a:defRPr>
                      </a:lvl8pPr>
                      <a:lvl9pPr marL="3657600" algn="l" defTabSz="457200" rtl="0" eaLnBrk="1" latinLnBrk="0" hangingPunct="1">
                        <a:defRPr sz="1800" kern="1200">
                          <a:solidFill>
                            <a:schemeClr val="tx1"/>
                          </a:solidFill>
                          <a:latin typeface="Calibri" panose="020F0502020204030204"/>
                          <a:ea typeface=""/>
                          <a:cs typeface=""/>
                        </a:defRPr>
                      </a:lvl9pPr>
                    </a:lstStyle>
                    <a:p>
                      <a:pPr algn="ctr">
                        <a:lnSpc>
                          <a:spcPct val="107000"/>
                        </a:lnSpc>
                        <a:spcAft>
                          <a:spcPts val="0"/>
                        </a:spcAft>
                        <a:buFont typeface="Wingdings" pitchFamily="2" charset="2"/>
                        <a:buChar char="ü"/>
                      </a:pPr>
                      <a:r>
                        <a:rPr lang="kk-KZ"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ru-RU"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panose="020F0502020204030204"/>
                          <a:ea typeface=""/>
                          <a:cs typeface=""/>
                        </a:defRPr>
                      </a:lvl1pPr>
                      <a:lvl2pPr marL="457200" algn="l" defTabSz="457200" rtl="0" eaLnBrk="1" latinLnBrk="0" hangingPunct="1">
                        <a:defRPr sz="1800" kern="1200">
                          <a:solidFill>
                            <a:schemeClr val="tx1"/>
                          </a:solidFill>
                          <a:latin typeface="Calibri" panose="020F0502020204030204"/>
                          <a:ea typeface=""/>
                          <a:cs typeface=""/>
                        </a:defRPr>
                      </a:lvl2pPr>
                      <a:lvl3pPr marL="914400" algn="l" defTabSz="457200" rtl="0" eaLnBrk="1" latinLnBrk="0" hangingPunct="1">
                        <a:defRPr sz="1800" kern="1200">
                          <a:solidFill>
                            <a:schemeClr val="tx1"/>
                          </a:solidFill>
                          <a:latin typeface="Calibri" panose="020F0502020204030204"/>
                          <a:ea typeface=""/>
                          <a:cs typeface=""/>
                        </a:defRPr>
                      </a:lvl3pPr>
                      <a:lvl4pPr marL="1371600" algn="l" defTabSz="457200" rtl="0" eaLnBrk="1" latinLnBrk="0" hangingPunct="1">
                        <a:defRPr sz="1800" kern="1200">
                          <a:solidFill>
                            <a:schemeClr val="tx1"/>
                          </a:solidFill>
                          <a:latin typeface="Calibri" panose="020F0502020204030204"/>
                          <a:ea typeface=""/>
                          <a:cs typeface=""/>
                        </a:defRPr>
                      </a:lvl4pPr>
                      <a:lvl5pPr marL="1828800" algn="l" defTabSz="457200" rtl="0" eaLnBrk="1" latinLnBrk="0" hangingPunct="1">
                        <a:defRPr sz="1800" kern="1200">
                          <a:solidFill>
                            <a:schemeClr val="tx1"/>
                          </a:solidFill>
                          <a:latin typeface="Calibri" panose="020F0502020204030204"/>
                          <a:ea typeface=""/>
                          <a:cs typeface=""/>
                        </a:defRPr>
                      </a:lvl5pPr>
                      <a:lvl6pPr marL="2286000" algn="l" defTabSz="457200" rtl="0" eaLnBrk="1" latinLnBrk="0" hangingPunct="1">
                        <a:defRPr sz="1800" kern="1200">
                          <a:solidFill>
                            <a:schemeClr val="tx1"/>
                          </a:solidFill>
                          <a:latin typeface="Calibri" panose="020F0502020204030204"/>
                          <a:ea typeface=""/>
                          <a:cs typeface=""/>
                        </a:defRPr>
                      </a:lvl6pPr>
                      <a:lvl7pPr marL="2743200" algn="l" defTabSz="457200" rtl="0" eaLnBrk="1" latinLnBrk="0" hangingPunct="1">
                        <a:defRPr sz="1800" kern="1200">
                          <a:solidFill>
                            <a:schemeClr val="tx1"/>
                          </a:solidFill>
                          <a:latin typeface="Calibri" panose="020F0502020204030204"/>
                          <a:ea typeface=""/>
                          <a:cs typeface=""/>
                        </a:defRPr>
                      </a:lvl7pPr>
                      <a:lvl8pPr marL="3200400" algn="l" defTabSz="457200" rtl="0" eaLnBrk="1" latinLnBrk="0" hangingPunct="1">
                        <a:defRPr sz="1800" kern="1200">
                          <a:solidFill>
                            <a:schemeClr val="tx1"/>
                          </a:solidFill>
                          <a:latin typeface="Calibri" panose="020F0502020204030204"/>
                          <a:ea typeface=""/>
                          <a:cs typeface=""/>
                        </a:defRPr>
                      </a:lvl8pPr>
                      <a:lvl9pPr marL="3657600" algn="l" defTabSz="457200" rtl="0" eaLnBrk="1" latinLnBrk="0" hangingPunct="1">
                        <a:defRPr sz="1800" kern="1200">
                          <a:solidFill>
                            <a:schemeClr val="tx1"/>
                          </a:solidFill>
                          <a:latin typeface="Calibri" panose="020F0502020204030204"/>
                          <a:ea typeface=""/>
                          <a:cs typeface=""/>
                        </a:defRPr>
                      </a:lvl9pPr>
                    </a:lstStyle>
                    <a:p>
                      <a:pPr algn="ctr">
                        <a:lnSpc>
                          <a:spcPct val="107000"/>
                        </a:lnSpc>
                        <a:spcAft>
                          <a:spcPts val="0"/>
                        </a:spcAft>
                      </a:pPr>
                      <a:r>
                        <a:rPr lang="kk-KZ"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ru-RU"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8" name="Прямоугольник 7"/>
          <p:cNvSpPr/>
          <p:nvPr/>
        </p:nvSpPr>
        <p:spPr>
          <a:xfrm>
            <a:off x="679240" y="4228229"/>
            <a:ext cx="8187669" cy="1631216"/>
          </a:xfrm>
          <a:prstGeom prst="rect">
            <a:avLst/>
          </a:prstGeom>
        </p:spPr>
        <p:txBody>
          <a:bodyPr wrap="square">
            <a:spAutoFit/>
          </a:bodyPr>
          <a:lstStyle/>
          <a:p>
            <a:pPr defTabSz="914400"/>
            <a:r>
              <a:rPr lang="kk-KZ" sz="2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 </a:t>
            </a:r>
            <a:r>
              <a:rPr lang="kk-KZ" sz="20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kk-KZ" sz="20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Мәтінді оқып, қай жанрда жазылғанын анықтаңыз</a:t>
            </a:r>
            <a:endParaRPr lang="ru-RU" sz="2000" i="1" dirty="0">
              <a:solidFill>
                <a:prstClr val="black"/>
              </a:solidFill>
              <a:latin typeface="Calibri" panose="020F0502020204030204"/>
              <a:ea typeface="Calibri" panose="020F0502020204030204" pitchFamily="34" charset="0"/>
              <a:cs typeface="Times New Roman" panose="02020603050405020304" pitchFamily="18" charset="0"/>
            </a:endParaRPr>
          </a:p>
          <a:p>
            <a:pPr defTabSz="914400"/>
            <a:r>
              <a:rPr lang="kk-KZ"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А) мақала </a:t>
            </a:r>
          </a:p>
          <a:p>
            <a:pPr defTabSz="914400"/>
            <a:r>
              <a:rPr lang="kk-KZ"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В) әңгіме  </a:t>
            </a:r>
            <a:endParaRPr lang="ru-RU" sz="2000" dirty="0">
              <a:solidFill>
                <a:prstClr val="black"/>
              </a:solidFill>
              <a:latin typeface="Calibri" panose="020F0502020204030204"/>
              <a:ea typeface="Calibri" panose="020F0502020204030204" pitchFamily="34" charset="0"/>
              <a:cs typeface="Times New Roman" panose="02020603050405020304" pitchFamily="18" charset="0"/>
            </a:endParaRPr>
          </a:p>
          <a:p>
            <a:pPr defTabSz="914400"/>
            <a:r>
              <a:rPr lang="kk-KZ"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С) жарнама</a:t>
            </a:r>
            <a:endParaRPr lang="ru-RU" sz="2000" dirty="0">
              <a:solidFill>
                <a:prstClr val="black"/>
              </a:solidFill>
              <a:latin typeface="Calibri" panose="020F0502020204030204"/>
              <a:ea typeface="Calibri" panose="020F0502020204030204" pitchFamily="34" charset="0"/>
              <a:cs typeface="Times New Roman" panose="02020603050405020304" pitchFamily="18" charset="0"/>
            </a:endParaRPr>
          </a:p>
          <a:p>
            <a:pPr defTabSz="914400"/>
            <a:endParaRPr lang="ru-RU" sz="2000" dirty="0">
              <a:solidFill>
                <a:srgbClr val="FF0000"/>
              </a:solidFill>
              <a:latin typeface="Calibri" panose="020F0502020204030204"/>
              <a:ea typeface="Calibri" panose="020F0502020204030204" pitchFamily="34" charset="0"/>
              <a:cs typeface="Times New Roman" panose="02020603050405020304" pitchFamily="18" charset="0"/>
            </a:endParaRPr>
          </a:p>
        </p:txBody>
      </p:sp>
      <p:sp>
        <p:nvSpPr>
          <p:cNvPr id="5" name="Прямоугольник 4"/>
          <p:cNvSpPr/>
          <p:nvPr/>
        </p:nvSpPr>
        <p:spPr>
          <a:xfrm>
            <a:off x="665886" y="1120113"/>
            <a:ext cx="357790" cy="369332"/>
          </a:xfrm>
          <a:prstGeom prst="rect">
            <a:avLst/>
          </a:prstGeom>
        </p:spPr>
        <p:txBody>
          <a:bodyPr wrap="none">
            <a:spAutoFit/>
          </a:bodyPr>
          <a:lstStyle/>
          <a:p>
            <a:r>
              <a:rPr lang="kk-KZ" b="1" kern="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a:t>
            </a:r>
            <a:endParaRPr lang="ru-RU" dirty="0"/>
          </a:p>
        </p:txBody>
      </p:sp>
    </p:spTree>
    <p:extLst>
      <p:ext uri="{BB962C8B-B14F-4D97-AF65-F5344CB8AC3E}">
        <p14:creationId xmlns="" xmlns:p14="http://schemas.microsoft.com/office/powerpoint/2010/main" val="16293932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31272" y="529257"/>
            <a:ext cx="7495309" cy="5632311"/>
          </a:xfrm>
          <a:prstGeom prst="rect">
            <a:avLst/>
          </a:prstGeom>
        </p:spPr>
        <p:txBody>
          <a:bodyPr wrap="square">
            <a:spAutoFit/>
          </a:bodyPr>
          <a:lstStyle/>
          <a:p>
            <a:pPr lvl="0" algn="just" defTabSz="914400"/>
            <a:r>
              <a:rPr lang="kk-KZ"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3-тапсырма</a:t>
            </a:r>
            <a:r>
              <a:rPr lang="kk-KZ"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kk-KZ" sz="20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Мақаланың жанрлық ерекшелігін анықтаңыз</a:t>
            </a:r>
          </a:p>
          <a:p>
            <a:pPr lvl="0" defTabSz="914400"/>
            <a:r>
              <a:rPr lang="kk-KZ"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А) </a:t>
            </a:r>
            <a:r>
              <a:rPr lang="ru-RU" sz="2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қолданыс</a:t>
            </a:r>
            <a:r>
              <a:rPr lang="ru-RU"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аясы</a:t>
            </a:r>
            <a:r>
              <a:rPr lang="ru-RU"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тар лексика, </a:t>
            </a:r>
            <a:r>
              <a:rPr lang="ru-RU" sz="2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жаргондар</a:t>
            </a:r>
            <a:r>
              <a:rPr lang="ru-RU"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қолданады</a:t>
            </a:r>
            <a:endParaRPr lang="ru-RU"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defTabSz="914400"/>
            <a:r>
              <a:rPr lang="kk-KZ"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В) </a:t>
            </a:r>
            <a:r>
              <a:rPr lang="ru-RU" sz="2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терминдер</a:t>
            </a:r>
            <a:r>
              <a:rPr lang="ru-RU"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басым</a:t>
            </a:r>
            <a:r>
              <a:rPr lang="ru-RU"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және</a:t>
            </a:r>
            <a:r>
              <a:rPr lang="ru-RU"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белгілі</a:t>
            </a:r>
            <a:r>
              <a:rPr lang="ru-RU"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бір</a:t>
            </a:r>
            <a:r>
              <a:rPr lang="ru-RU"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академиктер</a:t>
            </a:r>
            <a:r>
              <a:rPr lang="ru-RU"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жазады</a:t>
            </a:r>
            <a:endParaRPr lang="kk-KZ"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defTabSz="914400"/>
            <a:r>
              <a:rPr lang="kk-KZ"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С) қоғамдық-әлеуметтік мәселе көтеріңкі үнмен, көркем тілмен </a:t>
            </a:r>
            <a:r>
              <a:rPr lang="kk-KZ" sz="20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баяндайды</a:t>
            </a:r>
          </a:p>
          <a:p>
            <a:pPr lvl="0" defTabSz="914400"/>
            <a:endParaRPr lang="kk-KZ"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gn="just" defTabSz="914400"/>
            <a:r>
              <a:rPr lang="kk-KZ"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4-тапсырма. </a:t>
            </a:r>
            <a:r>
              <a:rPr lang="kk-KZ" sz="20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Мәтінде қандай қоғамдық-әлеуметтік мәселе көтерілгенін анықтаңыз</a:t>
            </a:r>
          </a:p>
          <a:p>
            <a:pPr lvl="0" defTabSz="914400"/>
            <a:r>
              <a:rPr lang="kk-KZ"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А) ана тілді даму кезеңдері </a:t>
            </a:r>
          </a:p>
          <a:p>
            <a:pPr lvl="0" defTabSz="914400"/>
            <a:r>
              <a:rPr lang="kk-KZ"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В) тіл тарихы</a:t>
            </a:r>
          </a:p>
          <a:p>
            <a:pPr lvl="0" defTabSz="914400"/>
            <a:r>
              <a:rPr lang="kk-KZ"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С) сәбидің ана тілін меңгеруі</a:t>
            </a:r>
          </a:p>
          <a:p>
            <a:pPr lvl="0" defTabSz="914400"/>
            <a:endParaRPr lang="kk-KZ"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defTabSz="914400"/>
            <a:r>
              <a:rPr lang="kk-KZ"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5-тапсырма. </a:t>
            </a:r>
            <a:r>
              <a:rPr lang="kk-KZ" sz="20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«Публицистикалық мақала» анықтамасын табыңыз</a:t>
            </a:r>
          </a:p>
          <a:p>
            <a:pPr lvl="0" defTabSz="914400"/>
            <a:r>
              <a:rPr lang="kk-KZ"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А) қоғамдық-әлеуметтік және саяси маңызы зор оқиғаларды, дәуір тынысын көрсету мақсатында жазылады</a:t>
            </a:r>
          </a:p>
          <a:p>
            <a:pPr lvl="0" defTabSz="914400"/>
            <a:r>
              <a:rPr lang="kk-KZ"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В) ғылыми жаңалықтар мен құбылыстарды түсіндіру мақсатында жазылады</a:t>
            </a:r>
          </a:p>
          <a:p>
            <a:pPr lvl="0" defTabSz="914400"/>
            <a:r>
              <a:rPr lang="kk-KZ"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С) жекелеген адам ғұмырына арналып жазылады</a:t>
            </a:r>
          </a:p>
        </p:txBody>
      </p:sp>
    </p:spTree>
    <p:extLst>
      <p:ext uri="{BB962C8B-B14F-4D97-AF65-F5344CB8AC3E}">
        <p14:creationId xmlns="" xmlns:p14="http://schemas.microsoft.com/office/powerpoint/2010/main" val="26448676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31272" y="529257"/>
            <a:ext cx="7495309" cy="5632311"/>
          </a:xfrm>
          <a:prstGeom prst="rect">
            <a:avLst/>
          </a:prstGeom>
        </p:spPr>
        <p:txBody>
          <a:bodyPr wrap="square">
            <a:spAutoFit/>
          </a:bodyPr>
          <a:lstStyle/>
          <a:p>
            <a:pPr lvl="0" algn="just" defTabSz="914400"/>
            <a:r>
              <a:rPr lang="kk-KZ" sz="2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3</a:t>
            </a:r>
            <a:r>
              <a:rPr lang="kk-KZ" sz="20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kk-KZ" sz="20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Мақаланың жанрлық ерекшелігін анықтаңыз</a:t>
            </a:r>
          </a:p>
          <a:p>
            <a:pPr lvl="0" defTabSz="914400"/>
            <a:r>
              <a:rPr lang="kk-KZ"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А) </a:t>
            </a:r>
            <a:r>
              <a:rPr lang="ru-RU" sz="2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қолданыс</a:t>
            </a:r>
            <a:r>
              <a:rPr lang="ru-RU"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аясы</a:t>
            </a:r>
            <a:r>
              <a:rPr lang="ru-RU"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тар лексика, </a:t>
            </a:r>
            <a:r>
              <a:rPr lang="ru-RU" sz="2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жаргондар</a:t>
            </a:r>
            <a:r>
              <a:rPr lang="ru-RU"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қолданады</a:t>
            </a:r>
            <a:endParaRPr lang="ru-RU"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defTabSz="914400"/>
            <a:r>
              <a:rPr lang="kk-KZ"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В) </a:t>
            </a:r>
            <a:r>
              <a:rPr lang="ru-RU" sz="2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терминдер</a:t>
            </a:r>
            <a:r>
              <a:rPr lang="ru-RU"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басым</a:t>
            </a:r>
            <a:r>
              <a:rPr lang="ru-RU"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және</a:t>
            </a:r>
            <a:r>
              <a:rPr lang="ru-RU"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белгілі</a:t>
            </a:r>
            <a:r>
              <a:rPr lang="ru-RU"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бір</a:t>
            </a:r>
            <a:r>
              <a:rPr lang="ru-RU"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академиктер</a:t>
            </a:r>
            <a:r>
              <a:rPr lang="ru-RU"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жазады</a:t>
            </a:r>
            <a:endParaRPr lang="kk-KZ"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defTabSz="914400"/>
            <a:r>
              <a:rPr lang="kk-KZ"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С) қоғамдық-әлеуметтік мәселе көтеріңкі үнмен, көркем тілмен </a:t>
            </a:r>
            <a:r>
              <a:rPr lang="kk-KZ" sz="20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баяндайды</a:t>
            </a:r>
          </a:p>
          <a:p>
            <a:pPr lvl="0" defTabSz="914400"/>
            <a:endParaRPr lang="kk-KZ"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gn="just" defTabSz="914400"/>
            <a:r>
              <a:rPr lang="kk-KZ" sz="2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4. </a:t>
            </a:r>
            <a:r>
              <a:rPr lang="kk-KZ" sz="20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Мәтінде қандай қоғамдық-әлеуметтік мәселе көтерілгенін анықтаңыз</a:t>
            </a:r>
          </a:p>
          <a:p>
            <a:pPr lvl="0" defTabSz="914400"/>
            <a:r>
              <a:rPr lang="kk-KZ"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А) ана тілді даму кезеңдері </a:t>
            </a:r>
          </a:p>
          <a:p>
            <a:pPr lvl="0" defTabSz="914400"/>
            <a:r>
              <a:rPr lang="kk-KZ"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В) тіл тарихы</a:t>
            </a:r>
          </a:p>
          <a:p>
            <a:pPr lvl="0" defTabSz="914400"/>
            <a:r>
              <a:rPr lang="kk-KZ"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С) сәбидің ана тілін меңгеруі</a:t>
            </a:r>
          </a:p>
          <a:p>
            <a:pPr lvl="0" defTabSz="914400"/>
            <a:endParaRPr lang="kk-KZ"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defTabSz="914400"/>
            <a:r>
              <a:rPr lang="kk-KZ" sz="2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5. </a:t>
            </a:r>
            <a:r>
              <a:rPr lang="kk-KZ" sz="20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«Публицистикалық мақала» анықтамасын табыңыз</a:t>
            </a:r>
          </a:p>
          <a:p>
            <a:pPr lvl="0" defTabSz="914400"/>
            <a:r>
              <a:rPr lang="kk-KZ"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А) қоғамдық-әлеуметтік және саяси маңызы зор оқиғаларды, дәуір тынысын көрсету мақсатында жазылады</a:t>
            </a:r>
          </a:p>
          <a:p>
            <a:pPr lvl="0" defTabSz="914400"/>
            <a:r>
              <a:rPr lang="kk-KZ"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В) ғылыми жаңалықтар мен құбылыстарды түсіндіру мақсатында жазылады</a:t>
            </a:r>
          </a:p>
          <a:p>
            <a:pPr lvl="0" defTabSz="914400"/>
            <a:r>
              <a:rPr lang="kk-KZ"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С) жекелеген адам ғұмырына арналып жазылады</a:t>
            </a:r>
          </a:p>
        </p:txBody>
      </p:sp>
    </p:spTree>
    <p:extLst>
      <p:ext uri="{BB962C8B-B14F-4D97-AF65-F5344CB8AC3E}">
        <p14:creationId xmlns="" xmlns:p14="http://schemas.microsoft.com/office/powerpoint/2010/main" val="26448676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31272" y="529257"/>
            <a:ext cx="7495309" cy="5632311"/>
          </a:xfrm>
          <a:prstGeom prst="rect">
            <a:avLst/>
          </a:prstGeom>
        </p:spPr>
        <p:txBody>
          <a:bodyPr wrap="square">
            <a:spAutoFit/>
          </a:bodyPr>
          <a:lstStyle/>
          <a:p>
            <a:pPr algn="just" defTabSz="914400"/>
            <a:r>
              <a:rPr lang="ru-RU" sz="2000" b="1" kern="0" dirty="0" err="1" smtClean="0">
                <a:solidFill>
                  <a:srgbClr val="FF0000"/>
                </a:solidFill>
                <a:latin typeface="Times New Roman" panose="02020603050405020304" pitchFamily="18" charset="0"/>
                <a:ea typeface="Times New Roman" panose="02020603050405020304" pitchFamily="18" charset="0"/>
                <a:cs typeface="Arial" panose="020B0604020202020204" pitchFamily="34" charset="0"/>
              </a:rPr>
              <a:t>Өзіңді тексер</a:t>
            </a:r>
            <a:r>
              <a:rPr lang="ru-RU" sz="2000" b="1" kern="0" dirty="0" smtClean="0">
                <a:solidFill>
                  <a:srgbClr val="FF0000"/>
                </a:solidFill>
                <a:latin typeface="Times New Roman" panose="02020603050405020304" pitchFamily="18" charset="0"/>
                <a:ea typeface="Times New Roman" panose="02020603050405020304" pitchFamily="18" charset="0"/>
                <a:cs typeface="Arial" panose="020B0604020202020204" pitchFamily="34" charset="0"/>
              </a:rPr>
              <a:t>!</a:t>
            </a:r>
            <a:endParaRPr lang="ru-RU" sz="2000" kern="0" dirty="0" smtClean="0">
              <a:solidFill>
                <a:sysClr val="windowText" lastClr="000000"/>
              </a:solidFill>
            </a:endParaRPr>
          </a:p>
          <a:p>
            <a:pPr lvl="0" algn="just" defTabSz="914400"/>
            <a:endParaRPr lang="kk-KZ" sz="2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lvl="0" algn="just" defTabSz="914400"/>
            <a:r>
              <a:rPr lang="kk-KZ" sz="2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3</a:t>
            </a:r>
            <a:r>
              <a:rPr lang="kk-KZ" sz="20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kk-KZ" sz="20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Мақаланың жанрлық ерекшелігін анықтаңыз</a:t>
            </a:r>
          </a:p>
          <a:p>
            <a:pPr lvl="0" defTabSz="914400"/>
            <a:r>
              <a:rPr lang="kk-KZ"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А) </a:t>
            </a:r>
            <a:r>
              <a:rPr lang="ru-RU" sz="2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қолданыс</a:t>
            </a:r>
            <a:r>
              <a:rPr lang="ru-RU"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аясы</a:t>
            </a:r>
            <a:r>
              <a:rPr lang="ru-RU"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тар лексика, </a:t>
            </a:r>
            <a:r>
              <a:rPr lang="ru-RU" sz="2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жаргондар</a:t>
            </a:r>
            <a:r>
              <a:rPr lang="ru-RU"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қолданады</a:t>
            </a:r>
            <a:endParaRPr lang="ru-RU"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defTabSz="914400"/>
            <a:r>
              <a:rPr lang="kk-KZ"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В) </a:t>
            </a:r>
            <a:r>
              <a:rPr lang="ru-RU" sz="2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терминдер</a:t>
            </a:r>
            <a:r>
              <a:rPr lang="ru-RU"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басым</a:t>
            </a:r>
            <a:r>
              <a:rPr lang="ru-RU"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және</a:t>
            </a:r>
            <a:r>
              <a:rPr lang="ru-RU"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белгілі</a:t>
            </a:r>
            <a:r>
              <a:rPr lang="ru-RU"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бір</a:t>
            </a:r>
            <a:r>
              <a:rPr lang="ru-RU"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академиктер</a:t>
            </a:r>
            <a:r>
              <a:rPr lang="ru-RU"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жазады</a:t>
            </a:r>
            <a:endParaRPr lang="kk-KZ"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defTabSz="914400"/>
            <a:r>
              <a:rPr lang="kk-KZ"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С) қоғамдық-әлеуметтік мәселе көтеріңкі үнмен, көркем тілмен </a:t>
            </a:r>
            <a:r>
              <a:rPr lang="kk-KZ" sz="20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баяндайды</a:t>
            </a:r>
            <a:endParaRPr lang="kk-KZ"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lvl="0" algn="just" defTabSz="914400"/>
            <a:r>
              <a:rPr lang="kk-KZ" sz="2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4. </a:t>
            </a:r>
            <a:r>
              <a:rPr lang="kk-KZ" sz="20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Мәтінде қандай қоғамдық-әлеуметтік мәселе көтерілгенін анықтаңыз</a:t>
            </a:r>
          </a:p>
          <a:p>
            <a:pPr lvl="0" defTabSz="914400"/>
            <a:r>
              <a:rPr lang="kk-KZ"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А) ана тілді даму кезеңдері </a:t>
            </a:r>
          </a:p>
          <a:p>
            <a:pPr lvl="0" defTabSz="914400"/>
            <a:r>
              <a:rPr lang="kk-KZ"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В) тіл тарихы</a:t>
            </a:r>
          </a:p>
          <a:p>
            <a:pPr lvl="0" defTabSz="914400"/>
            <a:r>
              <a:rPr lang="kk-KZ"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С) сәбидің ана тілін </a:t>
            </a:r>
            <a:r>
              <a:rPr lang="kk-KZ" sz="20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меңгеруі</a:t>
            </a:r>
            <a:endParaRPr lang="kk-KZ"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lvl="0" defTabSz="914400"/>
            <a:r>
              <a:rPr lang="kk-KZ" sz="2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5. </a:t>
            </a:r>
            <a:r>
              <a:rPr lang="kk-KZ" sz="20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«Публицистикалық мақала» анықтамасын табыңыз</a:t>
            </a:r>
          </a:p>
          <a:p>
            <a:pPr lvl="0" defTabSz="914400"/>
            <a:r>
              <a:rPr lang="kk-KZ"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А) қоғамдық-әлеуметтік және саяси маңызы зор оқиғаларды, дәуір тынысын көрсету мақсатында жазылады</a:t>
            </a:r>
          </a:p>
          <a:p>
            <a:pPr lvl="0" defTabSz="914400"/>
            <a:r>
              <a:rPr lang="kk-KZ"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В) ғылыми жаңалықтар мен құбылыстарды түсіндіру мақсатында жазылады</a:t>
            </a:r>
          </a:p>
          <a:p>
            <a:pPr lvl="0" defTabSz="914400"/>
            <a:r>
              <a:rPr lang="kk-KZ"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С) жекелеген адам ғұмырына арналып жазылады</a:t>
            </a:r>
          </a:p>
        </p:txBody>
      </p:sp>
    </p:spTree>
    <p:extLst>
      <p:ext uri="{BB962C8B-B14F-4D97-AF65-F5344CB8AC3E}">
        <p14:creationId xmlns="" xmlns:p14="http://schemas.microsoft.com/office/powerpoint/2010/main" val="26448676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Прямоугольник 2"/>
          <p:cNvSpPr/>
          <p:nvPr/>
        </p:nvSpPr>
        <p:spPr>
          <a:xfrm>
            <a:off x="1081475" y="625893"/>
            <a:ext cx="6905768" cy="400110"/>
          </a:xfrm>
          <a:prstGeom prst="rect">
            <a:avLst/>
          </a:prstGeom>
        </p:spPr>
        <p:txBody>
          <a:bodyPr wrap="square">
            <a:spAutoFit/>
          </a:bodyPr>
          <a:lstStyle/>
          <a:p>
            <a:pPr fontAlgn="base"/>
            <a:r>
              <a:rPr lang="kk-KZ" sz="2000" b="1" dirty="0">
                <a:solidFill>
                  <a:srgbClr val="FF0000"/>
                </a:solidFill>
                <a:latin typeface="Times New Roman" panose="02020603050405020304" pitchFamily="18" charset="0"/>
                <a:cs typeface="Times New Roman" panose="02020603050405020304" pitchFamily="18" charset="0"/>
              </a:rPr>
              <a:t>КЕРІ  </a:t>
            </a:r>
            <a:r>
              <a:rPr lang="kk-KZ" sz="2000" b="1" dirty="0" smtClean="0">
                <a:solidFill>
                  <a:srgbClr val="FF0000"/>
                </a:solidFill>
                <a:latin typeface="Times New Roman" panose="02020603050405020304" pitchFamily="18" charset="0"/>
                <a:cs typeface="Times New Roman" panose="02020603050405020304" pitchFamily="18" charset="0"/>
              </a:rPr>
              <a:t>БАЙЛАНЫС</a:t>
            </a:r>
            <a:endParaRPr lang="kk-KZ" sz="1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Прямоугольник 1"/>
          <p:cNvSpPr/>
          <p:nvPr/>
        </p:nvSpPr>
        <p:spPr>
          <a:xfrm>
            <a:off x="782967" y="1210668"/>
            <a:ext cx="7204276" cy="1200329"/>
          </a:xfrm>
          <a:prstGeom prst="rect">
            <a:avLst/>
          </a:prstGeom>
        </p:spPr>
        <p:txBody>
          <a:bodyPr wrap="square">
            <a:spAutoFit/>
          </a:bodyPr>
          <a:lstStyle/>
          <a:p>
            <a:pPr lvl="0" algn="just" defTabSz="914400"/>
            <a:r>
              <a:rPr lang="kk-KZ" sz="2400" dirty="0">
                <a:solidFill>
                  <a:prstClr val="black"/>
                </a:solidFill>
                <a:latin typeface="Times New Roman" panose="02020603050405020304" pitchFamily="18" charset="0"/>
                <a:cs typeface="Times New Roman" panose="02020603050405020304" pitchFamily="18" charset="0"/>
              </a:rPr>
              <a:t>Егер бүгінгі сабағымызда төмендегі іс-әрекеттерді толық жасаған болсақ, 	онда алдымыздағы </a:t>
            </a:r>
            <a:r>
              <a:rPr lang="kk-KZ" sz="2400" dirty="0" smtClean="0">
                <a:solidFill>
                  <a:prstClr val="black"/>
                </a:solidFill>
                <a:latin typeface="Times New Roman" panose="02020603050405020304" pitchFamily="18" charset="0"/>
                <a:cs typeface="Times New Roman" panose="02020603050405020304" pitchFamily="18" charset="0"/>
              </a:rPr>
              <a:t>білім есігінің </a:t>
            </a:r>
            <a:r>
              <a:rPr lang="kk-KZ" sz="2400" dirty="0">
                <a:solidFill>
                  <a:prstClr val="black"/>
                </a:solidFill>
                <a:latin typeface="Times New Roman" panose="02020603050405020304" pitchFamily="18" charset="0"/>
                <a:cs typeface="Times New Roman" panose="02020603050405020304" pitchFamily="18" charset="0"/>
              </a:rPr>
              <a:t>кілтін дәл тауып, </a:t>
            </a:r>
            <a:r>
              <a:rPr lang="kk-KZ" sz="2400" dirty="0" smtClean="0">
                <a:solidFill>
                  <a:prstClr val="black"/>
                </a:solidFill>
                <a:latin typeface="Times New Roman" panose="02020603050405020304" pitchFamily="18" charset="0"/>
                <a:cs typeface="Times New Roman" panose="02020603050405020304" pitchFamily="18" charset="0"/>
              </a:rPr>
              <a:t>аша </a:t>
            </a:r>
            <a:r>
              <a:rPr lang="kk-KZ" sz="2400" dirty="0">
                <a:solidFill>
                  <a:prstClr val="black"/>
                </a:solidFill>
                <a:latin typeface="Times New Roman" panose="02020603050405020304" pitchFamily="18" charset="0"/>
                <a:cs typeface="Times New Roman" panose="02020603050405020304" pitchFamily="18" charset="0"/>
              </a:rPr>
              <a:t>алдық </a:t>
            </a:r>
            <a:r>
              <a:rPr lang="kk-KZ" sz="2400" dirty="0" smtClean="0">
                <a:solidFill>
                  <a:prstClr val="black"/>
                </a:solidFill>
                <a:latin typeface="Times New Roman" panose="02020603050405020304" pitchFamily="18" charset="0"/>
                <a:cs typeface="Times New Roman" panose="02020603050405020304" pitchFamily="18" charset="0"/>
              </a:rPr>
              <a:t>деп ойлаңыздар</a:t>
            </a:r>
            <a:r>
              <a:rPr lang="kk-KZ" sz="2400" dirty="0">
                <a:solidFill>
                  <a:prstClr val="black"/>
                </a:solidFill>
                <a:latin typeface="Times New Roman" panose="02020603050405020304" pitchFamily="18" charset="0"/>
                <a:cs typeface="Times New Roman" panose="02020603050405020304" pitchFamily="18" charset="0"/>
              </a:rPr>
              <a:t>.</a:t>
            </a:r>
          </a:p>
        </p:txBody>
      </p:sp>
      <p:sp>
        <p:nvSpPr>
          <p:cNvPr id="7" name="Скругленный прямоугольник 6"/>
          <p:cNvSpPr/>
          <p:nvPr/>
        </p:nvSpPr>
        <p:spPr>
          <a:xfrm>
            <a:off x="782967" y="2531562"/>
            <a:ext cx="4908592" cy="1264006"/>
          </a:xfrm>
          <a:prstGeom prst="roundRect">
            <a:avLst/>
          </a:prstGeom>
          <a:solidFill>
            <a:schemeClr val="bg1"/>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400">
              <a:defRPr/>
            </a:pPr>
            <a:r>
              <a:rPr lang="kk-KZ" sz="2000" kern="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kk-KZ" sz="2000" kern="0" dirty="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kk-KZ" sz="2400" kern="0" dirty="0">
                <a:solidFill>
                  <a:prstClr val="black"/>
                </a:solidFill>
                <a:latin typeface="Times New Roman" panose="02020603050405020304" pitchFamily="18" charset="0"/>
                <a:ea typeface="Calibri" panose="020F0502020204030204" pitchFamily="34" charset="0"/>
                <a:cs typeface="Arial" panose="020B0604020202020204" pitchFamily="34" charset="0"/>
              </a:rPr>
              <a:t>тірек сөздерді анықтап, мәтіннің тақырыбын </a:t>
            </a:r>
            <a:r>
              <a:rPr lang="kk-KZ" sz="2400" kern="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болжадық; </a:t>
            </a:r>
            <a:endParaRPr lang="kk-KZ" sz="2400" kern="0" dirty="0">
              <a:solidFill>
                <a:prstClr val="black"/>
              </a:solidFill>
              <a:latin typeface="Times New Roman" panose="02020603050405020304" pitchFamily="18" charset="0"/>
              <a:ea typeface="Calibri" panose="020F0502020204030204" pitchFamily="34" charset="0"/>
              <a:cs typeface="Arial" panose="020B0604020202020204" pitchFamily="34" charset="0"/>
            </a:endParaRPr>
          </a:p>
        </p:txBody>
      </p:sp>
      <p:sp>
        <p:nvSpPr>
          <p:cNvPr id="8" name="Скругленный прямоугольник 7"/>
          <p:cNvSpPr/>
          <p:nvPr/>
        </p:nvSpPr>
        <p:spPr>
          <a:xfrm>
            <a:off x="782967" y="4187589"/>
            <a:ext cx="4908592" cy="929148"/>
          </a:xfrm>
          <a:prstGeom prst="roundRect">
            <a:avLst/>
          </a:prstGeom>
          <a:solidFill>
            <a:schemeClr val="bg1"/>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400">
              <a:defRPr/>
            </a:pPr>
            <a:r>
              <a:rPr lang="kk-KZ" sz="2000" kern="0" dirty="0" smtClean="0">
                <a:solidFill>
                  <a:prstClr val="black"/>
                </a:solidFill>
                <a:latin typeface="Times New Roman" panose="02020603050405020304" pitchFamily="18" charset="0"/>
                <a:ea typeface="Calibri" panose="020F0502020204030204" pitchFamily="34" charset="0"/>
              </a:rPr>
              <a:t>- </a:t>
            </a:r>
            <a:r>
              <a:rPr lang="kk-KZ" sz="2400" kern="0" dirty="0">
                <a:solidFill>
                  <a:prstClr val="black"/>
                </a:solidFill>
                <a:latin typeface="Times New Roman" panose="02020603050405020304" pitchFamily="18" charset="0"/>
                <a:ea typeface="Calibri" panose="020F0502020204030204" pitchFamily="34" charset="0"/>
              </a:rPr>
              <a:t>мәтіннің жанрлық ерекшелігін </a:t>
            </a:r>
            <a:r>
              <a:rPr lang="kk-KZ" sz="2400" kern="0" dirty="0" smtClean="0">
                <a:solidFill>
                  <a:prstClr val="black"/>
                </a:solidFill>
                <a:latin typeface="Times New Roman" panose="02020603050405020304" pitchFamily="18" charset="0"/>
                <a:ea typeface="Calibri" panose="020F0502020204030204" pitchFamily="34" charset="0"/>
              </a:rPr>
              <a:t>ажыраттық.</a:t>
            </a:r>
            <a:endParaRPr lang="kk-KZ" sz="2400" kern="0" dirty="0">
              <a:solidFill>
                <a:prstClr val="black"/>
              </a:solidFill>
              <a:latin typeface="Times New Roman" panose="02020603050405020304" pitchFamily="18" charset="0"/>
              <a:ea typeface="Calibri" panose="020F0502020204030204" pitchFamily="34" charset="0"/>
            </a:endParaRPr>
          </a:p>
        </p:txBody>
      </p:sp>
      <p:pic>
        <p:nvPicPr>
          <p:cNvPr id="9" name="Рисунок 8"/>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830104" y="2687681"/>
            <a:ext cx="2761926" cy="2429056"/>
          </a:xfrm>
          <a:prstGeom prst="ellipse">
            <a:avLst/>
          </a:prstGeom>
          <a:ln>
            <a:noFill/>
          </a:ln>
          <a:effectLst>
            <a:softEdge rad="112500"/>
          </a:effectLst>
        </p:spPr>
      </p:pic>
    </p:spTree>
    <p:extLst>
      <p:ext uri="{BB962C8B-B14F-4D97-AF65-F5344CB8AC3E}">
        <p14:creationId xmlns="" xmlns:p14="http://schemas.microsoft.com/office/powerpoint/2010/main" val="20936259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Title 1"/>
          <p:cNvSpPr txBox="1">
            <a:spLocks/>
          </p:cNvSpPr>
          <p:nvPr/>
        </p:nvSpPr>
        <p:spPr>
          <a:xfrm>
            <a:off x="978190" y="662122"/>
            <a:ext cx="4217264" cy="621902"/>
          </a:xfrm>
          <a:prstGeom prst="rect">
            <a:avLst/>
          </a:prstGeom>
          <a:effectLst>
            <a:outerShdw blurRad="50800" dist="38100" dir="5400000" algn="t" rotWithShape="0">
              <a:prstClr val="black">
                <a:alpha val="40000"/>
              </a:prstClr>
            </a:outerShdw>
          </a:effectLst>
        </p:spPr>
        <p:txBody>
          <a:bodyPr anchor="ctr">
            <a:noAutofit/>
          </a:bodyPr>
          <a:lstStyle>
            <a:lvl1pPr algn="l" defTabSz="914400" rtl="0" eaLnBrk="1" latinLnBrk="0" hangingPunct="1">
              <a:lnSpc>
                <a:spcPct val="90000"/>
              </a:lnSpc>
              <a:spcBef>
                <a:spcPct val="0"/>
              </a:spcBef>
              <a:buNone/>
              <a:defRPr sz="2400" b="1" i="0" kern="1200" baseline="0">
                <a:solidFill>
                  <a:schemeClr val="bg1"/>
                </a:solidFill>
                <a:latin typeface="+mj-lt"/>
                <a:ea typeface="+mj-ea"/>
                <a:cs typeface="+mj-cs"/>
              </a:defRPr>
            </a:lvl1pPr>
          </a:lstStyle>
          <a:p>
            <a:r>
              <a:rPr lang="kk-KZ" sz="3000" dirty="0" smtClean="0">
                <a:solidFill>
                  <a:srgbClr val="C00000"/>
                </a:solidFill>
                <a:latin typeface="Times New Roman" panose="02020603050405020304" pitchFamily="18" charset="0"/>
                <a:ea typeface="Open Sans" panose="020B0606030504020204" pitchFamily="34" charset="0"/>
                <a:cs typeface="Times New Roman" panose="02020603050405020304" pitchFamily="18" charset="0"/>
              </a:rPr>
              <a:t>Оқу мақсаттары:</a:t>
            </a:r>
            <a:endParaRPr lang="en-US" sz="3000" dirty="0">
              <a:solidFill>
                <a:srgbClr val="C00000"/>
              </a:solidFill>
              <a:latin typeface="Times New Roman" panose="02020603050405020304" pitchFamily="18" charset="0"/>
              <a:ea typeface="Open Sans" panose="020B0606030504020204" pitchFamily="34" charset="0"/>
              <a:cs typeface="Times New Roman" panose="02020603050405020304" pitchFamily="18" charset="0"/>
            </a:endParaRPr>
          </a:p>
        </p:txBody>
      </p:sp>
      <p:sp>
        <p:nvSpPr>
          <p:cNvPr id="5" name="Прямоугольник 4"/>
          <p:cNvSpPr/>
          <p:nvPr/>
        </p:nvSpPr>
        <p:spPr>
          <a:xfrm>
            <a:off x="387928" y="1284024"/>
            <a:ext cx="8174181" cy="1153649"/>
          </a:xfrm>
          <a:prstGeom prst="rect">
            <a:avLst/>
          </a:prstGeom>
        </p:spPr>
        <p:txBody>
          <a:bodyPr wrap="square">
            <a:spAutoFit/>
          </a:bodyPr>
          <a:lstStyle/>
          <a:p>
            <a:pPr marL="1143000" lvl="2" indent="-228600" algn="just" defTabSz="914400">
              <a:lnSpc>
                <a:spcPct val="90000"/>
              </a:lnSpc>
              <a:spcBef>
                <a:spcPts val="500"/>
              </a:spcBef>
              <a:buFont typeface="Arial" panose="020B0604020202020204" pitchFamily="34" charset="0"/>
              <a:buChar char="•"/>
            </a:pPr>
            <a:r>
              <a:rPr lang="kk-KZ"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Т/А1. тірек сөздер  мен ұсынылған иллюстрациялар арқылы  тақырыпты </a:t>
            </a:r>
            <a:r>
              <a:rPr lang="kk-KZ" sz="24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болжау; </a:t>
            </a:r>
            <a:endParaRPr lang="kk-KZ"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a:p>
            <a:pPr marL="1143000" lvl="2" indent="-228600" algn="just" defTabSz="914400">
              <a:lnSpc>
                <a:spcPct val="90000"/>
              </a:lnSpc>
              <a:spcBef>
                <a:spcPts val="500"/>
              </a:spcBef>
              <a:buFont typeface="Arial" panose="020B0604020202020204" pitchFamily="34" charset="0"/>
              <a:buChar char="•"/>
            </a:pPr>
            <a:r>
              <a:rPr lang="kk-KZ"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5.О3. мәтіннің жанрлық ерекшелігін </a:t>
            </a:r>
            <a:r>
              <a:rPr lang="kk-KZ" sz="24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ажырату. </a:t>
            </a:r>
            <a:endParaRPr lang="kk-KZ"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Title 1"/>
          <p:cNvSpPr txBox="1">
            <a:spLocks/>
          </p:cNvSpPr>
          <p:nvPr/>
        </p:nvSpPr>
        <p:spPr>
          <a:xfrm>
            <a:off x="990127" y="2955582"/>
            <a:ext cx="4217264" cy="621902"/>
          </a:xfrm>
          <a:prstGeom prst="rect">
            <a:avLst/>
          </a:prstGeom>
          <a:effectLst>
            <a:outerShdw blurRad="50800" dist="38100" dir="5400000" algn="t" rotWithShape="0">
              <a:prstClr val="black">
                <a:alpha val="40000"/>
              </a:prstClr>
            </a:outerShdw>
          </a:effectLst>
        </p:spPr>
        <p:txBody>
          <a:bodyPr anchor="ctr">
            <a:noAutofit/>
          </a:bodyPr>
          <a:lstStyle>
            <a:lvl1pPr algn="l" defTabSz="914400" rtl="0" eaLnBrk="1" latinLnBrk="0" hangingPunct="1">
              <a:lnSpc>
                <a:spcPct val="90000"/>
              </a:lnSpc>
              <a:spcBef>
                <a:spcPct val="0"/>
              </a:spcBef>
              <a:buNone/>
              <a:defRPr sz="2400" b="1" i="0" kern="1200" baseline="0">
                <a:solidFill>
                  <a:schemeClr val="bg1"/>
                </a:solidFill>
                <a:latin typeface="+mj-lt"/>
                <a:ea typeface="+mj-ea"/>
                <a:cs typeface="+mj-cs"/>
              </a:defRPr>
            </a:lvl1pPr>
          </a:lstStyle>
          <a:p>
            <a:r>
              <a:rPr lang="kk-KZ" sz="3000" dirty="0" smtClean="0">
                <a:solidFill>
                  <a:srgbClr val="C00000"/>
                </a:solidFill>
                <a:latin typeface="Times New Roman" panose="02020603050405020304" pitchFamily="18" charset="0"/>
                <a:ea typeface="Open Sans" panose="020B0606030504020204" pitchFamily="34" charset="0"/>
                <a:cs typeface="Times New Roman" panose="02020603050405020304" pitchFamily="18" charset="0"/>
              </a:rPr>
              <a:t>Сабақ мақсаттары:</a:t>
            </a:r>
            <a:endParaRPr lang="en-US" sz="3000" dirty="0">
              <a:solidFill>
                <a:srgbClr val="C00000"/>
              </a:solidFill>
              <a:latin typeface="Times New Roman" panose="02020603050405020304" pitchFamily="18" charset="0"/>
              <a:ea typeface="Open Sans" panose="020B0606030504020204" pitchFamily="34" charset="0"/>
              <a:cs typeface="Times New Roman" panose="02020603050405020304" pitchFamily="18" charset="0"/>
            </a:endParaRPr>
          </a:p>
        </p:txBody>
      </p:sp>
      <p:sp>
        <p:nvSpPr>
          <p:cNvPr id="7" name="Прямоугольник 6"/>
          <p:cNvSpPr/>
          <p:nvPr/>
        </p:nvSpPr>
        <p:spPr>
          <a:xfrm>
            <a:off x="444199" y="3549349"/>
            <a:ext cx="8174181" cy="1153649"/>
          </a:xfrm>
          <a:prstGeom prst="rect">
            <a:avLst/>
          </a:prstGeom>
        </p:spPr>
        <p:txBody>
          <a:bodyPr wrap="square">
            <a:spAutoFit/>
          </a:bodyPr>
          <a:lstStyle/>
          <a:p>
            <a:pPr marL="1143000" lvl="2" indent="-228600" algn="just" defTabSz="914400">
              <a:lnSpc>
                <a:spcPct val="90000"/>
              </a:lnSpc>
              <a:spcBef>
                <a:spcPts val="500"/>
              </a:spcBef>
              <a:buFont typeface="Arial" panose="020B0604020202020204" pitchFamily="34" charset="0"/>
              <a:buChar char="•"/>
            </a:pPr>
            <a:r>
              <a:rPr lang="kk-KZ"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т</a:t>
            </a:r>
            <a:r>
              <a:rPr lang="kk-KZ" sz="24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ірек </a:t>
            </a:r>
            <a:r>
              <a:rPr lang="kk-KZ"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сөздер  мен ұсынылған иллюстрациялар арқылы  </a:t>
            </a:r>
            <a:r>
              <a:rPr lang="kk-KZ" sz="24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мәтін тақырыбын болжайды; </a:t>
            </a:r>
            <a:endParaRPr lang="kk-KZ"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a:p>
            <a:pPr marL="1143000" lvl="2" indent="-228600" algn="just" defTabSz="914400">
              <a:lnSpc>
                <a:spcPct val="90000"/>
              </a:lnSpc>
              <a:spcBef>
                <a:spcPts val="500"/>
              </a:spcBef>
              <a:buFont typeface="Arial" panose="020B0604020202020204" pitchFamily="34" charset="0"/>
              <a:buChar char="•"/>
            </a:pPr>
            <a:r>
              <a:rPr lang="kk-KZ"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м</a:t>
            </a:r>
            <a:r>
              <a:rPr lang="kk-KZ" sz="24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әтіннің </a:t>
            </a:r>
            <a:r>
              <a:rPr lang="kk-KZ"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жанрлық ерекшелігін </a:t>
            </a:r>
            <a:r>
              <a:rPr lang="kk-KZ" sz="24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ажыратады. </a:t>
            </a:r>
            <a:endParaRPr lang="kk-KZ"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7141545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42962" y="1105783"/>
            <a:ext cx="7342909" cy="800219"/>
          </a:xfrm>
          <a:prstGeom prst="rect">
            <a:avLst/>
          </a:prstGeom>
        </p:spPr>
        <p:txBody>
          <a:bodyPr wrap="square">
            <a:spAutoFit/>
          </a:bodyPr>
          <a:lstStyle/>
          <a:p>
            <a:pPr marL="342900" marR="0" lvl="0" indent="-342900" defTabSz="914400" eaLnBrk="1" fontAlgn="auto" latinLnBrk="0" hangingPunct="1">
              <a:lnSpc>
                <a:spcPct val="115000"/>
              </a:lnSpc>
              <a:spcBef>
                <a:spcPts val="0"/>
              </a:spcBef>
              <a:spcAft>
                <a:spcPts val="0"/>
              </a:spcAft>
              <a:buClrTx/>
              <a:buSzTx/>
              <a:tabLst/>
              <a:defRPr/>
            </a:pPr>
            <a:r>
              <a:rPr lang="kk-KZ" sz="2000" b="1" kern="0" dirty="0" smtClean="0">
                <a:solidFill>
                  <a:prstClr val="black"/>
                </a:solidFill>
                <a:latin typeface="Times New Roman" panose="02020603050405020304" pitchFamily="18" charset="0"/>
                <a:ea typeface="Times New Roman" panose="02020603050405020304" pitchFamily="18" charset="0"/>
                <a:cs typeface="Arial" panose="020B0604020202020204" pitchFamily="34" charset="0"/>
              </a:rPr>
              <a:t>“</a:t>
            </a:r>
            <a:r>
              <a:rPr kumimoji="0" lang="kk-KZ" sz="2000" b="0" i="0" u="none" strike="noStrike" kern="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Arial" panose="020B0604020202020204" pitchFamily="34" charset="0"/>
              </a:rPr>
              <a:t>Адам </a:t>
            </a:r>
            <a:r>
              <a:rPr kumimoji="0" lang="kk-KZ" sz="2000" b="0" i="0" u="none" strike="noStrike" kern="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Arial" panose="020B0604020202020204" pitchFamily="34" charset="0"/>
              </a:rPr>
              <a:t>өзінің ана тілін өмір бойы үйренумен болады. Неге</a:t>
            </a:r>
            <a:r>
              <a:rPr kumimoji="0" lang="kk-KZ" sz="2000" b="0" i="0" u="none" strike="noStrike" kern="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Arial" panose="020B0604020202020204" pitchFamily="34" charset="0"/>
              </a:rPr>
              <a:t>?” тақырыбында шағын ойтолғау жазуға жоспар құрыңыздар.</a:t>
            </a:r>
            <a:endParaRPr kumimoji="0" lang="ru-RU" sz="2000" b="0" i="0" u="none" strike="noStrike" kern="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3" name="Прямоугольник 2"/>
          <p:cNvSpPr/>
          <p:nvPr/>
        </p:nvSpPr>
        <p:spPr>
          <a:xfrm>
            <a:off x="1079921" y="548540"/>
            <a:ext cx="3019160" cy="369332"/>
          </a:xfrm>
          <a:prstGeom prst="rect">
            <a:avLst/>
          </a:prstGeom>
        </p:spPr>
        <p:txBody>
          <a:bodyPr wrap="none">
            <a:spAutoFit/>
          </a:bodyPr>
          <a:lstStyle/>
          <a:p>
            <a:pPr lvl="0" algn="ctr" defTabSz="914400"/>
            <a:r>
              <a:rPr lang="kk-KZ" b="1" dirty="0">
                <a:solidFill>
                  <a:srgbClr val="FF0000"/>
                </a:solidFill>
                <a:latin typeface="Times New Roman" panose="02020603050405020304" pitchFamily="18" charset="0"/>
                <a:cs typeface="Times New Roman" panose="02020603050405020304" pitchFamily="18" charset="0"/>
              </a:rPr>
              <a:t>Қ</a:t>
            </a:r>
            <a:r>
              <a:rPr lang="kk-KZ" b="1" dirty="0" smtClean="0">
                <a:solidFill>
                  <a:srgbClr val="FF0000"/>
                </a:solidFill>
                <a:latin typeface="Times New Roman" panose="02020603050405020304" pitchFamily="18" charset="0"/>
                <a:cs typeface="Times New Roman" panose="02020603050405020304" pitchFamily="18" charset="0"/>
              </a:rPr>
              <a:t>ОСЫМША </a:t>
            </a:r>
            <a:r>
              <a:rPr lang="kk-KZ" b="1" dirty="0">
                <a:solidFill>
                  <a:srgbClr val="FF0000"/>
                </a:solidFill>
                <a:latin typeface="Times New Roman" panose="02020603050405020304" pitchFamily="18" charset="0"/>
                <a:cs typeface="Times New Roman" panose="02020603050405020304" pitchFamily="18" charset="0"/>
              </a:rPr>
              <a:t>ТАПСЫРМА</a:t>
            </a:r>
            <a:endParaRPr lang="ru-RU" b="1" dirty="0">
              <a:solidFill>
                <a:srgbClr val="FF0000"/>
              </a:solidFill>
              <a:latin typeface="Times New Roman" panose="02020603050405020304" pitchFamily="18" charset="0"/>
              <a:cs typeface="Times New Roman" panose="02020603050405020304" pitchFamily="18" charset="0"/>
            </a:endParaRPr>
          </a:p>
        </p:txBody>
      </p:sp>
      <p:pic>
        <p:nvPicPr>
          <p:cNvPr id="1026" name="Picture 2" descr="C:\Users\admin\Desktop\d7e3c9d370eb0eb5.jpg"/>
          <p:cNvPicPr>
            <a:picLocks noChangeAspect="1" noChangeArrowheads="1"/>
          </p:cNvPicPr>
          <p:nvPr/>
        </p:nvPicPr>
        <p:blipFill>
          <a:blip r:embed="rId2" cstate="print"/>
          <a:srcRect/>
          <a:stretch>
            <a:fillRect/>
          </a:stretch>
        </p:blipFill>
        <p:spPr bwMode="auto">
          <a:xfrm>
            <a:off x="2444260" y="1984717"/>
            <a:ext cx="4064391" cy="4064391"/>
          </a:xfrm>
          <a:prstGeom prst="rect">
            <a:avLst/>
          </a:prstGeom>
          <a:noFill/>
        </p:spPr>
      </p:pic>
    </p:spTree>
    <p:extLst>
      <p:ext uri="{BB962C8B-B14F-4D97-AF65-F5344CB8AC3E}">
        <p14:creationId xmlns="" xmlns:p14="http://schemas.microsoft.com/office/powerpoint/2010/main" val="464818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Title 1"/>
          <p:cNvSpPr txBox="1">
            <a:spLocks/>
          </p:cNvSpPr>
          <p:nvPr/>
        </p:nvSpPr>
        <p:spPr>
          <a:xfrm>
            <a:off x="1044493" y="915460"/>
            <a:ext cx="4871397" cy="621902"/>
          </a:xfrm>
          <a:prstGeom prst="rect">
            <a:avLst/>
          </a:prstGeom>
          <a:effectLst>
            <a:outerShdw blurRad="50800" dist="38100" dir="5400000" algn="t" rotWithShape="0">
              <a:prstClr val="black">
                <a:alpha val="40000"/>
              </a:prstClr>
            </a:outerShdw>
          </a:effectLst>
        </p:spPr>
        <p:txBody>
          <a:bodyPr anchor="ctr">
            <a:noAutofit/>
          </a:bodyPr>
          <a:lstStyle>
            <a:lvl1pPr algn="l" defTabSz="914400" rtl="0" eaLnBrk="1" latinLnBrk="0" hangingPunct="1">
              <a:lnSpc>
                <a:spcPct val="90000"/>
              </a:lnSpc>
              <a:spcBef>
                <a:spcPct val="0"/>
              </a:spcBef>
              <a:buNone/>
              <a:defRPr sz="2400" b="1" i="0" kern="1200" baseline="0">
                <a:solidFill>
                  <a:schemeClr val="bg1"/>
                </a:solidFill>
                <a:latin typeface="+mj-lt"/>
                <a:ea typeface="+mj-ea"/>
                <a:cs typeface="+mj-cs"/>
              </a:defRPr>
            </a:lvl1pPr>
          </a:lstStyle>
          <a:p>
            <a:r>
              <a:rPr lang="kk-KZ" sz="3000" dirty="0">
                <a:solidFill>
                  <a:srgbClr val="C00000"/>
                </a:solidFill>
                <a:latin typeface="Times New Roman" panose="02020603050405020304" pitchFamily="18" charset="0"/>
                <a:ea typeface="Open Sans" panose="020B0606030504020204" pitchFamily="34" charset="0"/>
                <a:cs typeface="Times New Roman" panose="02020603050405020304" pitchFamily="18" charset="0"/>
              </a:rPr>
              <a:t>Бағалау критерийлері:</a:t>
            </a:r>
            <a:endParaRPr lang="en-US" sz="3000" dirty="0">
              <a:solidFill>
                <a:srgbClr val="C00000"/>
              </a:solidFill>
              <a:latin typeface="Times New Roman" panose="02020603050405020304" pitchFamily="18" charset="0"/>
              <a:ea typeface="Open Sans" panose="020B0606030504020204" pitchFamily="34" charset="0"/>
              <a:cs typeface="Times New Roman" panose="02020603050405020304" pitchFamily="18" charset="0"/>
            </a:endParaRPr>
          </a:p>
        </p:txBody>
      </p:sp>
      <p:sp>
        <p:nvSpPr>
          <p:cNvPr id="5" name="Прямоугольник 4"/>
          <p:cNvSpPr/>
          <p:nvPr/>
        </p:nvSpPr>
        <p:spPr>
          <a:xfrm>
            <a:off x="1311779" y="1691451"/>
            <a:ext cx="7106927" cy="1200329"/>
          </a:xfrm>
          <a:prstGeom prst="rect">
            <a:avLst/>
          </a:prstGeom>
        </p:spPr>
        <p:txBody>
          <a:bodyPr wrap="square">
            <a:spAutoFit/>
          </a:bodyPr>
          <a:lstStyle/>
          <a:p>
            <a:pPr lvl="1" algn="just"/>
            <a:r>
              <a:rPr lang="kk-KZ" sz="2400" dirty="0" smtClean="0"/>
              <a:t>- 	 </a:t>
            </a:r>
            <a:r>
              <a:rPr lang="kk-KZ" sz="2400" dirty="0">
                <a:solidFill>
                  <a:srgbClr val="002060"/>
                </a:solidFill>
                <a:latin typeface="Times New Roman" panose="02020603050405020304" pitchFamily="18" charset="0"/>
                <a:cs typeface="Times New Roman" panose="02020603050405020304" pitchFamily="18" charset="0"/>
              </a:rPr>
              <a:t>тірек сөздерді анықтап, мәтіннің тақырыбын болжайды</a:t>
            </a:r>
            <a:r>
              <a:rPr lang="kk-KZ" sz="2400" dirty="0" smtClean="0">
                <a:solidFill>
                  <a:srgbClr val="002060"/>
                </a:solidFill>
                <a:latin typeface="Times New Roman" panose="02020603050405020304" pitchFamily="18" charset="0"/>
                <a:cs typeface="Times New Roman" panose="02020603050405020304" pitchFamily="18" charset="0"/>
              </a:rPr>
              <a:t>;</a:t>
            </a:r>
            <a:endParaRPr lang="kk-KZ" sz="2400" dirty="0">
              <a:solidFill>
                <a:srgbClr val="002060"/>
              </a:solidFill>
              <a:latin typeface="Times New Roman" panose="02020603050405020304" pitchFamily="18" charset="0"/>
              <a:cs typeface="Times New Roman" panose="02020603050405020304" pitchFamily="18" charset="0"/>
            </a:endParaRPr>
          </a:p>
          <a:p>
            <a:pPr lvl="1" algn="just"/>
            <a:r>
              <a:rPr lang="kk-KZ" sz="2400" dirty="0" smtClean="0">
                <a:solidFill>
                  <a:srgbClr val="002060"/>
                </a:solidFill>
                <a:latin typeface="Times New Roman" panose="02020603050405020304" pitchFamily="18" charset="0"/>
                <a:cs typeface="Times New Roman" panose="02020603050405020304" pitchFamily="18" charset="0"/>
              </a:rPr>
              <a:t>-      мәтіннің </a:t>
            </a:r>
            <a:r>
              <a:rPr lang="kk-KZ" sz="2400" dirty="0">
                <a:solidFill>
                  <a:srgbClr val="002060"/>
                </a:solidFill>
                <a:latin typeface="Times New Roman" panose="02020603050405020304" pitchFamily="18" charset="0"/>
                <a:cs typeface="Times New Roman" panose="02020603050405020304" pitchFamily="18" charset="0"/>
              </a:rPr>
              <a:t>жанрлық ерекшелігін ажыратады.</a:t>
            </a:r>
          </a:p>
        </p:txBody>
      </p:sp>
    </p:spTree>
    <p:extLst>
      <p:ext uri="{BB962C8B-B14F-4D97-AF65-F5344CB8AC3E}">
        <p14:creationId xmlns="" xmlns:p14="http://schemas.microsoft.com/office/powerpoint/2010/main" val="14523674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Прямоугольник 1"/>
          <p:cNvSpPr/>
          <p:nvPr/>
        </p:nvSpPr>
        <p:spPr>
          <a:xfrm>
            <a:off x="820648" y="631891"/>
            <a:ext cx="3259226" cy="400110"/>
          </a:xfrm>
          <a:prstGeom prst="rect">
            <a:avLst/>
          </a:prstGeom>
        </p:spPr>
        <p:txBody>
          <a:bodyPr wrap="none">
            <a:spAutoFit/>
          </a:bodyPr>
          <a:lstStyle/>
          <a:p>
            <a:pPr defTabSz="685800"/>
            <a:r>
              <a:rPr lang="kk-KZ" sz="2000" b="1" kern="0" dirty="0">
                <a:solidFill>
                  <a:srgbClr val="FF0000"/>
                </a:solidFill>
                <a:latin typeface="Times New Roman" panose="02020603050405020304" pitchFamily="18" charset="0"/>
                <a:cs typeface="Times New Roman" panose="02020603050405020304" pitchFamily="18" charset="0"/>
              </a:rPr>
              <a:t>ОЙ ТАСТАУ,  ОЙЛАНТУ</a:t>
            </a:r>
            <a:endParaRPr lang="ru-RU" sz="2000" kern="0" dirty="0">
              <a:solidFill>
                <a:sysClr val="windowText" lastClr="000000"/>
              </a:solidFill>
            </a:endParaRPr>
          </a:p>
        </p:txBody>
      </p:sp>
      <p:sp>
        <p:nvSpPr>
          <p:cNvPr id="6" name="Прямоугольник 5"/>
          <p:cNvSpPr/>
          <p:nvPr/>
        </p:nvSpPr>
        <p:spPr>
          <a:xfrm>
            <a:off x="484909" y="1207433"/>
            <a:ext cx="7883236" cy="941796"/>
          </a:xfrm>
          <a:prstGeom prst="rect">
            <a:avLst/>
          </a:prstGeom>
        </p:spPr>
        <p:txBody>
          <a:bodyPr wrap="square">
            <a:spAutoFit/>
          </a:bodyPr>
          <a:lstStyle/>
          <a:p>
            <a:pPr marL="342900" lvl="1" defTabSz="685800">
              <a:lnSpc>
                <a:spcPct val="115000"/>
              </a:lnSpc>
              <a:spcBef>
                <a:spcPts val="375"/>
              </a:spcBef>
            </a:pPr>
            <a:r>
              <a:rPr lang="kk-KZ" sz="2400" i="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Берілген суреттер арқылы </a:t>
            </a:r>
            <a:r>
              <a:rPr lang="kk-KZ" sz="2400"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сабақ тақырыбына болжам </a:t>
            </a:r>
            <a:r>
              <a:rPr lang="kk-KZ" sz="2400" i="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жасап көрелік.</a:t>
            </a:r>
            <a:endParaRPr lang="ru-RU" sz="2400" i="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9" name="Рисунок 8" descr="C:\Users\1\Desktop\1523364405_chw_ygad6h4.jpg"/>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25355" y="2298505"/>
            <a:ext cx="2455416" cy="2008529"/>
          </a:xfrm>
          <a:prstGeom prst="rect">
            <a:avLst/>
          </a:prstGeom>
          <a:ln>
            <a:noFill/>
          </a:ln>
          <a:effectLst>
            <a:softEdge rad="112500"/>
          </a:effectLst>
        </p:spPr>
      </p:pic>
      <p:pic>
        <p:nvPicPr>
          <p:cNvPr id="10" name="Рисунок 9"/>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030826" y="2201551"/>
            <a:ext cx="2540837" cy="1963833"/>
          </a:xfrm>
          <a:prstGeom prst="rect">
            <a:avLst/>
          </a:prstGeom>
          <a:ln>
            <a:noFill/>
          </a:ln>
          <a:effectLst>
            <a:softEdge rad="112500"/>
          </a:effectLst>
        </p:spPr>
      </p:pic>
      <p:sp>
        <p:nvSpPr>
          <p:cNvPr id="3" name="Прямоугольник 2"/>
          <p:cNvSpPr/>
          <p:nvPr/>
        </p:nvSpPr>
        <p:spPr>
          <a:xfrm>
            <a:off x="820648" y="4456310"/>
            <a:ext cx="7826320" cy="1683025"/>
          </a:xfrm>
          <a:prstGeom prst="rect">
            <a:avLst/>
          </a:prstGeom>
        </p:spPr>
        <p:txBody>
          <a:bodyPr wrap="square">
            <a:spAutoFit/>
          </a:bodyPr>
          <a:lstStyle/>
          <a:p>
            <a:pPr lvl="0" algn="just" defTabSz="914400">
              <a:lnSpc>
                <a:spcPct val="115000"/>
              </a:lnSpc>
              <a:spcBef>
                <a:spcPts val="1000"/>
              </a:spcBef>
            </a:pPr>
            <a:r>
              <a:rPr lang="kk-KZ"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ДЕСКРИПТОР: </a:t>
            </a:r>
          </a:p>
          <a:p>
            <a:pPr lvl="1" algn="just" defTabSz="914400">
              <a:spcBef>
                <a:spcPts val="1000"/>
              </a:spcBef>
            </a:pPr>
            <a:r>
              <a:rPr lang="kk-KZ" sz="2200"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kk-KZ" sz="2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сабақ тақырыбына болжам жасайды;</a:t>
            </a:r>
          </a:p>
          <a:p>
            <a:pPr lvl="1" algn="just" defTabSz="914400">
              <a:spcBef>
                <a:spcPts val="1000"/>
              </a:spcBef>
            </a:pPr>
            <a:r>
              <a:rPr lang="kk-KZ" sz="22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-суреттерді </a:t>
            </a:r>
            <a:r>
              <a:rPr lang="kk-KZ" sz="2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бір-бірімен байланыстырып, өз пікірлерін </a:t>
            </a:r>
            <a:r>
              <a:rPr lang="kk-KZ" sz="22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білдіреді.</a:t>
            </a:r>
            <a:endParaRPr lang="kk-KZ" sz="2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4012138233"/>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Управляющая кнопка: фильм 3">
            <a:hlinkClick r:id="" action="ppaction://noaction" highlightClick="1"/>
          </p:cNvPr>
          <p:cNvSpPr/>
          <p:nvPr/>
        </p:nvSpPr>
        <p:spPr>
          <a:xfrm>
            <a:off x="6906651" y="4091471"/>
            <a:ext cx="1042416" cy="1042416"/>
          </a:xfrm>
          <a:prstGeom prst="actionButtonMovi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white"/>
              </a:solidFill>
              <a:effectLst/>
              <a:uLnTx/>
              <a:uFillTx/>
              <a:latin typeface="Calibri" panose="020F0502020204030204"/>
            </a:endParaRPr>
          </a:p>
        </p:txBody>
      </p:sp>
      <p:sp>
        <p:nvSpPr>
          <p:cNvPr id="2" name="Прямоугольник 1"/>
          <p:cNvSpPr/>
          <p:nvPr/>
        </p:nvSpPr>
        <p:spPr>
          <a:xfrm>
            <a:off x="1066799" y="552272"/>
            <a:ext cx="7024256" cy="58477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kk-KZ" sz="3200" b="1" i="0" u="none" strike="noStrike" kern="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Кіріспе бөлімді бекіту </a:t>
            </a:r>
            <a:endParaRPr kumimoji="0" lang="ru-RU" sz="3200" b="1" i="0" u="none" strike="noStrike" kern="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1260764" y="1914359"/>
            <a:ext cx="6386946" cy="893065"/>
          </a:xfrm>
          <a:prstGeom prst="rect">
            <a:avLst/>
          </a:prstGeom>
        </p:spPr>
        <p:txBody>
          <a:bodyPr wrap="square">
            <a:spAutoFit/>
          </a:bodyPr>
          <a:lstStyle/>
          <a:p>
            <a:pPr lvl="0" defTabSz="914400">
              <a:lnSpc>
                <a:spcPct val="115000"/>
              </a:lnSpc>
              <a:spcBef>
                <a:spcPts val="1000"/>
              </a:spcBef>
            </a:pPr>
            <a:r>
              <a:rPr lang="en-US" sz="2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hlinkClick r:id="rId3"/>
              </a:rPr>
              <a:t>https://</a:t>
            </a:r>
            <a:r>
              <a:rPr lang="en-US" sz="20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hlinkClick r:id="rId3"/>
              </a:rPr>
              <a:t>www.youtube.com/watch?v=W6lfYCpsuBo</a:t>
            </a:r>
            <a:endParaRPr lang="kk-KZ" sz="20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lvl="0" defTabSz="914400">
              <a:lnSpc>
                <a:spcPct val="115000"/>
              </a:lnSpc>
              <a:spcBef>
                <a:spcPts val="1000"/>
              </a:spcBef>
            </a:pPr>
            <a:endParaRPr lang="ru-RU" dirty="0">
              <a:solidFill>
                <a:srgbClr val="C00000"/>
              </a:solidFill>
              <a:latin typeface="Calibri" panose="020F0502020204030204"/>
            </a:endParaRPr>
          </a:p>
        </p:txBody>
      </p:sp>
    </p:spTree>
    <p:extLst>
      <p:ext uri="{BB962C8B-B14F-4D97-AF65-F5344CB8AC3E}">
        <p14:creationId xmlns="" xmlns:p14="http://schemas.microsoft.com/office/powerpoint/2010/main" val="126694701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Прямоугольник 1"/>
          <p:cNvSpPr/>
          <p:nvPr/>
        </p:nvSpPr>
        <p:spPr>
          <a:xfrm>
            <a:off x="964261" y="592633"/>
            <a:ext cx="6170830" cy="553998"/>
          </a:xfrm>
          <a:prstGeom prst="rect">
            <a:avLst/>
          </a:prstGeom>
        </p:spPr>
        <p:txBody>
          <a:bodyPr wrap="square">
            <a:spAutoFit/>
          </a:bodyPr>
          <a:lstStyle/>
          <a:p>
            <a:pPr>
              <a:spcAft>
                <a:spcPts val="600"/>
              </a:spcAft>
            </a:pPr>
            <a:r>
              <a:rPr lang="kk-KZ" sz="3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АНЫҚТАМА БҰРЫШЫ</a:t>
            </a:r>
            <a:endParaRPr lang="ru-RU" sz="30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3" name="Скругленный прямоугольник 12"/>
          <p:cNvSpPr/>
          <p:nvPr/>
        </p:nvSpPr>
        <p:spPr>
          <a:xfrm>
            <a:off x="784150" y="1787236"/>
            <a:ext cx="7500867" cy="326967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just" defTabSz="914400"/>
            <a:r>
              <a:rPr lang="kk-KZ" sz="2800" b="1" dirty="0">
                <a:solidFill>
                  <a:srgbClr val="002060"/>
                </a:solidFill>
                <a:latin typeface="Times New Roman" panose="02020603050405020304" pitchFamily="18" charset="0"/>
                <a:cs typeface="Times New Roman" panose="02020603050405020304" pitchFamily="18" charset="0"/>
              </a:rPr>
              <a:t>Тірек сөз</a:t>
            </a:r>
            <a:r>
              <a:rPr lang="kk-KZ" sz="2800" dirty="0">
                <a:solidFill>
                  <a:srgbClr val="002060"/>
                </a:solidFill>
                <a:latin typeface="Times New Roman" panose="02020603050405020304" pitchFamily="18" charset="0"/>
                <a:cs typeface="Times New Roman" panose="02020603050405020304" pitchFamily="18" charset="0"/>
              </a:rPr>
              <a:t> </a:t>
            </a:r>
            <a:r>
              <a:rPr lang="kk-KZ" sz="2800" b="1" dirty="0">
                <a:solidFill>
                  <a:srgbClr val="002060"/>
                </a:solidFill>
                <a:latin typeface="Times New Roman" panose="02020603050405020304" pitchFamily="18" charset="0"/>
                <a:cs typeface="Times New Roman" panose="02020603050405020304" pitchFamily="18" charset="0"/>
              </a:rPr>
              <a:t>дегеніміз</a:t>
            </a:r>
            <a:r>
              <a:rPr lang="kk-KZ" sz="2800" dirty="0">
                <a:solidFill>
                  <a:srgbClr val="002060"/>
                </a:solidFill>
                <a:latin typeface="Times New Roman" panose="02020603050405020304" pitchFamily="18" charset="0"/>
                <a:cs typeface="Times New Roman" panose="02020603050405020304" pitchFamily="18" charset="0"/>
              </a:rPr>
              <a:t> </a:t>
            </a:r>
            <a:r>
              <a:rPr lang="kk-KZ" sz="2800" dirty="0">
                <a:solidFill>
                  <a:prstClr val="black"/>
                </a:solidFill>
                <a:latin typeface="Times New Roman" panose="02020603050405020304" pitchFamily="18" charset="0"/>
                <a:cs typeface="Times New Roman" panose="02020603050405020304" pitchFamily="18" charset="0"/>
              </a:rPr>
              <a:t>– </a:t>
            </a:r>
            <a:r>
              <a:rPr lang="kk-KZ" sz="2800" dirty="0">
                <a:solidFill>
                  <a:srgbClr val="002060"/>
                </a:solidFill>
                <a:latin typeface="Times New Roman" panose="02020603050405020304" pitchFamily="18" charset="0"/>
                <a:cs typeface="Times New Roman" panose="02020603050405020304" pitchFamily="18" charset="0"/>
              </a:rPr>
              <a:t>мәтіндегі ойды мағыналық тұрғыдан ұйыстырып, ашып тұратын сөз.  </a:t>
            </a:r>
          </a:p>
          <a:p>
            <a:pPr lvl="0" algn="just" defTabSz="914400"/>
            <a:r>
              <a:rPr lang="kk-KZ" sz="2800" b="1" dirty="0">
                <a:solidFill>
                  <a:srgbClr val="002060"/>
                </a:solidFill>
                <a:latin typeface="Times New Roman" panose="02020603050405020304" pitchFamily="18" charset="0"/>
                <a:cs typeface="Times New Roman" panose="02020603050405020304" pitchFamily="18" charset="0"/>
              </a:rPr>
              <a:t>Болжау, </a:t>
            </a:r>
            <a:r>
              <a:rPr lang="kk-KZ" sz="2800" dirty="0">
                <a:solidFill>
                  <a:srgbClr val="002060"/>
                </a:solidFill>
                <a:latin typeface="Times New Roman" panose="02020603050405020304" pitchFamily="18" charset="0"/>
                <a:cs typeface="Times New Roman" panose="02020603050405020304" pitchFamily="18" charset="0"/>
              </a:rPr>
              <a:t>бұл – мәтінде көтерілген тақырыпты немесе  мәселенің жай-күйін болжамдап пікір білдіру</a:t>
            </a:r>
            <a:endParaRPr lang="ru-RU" sz="2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119373530"/>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Прямоугольник 7"/>
          <p:cNvSpPr/>
          <p:nvPr/>
        </p:nvSpPr>
        <p:spPr>
          <a:xfrm>
            <a:off x="730008" y="534313"/>
            <a:ext cx="7651992" cy="830997"/>
          </a:xfrm>
          <a:prstGeom prst="rect">
            <a:avLst/>
          </a:prstGeom>
        </p:spPr>
        <p:txBody>
          <a:bodyPr wrap="square">
            <a:spAutoFit/>
          </a:bodyPr>
          <a:lstStyle/>
          <a:p>
            <a:pPr lvl="0" algn="just" defTabSz="914400">
              <a:defRPr/>
            </a:pPr>
            <a:r>
              <a:rPr kumimoji="0" lang="kk-KZ" sz="2400" b="1" i="0" u="none" strike="noStrike" kern="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1-тапсырма. </a:t>
            </a:r>
            <a:r>
              <a:rPr lang="kk-KZ" sz="2400" i="1" kern="0" dirty="0">
                <a:solidFill>
                  <a:srgbClr val="002060"/>
                </a:solidFill>
                <a:latin typeface="Times New Roman" panose="02020603050405020304" pitchFamily="18" charset="0"/>
                <a:cs typeface="Times New Roman" panose="02020603050405020304" pitchFamily="18" charset="0"/>
              </a:rPr>
              <a:t>Мәтінді мұқият тыңдап, тірек сөздерді анықтаңдар және тақырыпты болжаңдар.</a:t>
            </a:r>
            <a:endParaRPr kumimoji="0" lang="ru-RU" sz="2400" b="0" i="0" u="none" strike="noStrike" kern="0" cap="none" spc="0" normalizeH="0" baseline="0" noProof="0" dirty="0" smtClean="0">
              <a:ln>
                <a:noFill/>
              </a:ln>
              <a:solidFill>
                <a:srgbClr val="002060"/>
              </a:solidFill>
              <a:effectLst/>
              <a:uLnTx/>
              <a:uFillTx/>
            </a:endParaRPr>
          </a:p>
        </p:txBody>
      </p:sp>
      <p:sp>
        <p:nvSpPr>
          <p:cNvPr id="18" name="Прямоугольник 17"/>
          <p:cNvSpPr/>
          <p:nvPr/>
        </p:nvSpPr>
        <p:spPr>
          <a:xfrm>
            <a:off x="799199" y="4815895"/>
            <a:ext cx="7513609" cy="1200329"/>
          </a:xfrm>
          <a:prstGeom prst="rect">
            <a:avLst/>
          </a:prstGeom>
        </p:spPr>
        <p:txBody>
          <a:bodyPr wrap="square">
            <a:spAutoFit/>
          </a:bodyPr>
          <a:lstStyle/>
          <a:p>
            <a:pPr defTabSz="914400"/>
            <a:r>
              <a:rPr lang="kk-KZ" sz="2400" b="1" dirty="0">
                <a:solidFill>
                  <a:srgbClr val="002060"/>
                </a:solidFill>
                <a:latin typeface="Times New Roman" panose="02020603050405020304" pitchFamily="18" charset="0"/>
                <a:ea typeface="Calibri" panose="020F0502020204030204" pitchFamily="34" charset="0"/>
                <a:cs typeface="Arial" panose="020B0604020202020204" pitchFamily="34" charset="0"/>
              </a:rPr>
              <a:t>Дескриптор:</a:t>
            </a:r>
          </a:p>
          <a:p>
            <a:pPr lvl="0" defTabSz="914400"/>
            <a:r>
              <a:rPr lang="kk-KZ" sz="2400" b="1" dirty="0" smtClean="0">
                <a:solidFill>
                  <a:srgbClr val="002060"/>
                </a:solidFill>
                <a:latin typeface="Times New Roman" panose="02020603050405020304" pitchFamily="18" charset="0"/>
                <a:ea typeface="Calibri" panose="020F0502020204030204" pitchFamily="34" charset="0"/>
                <a:cs typeface="Arial" panose="020B0604020202020204" pitchFamily="34" charset="0"/>
              </a:rPr>
              <a:t>- </a:t>
            </a:r>
            <a:r>
              <a:rPr lang="kk-KZ" sz="2400" dirty="0" smtClean="0">
                <a:solidFill>
                  <a:srgbClr val="002060"/>
                </a:solidFill>
                <a:latin typeface="Times New Roman" panose="02020603050405020304" pitchFamily="18" charset="0"/>
                <a:ea typeface="Calibri" panose="020F0502020204030204" pitchFamily="34" charset="0"/>
                <a:cs typeface="Arial" panose="020B0604020202020204" pitchFamily="34" charset="0"/>
              </a:rPr>
              <a:t>мәтіннен </a:t>
            </a:r>
            <a:r>
              <a:rPr lang="kk-KZ" sz="2400" dirty="0">
                <a:solidFill>
                  <a:srgbClr val="002060"/>
                </a:solidFill>
                <a:latin typeface="Times New Roman" panose="02020603050405020304" pitchFamily="18" charset="0"/>
                <a:ea typeface="Calibri" panose="020F0502020204030204" pitchFamily="34" charset="0"/>
                <a:cs typeface="Arial" panose="020B0604020202020204" pitchFamily="34" charset="0"/>
              </a:rPr>
              <a:t>тірек сөздерді анықтайды;</a:t>
            </a:r>
            <a:r>
              <a:rPr lang="ru-RU" sz="2400" dirty="0">
                <a:solidFill>
                  <a:srgbClr val="002060"/>
                </a:solidFill>
                <a:latin typeface="Calibri" panose="020F0502020204030204" pitchFamily="34" charset="0"/>
                <a:ea typeface="Calibri" panose="020F0502020204030204" pitchFamily="34" charset="0"/>
                <a:cs typeface="Arial" panose="020B0604020202020204" pitchFamily="34" charset="0"/>
              </a:rPr>
              <a:t> </a:t>
            </a:r>
          </a:p>
          <a:p>
            <a:pPr lvl="0" defTabSz="914400"/>
            <a:r>
              <a:rPr lang="ru-RU" sz="2400" dirty="0" smtClean="0">
                <a:solidFill>
                  <a:srgbClr val="002060"/>
                </a:solidFill>
                <a:latin typeface="Calibri" panose="020F0502020204030204" pitchFamily="34" charset="0"/>
                <a:ea typeface="Calibri" panose="020F0502020204030204" pitchFamily="34" charset="0"/>
                <a:cs typeface="Arial" panose="020B0604020202020204" pitchFamily="34" charset="0"/>
              </a:rPr>
              <a:t>- </a:t>
            </a:r>
            <a:r>
              <a:rPr lang="kk-KZ" sz="2400" dirty="0">
                <a:solidFill>
                  <a:srgbClr val="002060"/>
                </a:solidFill>
                <a:latin typeface="Times New Roman" panose="02020603050405020304" pitchFamily="18" charset="0"/>
                <a:ea typeface="Calibri" panose="020F0502020204030204" pitchFamily="34" charset="0"/>
                <a:cs typeface="Arial" panose="020B0604020202020204" pitchFamily="34" charset="0"/>
              </a:rPr>
              <a:t>тірек сөздер  негізінде  мәтін тақырыбын болжайды</a:t>
            </a:r>
            <a:r>
              <a:rPr lang="kk-KZ" sz="2400" dirty="0">
                <a:solidFill>
                  <a:prstClr val="black"/>
                </a:solidFill>
                <a:latin typeface="Times New Roman" panose="02020603050405020304" pitchFamily="18" charset="0"/>
                <a:ea typeface="Calibri" panose="020F0502020204030204" pitchFamily="34" charset="0"/>
                <a:cs typeface="Arial" panose="020B0604020202020204" pitchFamily="34" charset="0"/>
              </a:rPr>
              <a:t>.</a:t>
            </a:r>
            <a:endParaRPr lang="ru-RU" sz="2400"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pic>
        <p:nvPicPr>
          <p:cNvPr id="2" name="Рисунок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648691" y="1521645"/>
            <a:ext cx="5583381" cy="1999117"/>
          </a:xfrm>
          <a:prstGeom prst="rect">
            <a:avLst/>
          </a:prstGeom>
        </p:spPr>
      </p:pic>
      <p:sp>
        <p:nvSpPr>
          <p:cNvPr id="7" name="Прямоугольник 6"/>
          <p:cNvSpPr/>
          <p:nvPr/>
        </p:nvSpPr>
        <p:spPr>
          <a:xfrm>
            <a:off x="799198" y="3536844"/>
            <a:ext cx="7513609" cy="1107996"/>
          </a:xfrm>
          <a:prstGeom prst="rect">
            <a:avLst/>
          </a:prstGeom>
        </p:spPr>
        <p:txBody>
          <a:bodyPr wrap="square">
            <a:spAutoFit/>
          </a:bodyPr>
          <a:lstStyle/>
          <a:p>
            <a:pPr defTabSz="914400"/>
            <a:r>
              <a:rPr lang="kk-KZ" sz="2200" b="1" dirty="0" smtClean="0">
                <a:solidFill>
                  <a:srgbClr val="002060"/>
                </a:solidFill>
                <a:latin typeface="Times New Roman" panose="02020603050405020304" pitchFamily="18" charset="0"/>
                <a:ea typeface="Calibri" panose="020F0502020204030204" pitchFamily="34" charset="0"/>
                <a:cs typeface="Arial" panose="020B0604020202020204" pitchFamily="34" charset="0"/>
              </a:rPr>
              <a:t>Басы – </a:t>
            </a:r>
            <a:r>
              <a:rPr lang="kk-KZ" sz="2200" dirty="0" smtClean="0">
                <a:solidFill>
                  <a:srgbClr val="002060"/>
                </a:solidFill>
                <a:latin typeface="Times New Roman" panose="02020603050405020304" pitchFamily="18" charset="0"/>
                <a:ea typeface="Calibri" panose="020F0502020204030204" pitchFamily="34" charset="0"/>
                <a:cs typeface="Arial" panose="020B0604020202020204" pitchFamily="34" charset="0"/>
              </a:rPr>
              <a:t>мәтін</a:t>
            </a:r>
          </a:p>
          <a:p>
            <a:pPr defTabSz="914400"/>
            <a:r>
              <a:rPr lang="kk-KZ" sz="2200" b="1" dirty="0" smtClean="0">
                <a:solidFill>
                  <a:srgbClr val="002060"/>
                </a:solidFill>
                <a:latin typeface="Times New Roman" panose="02020603050405020304" pitchFamily="18" charset="0"/>
                <a:ea typeface="Calibri" panose="020F0502020204030204" pitchFamily="34" charset="0"/>
                <a:cs typeface="Arial" panose="020B0604020202020204" pitchFamily="34" charset="0"/>
              </a:rPr>
              <a:t>Қабырғалары – </a:t>
            </a:r>
            <a:r>
              <a:rPr lang="kk-KZ" sz="2200" dirty="0" smtClean="0">
                <a:solidFill>
                  <a:srgbClr val="002060"/>
                </a:solidFill>
                <a:latin typeface="Times New Roman" panose="02020603050405020304" pitchFamily="18" charset="0"/>
                <a:ea typeface="Calibri" panose="020F0502020204030204" pitchFamily="34" charset="0"/>
                <a:cs typeface="Arial" panose="020B0604020202020204" pitchFamily="34" charset="0"/>
              </a:rPr>
              <a:t>тірек сөздер</a:t>
            </a:r>
          </a:p>
          <a:p>
            <a:pPr defTabSz="914400"/>
            <a:r>
              <a:rPr lang="kk-KZ" sz="2200" b="1" dirty="0" smtClean="0">
                <a:solidFill>
                  <a:srgbClr val="002060"/>
                </a:solidFill>
                <a:latin typeface="Times New Roman" panose="02020603050405020304" pitchFamily="18" charset="0"/>
                <a:ea typeface="Calibri" panose="020F0502020204030204" pitchFamily="34" charset="0"/>
                <a:cs typeface="Arial" panose="020B0604020202020204" pitchFamily="34" charset="0"/>
              </a:rPr>
              <a:t>Балық құйрығы – </a:t>
            </a:r>
            <a:r>
              <a:rPr lang="kk-KZ" sz="2200" dirty="0" smtClean="0">
                <a:solidFill>
                  <a:srgbClr val="002060"/>
                </a:solidFill>
                <a:latin typeface="Times New Roman" panose="02020603050405020304" pitchFamily="18" charset="0"/>
                <a:ea typeface="Calibri" panose="020F0502020204030204" pitchFamily="34" charset="0"/>
                <a:cs typeface="Arial" panose="020B0604020202020204" pitchFamily="34" charset="0"/>
              </a:rPr>
              <a:t>тақырып</a:t>
            </a:r>
            <a:r>
              <a:rPr lang="kk-KZ" sz="2200" b="1" dirty="0" smtClean="0">
                <a:solidFill>
                  <a:srgbClr val="002060"/>
                </a:solidFill>
                <a:latin typeface="Times New Roman" panose="02020603050405020304" pitchFamily="18" charset="0"/>
                <a:ea typeface="Calibri" panose="020F0502020204030204" pitchFamily="34" charset="0"/>
                <a:cs typeface="Arial" panose="020B0604020202020204" pitchFamily="34" charset="0"/>
              </a:rPr>
              <a:t> </a:t>
            </a:r>
            <a:endParaRPr lang="ru-RU" sz="2200" dirty="0">
              <a:solidFill>
                <a:srgbClr val="002060"/>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 xmlns:p14="http://schemas.microsoft.com/office/powerpoint/2010/main" val="874105778"/>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6" name="Прямоугольник 5"/>
          <p:cNvSpPr/>
          <p:nvPr/>
        </p:nvSpPr>
        <p:spPr>
          <a:xfrm>
            <a:off x="979761" y="842194"/>
            <a:ext cx="5294670" cy="46166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kk-KZ" sz="2400" b="1" kern="0" dirty="0" smtClean="0">
                <a:solidFill>
                  <a:srgbClr val="FF0000"/>
                </a:solidFill>
                <a:latin typeface="Times New Roman" panose="02020603050405020304" pitchFamily="18" charset="0"/>
                <a:cs typeface="Times New Roman" panose="02020603050405020304" pitchFamily="18" charset="0"/>
              </a:rPr>
              <a:t>ТЫҢДА</a:t>
            </a:r>
            <a:r>
              <a:rPr kumimoji="0" lang="kk-KZ" sz="2400" b="1" i="0" u="none" strike="noStrike" kern="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ЛЫМ МӘТІНІ</a:t>
            </a:r>
            <a:endParaRPr kumimoji="0" lang="ru-RU" sz="2400" b="0" i="0" u="none" strike="noStrike" kern="0" cap="none" spc="0" normalizeH="0" baseline="0" noProof="0" dirty="0" smtClean="0">
              <a:ln>
                <a:noFill/>
              </a:ln>
              <a:solidFill>
                <a:sysClr val="windowText" lastClr="000000"/>
              </a:solidFill>
              <a:effectLst/>
              <a:uLnTx/>
              <a:uFillTx/>
            </a:endParaRPr>
          </a:p>
        </p:txBody>
      </p:sp>
      <p:sp>
        <p:nvSpPr>
          <p:cNvPr id="7" name="Прямоугольник 6"/>
          <p:cNvSpPr/>
          <p:nvPr/>
        </p:nvSpPr>
        <p:spPr>
          <a:xfrm>
            <a:off x="634181" y="1530688"/>
            <a:ext cx="7713405" cy="3785652"/>
          </a:xfrm>
          <a:prstGeom prst="rect">
            <a:avLst/>
          </a:prstGeom>
        </p:spPr>
        <p:txBody>
          <a:bodyPr wrap="square">
            <a:spAutoFit/>
          </a:bodyPr>
          <a:lstStyle/>
          <a:p>
            <a:pPr lvl="0" algn="just" defTabSz="914400"/>
            <a:r>
              <a:rPr lang="ru-RU" sz="2100" b="1" dirty="0">
                <a:solidFill>
                  <a:srgbClr val="002060"/>
                </a:solidFill>
                <a:latin typeface="Arial" panose="020B0604020202020204" pitchFamily="34" charset="0"/>
                <a:cs typeface="Arial" panose="020B0604020202020204" pitchFamily="34" charset="0"/>
              </a:rPr>
              <a:t>	</a:t>
            </a:r>
            <a:r>
              <a:rPr lang="kk-KZ" sz="2400" b="1" dirty="0" smtClean="0">
                <a:solidFill>
                  <a:srgbClr val="002060"/>
                </a:solidFill>
                <a:latin typeface="Times New Roman" panose="02020603050405020304" pitchFamily="18" charset="0"/>
                <a:cs typeface="Times New Roman" panose="02020603050405020304" pitchFamily="18" charset="0"/>
              </a:rPr>
              <a:t>Тіл</a:t>
            </a:r>
            <a:r>
              <a:rPr lang="kk-KZ" sz="2400" dirty="0" smtClean="0">
                <a:solidFill>
                  <a:srgbClr val="002060"/>
                </a:solidFill>
                <a:latin typeface="Times New Roman" panose="02020603050405020304" pitchFamily="18" charset="0"/>
                <a:cs typeface="Times New Roman" panose="02020603050405020304" pitchFamily="18" charset="0"/>
              </a:rPr>
              <a:t> </a:t>
            </a:r>
            <a:r>
              <a:rPr lang="kk-KZ" sz="2400" dirty="0">
                <a:solidFill>
                  <a:srgbClr val="002060"/>
                </a:solidFill>
                <a:latin typeface="Times New Roman" panose="02020603050405020304" pitchFamily="18" charset="0"/>
                <a:cs typeface="Times New Roman" panose="02020603050405020304" pitchFamily="18" charset="0"/>
              </a:rPr>
              <a:t>– қоғамдық құбылыс, ол өмір қажеттіліктерінен пайда болған. Яғни, тіл – адамдар арасындағы қарым-қатынас құралы. Тіл арқылы хабарды жеткізуге немесе хабарды алуға, сонымен қатар, қозғау салуға, бұйыруға, өтінуге болады.  </a:t>
            </a:r>
          </a:p>
          <a:p>
            <a:pPr lvl="0" algn="just" defTabSz="914400"/>
            <a:r>
              <a:rPr lang="kk-KZ" sz="2400" dirty="0">
                <a:solidFill>
                  <a:srgbClr val="002060"/>
                </a:solidFill>
                <a:latin typeface="Times New Roman" panose="02020603050405020304" pitchFamily="18" charset="0"/>
                <a:cs typeface="Times New Roman" panose="02020603050405020304" pitchFamily="18" charset="0"/>
              </a:rPr>
              <a:t>	</a:t>
            </a:r>
            <a:r>
              <a:rPr lang="kk-KZ" sz="2400" b="1" dirty="0">
                <a:solidFill>
                  <a:srgbClr val="002060"/>
                </a:solidFill>
                <a:latin typeface="Times New Roman" panose="02020603050405020304" pitchFamily="18" charset="0"/>
                <a:cs typeface="Times New Roman" panose="02020603050405020304" pitchFamily="18" charset="0"/>
              </a:rPr>
              <a:t>Сөйлеу</a:t>
            </a:r>
            <a:r>
              <a:rPr lang="kk-KZ" sz="2400" dirty="0">
                <a:solidFill>
                  <a:srgbClr val="002060"/>
                </a:solidFill>
                <a:latin typeface="Times New Roman" panose="02020603050405020304" pitchFamily="18" charset="0"/>
                <a:cs typeface="Times New Roman" panose="02020603050405020304" pitchFamily="18" charset="0"/>
              </a:rPr>
              <a:t> – сол құралдың нақты қолданыста көрінетін түрі, яғни, адамның тілдік амалдар арқылы пікір, ой білдіру әрекеті. Сөйлеуге тән қасиеттер: дауысталу, тембрлік сипат, артикуляциялық анықтық, темп, акцент. </a:t>
            </a:r>
            <a:endParaRPr lang="ru-RU" sz="2100" dirty="0">
              <a:solidFill>
                <a:srgbClr val="002060"/>
              </a:solidFill>
              <a:latin typeface="Arial" panose="020B0604020202020204" pitchFamily="34" charset="0"/>
              <a:ea typeface="Open Sans" panose="020B0606030504020204" pitchFamily="34" charset="0"/>
              <a:cs typeface="Arial" panose="020B0604020202020204" pitchFamily="34" charset="0"/>
            </a:endParaRPr>
          </a:p>
        </p:txBody>
      </p:sp>
    </p:spTree>
    <p:extLst>
      <p:ext uri="{BB962C8B-B14F-4D97-AF65-F5344CB8AC3E}">
        <p14:creationId xmlns="" xmlns:p14="http://schemas.microsoft.com/office/powerpoint/2010/main" val="42771424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29"/>
        <p:cNvGrpSpPr/>
        <p:nvPr/>
      </p:nvGrpSpPr>
      <p:grpSpPr>
        <a:xfrm>
          <a:off x="0" y="0"/>
          <a:ext cx="0" cy="0"/>
          <a:chOff x="0" y="0"/>
          <a:chExt cx="0" cy="0"/>
        </a:xfrm>
      </p:grpSpPr>
      <p:sp>
        <p:nvSpPr>
          <p:cNvPr id="2" name="Прямоугольник 1"/>
          <p:cNvSpPr/>
          <p:nvPr/>
        </p:nvSpPr>
        <p:spPr>
          <a:xfrm>
            <a:off x="811162" y="505636"/>
            <a:ext cx="5294670" cy="58477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kk-KZ" sz="3000" b="1" i="0" u="none" strike="noStrike" kern="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Өзіңді</a:t>
            </a:r>
            <a:r>
              <a:rPr kumimoji="0" lang="kk-KZ" sz="3200" b="1" i="0" u="none" strike="noStrike" kern="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 тексер</a:t>
            </a:r>
            <a:endParaRPr kumimoji="0" lang="ru-RU" sz="1800" b="0" i="0" u="none" strike="noStrike" kern="0" cap="none" spc="0" normalizeH="0" baseline="0" noProof="0" dirty="0" smtClean="0">
              <a:ln>
                <a:noFill/>
              </a:ln>
              <a:solidFill>
                <a:sysClr val="windowText" lastClr="000000"/>
              </a:solidFill>
              <a:effectLst/>
              <a:uLnTx/>
              <a:uFillTx/>
            </a:endParaRPr>
          </a:p>
        </p:txBody>
      </p:sp>
      <p:pic>
        <p:nvPicPr>
          <p:cNvPr id="4" name="Рисунок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258290" y="2339824"/>
            <a:ext cx="5114279" cy="1831156"/>
          </a:xfrm>
          <a:prstGeom prst="rect">
            <a:avLst/>
          </a:prstGeom>
        </p:spPr>
      </p:pic>
      <p:sp>
        <p:nvSpPr>
          <p:cNvPr id="5" name="Прямоугольник 4"/>
          <p:cNvSpPr/>
          <p:nvPr/>
        </p:nvSpPr>
        <p:spPr>
          <a:xfrm>
            <a:off x="465703" y="3255402"/>
            <a:ext cx="2222079" cy="553998"/>
          </a:xfrm>
          <a:prstGeom prst="rect">
            <a:avLst/>
          </a:prstGeom>
        </p:spPr>
        <p:txBody>
          <a:bodyPr wrap="square">
            <a:spAutoFit/>
          </a:bodyPr>
          <a:lstStyle/>
          <a:p>
            <a:pPr lvl="0">
              <a:lnSpc>
                <a:spcPct val="150000"/>
              </a:lnSpc>
            </a:pPr>
            <a:r>
              <a:rPr lang="kk-KZ" sz="2000" b="1" dirty="0">
                <a:solidFill>
                  <a:srgbClr val="002060"/>
                </a:solidFill>
                <a:latin typeface="Times New Roman" panose="02020603050405020304" pitchFamily="18" charset="0"/>
                <a:ea typeface="Calibri" panose="020F0502020204030204" pitchFamily="34" charset="0"/>
              </a:rPr>
              <a:t>Тіл және </a:t>
            </a:r>
            <a:r>
              <a:rPr lang="kk-KZ" sz="2000" b="1" dirty="0" smtClean="0">
                <a:solidFill>
                  <a:srgbClr val="002060"/>
                </a:solidFill>
                <a:latin typeface="Times New Roman" panose="02020603050405020304" pitchFamily="18" charset="0"/>
                <a:ea typeface="Calibri" panose="020F0502020204030204" pitchFamily="34" charset="0"/>
              </a:rPr>
              <a:t>сөйлеу</a:t>
            </a:r>
            <a:endParaRPr lang="kk-KZ" sz="2000" b="1" dirty="0">
              <a:solidFill>
                <a:srgbClr val="002060"/>
              </a:solidFill>
              <a:latin typeface="Times New Roman" panose="02020603050405020304" pitchFamily="18" charset="0"/>
              <a:ea typeface="Calibri" panose="020F0502020204030204" pitchFamily="34" charset="0"/>
            </a:endParaRPr>
          </a:p>
        </p:txBody>
      </p:sp>
      <p:sp>
        <p:nvSpPr>
          <p:cNvPr id="6" name="Прямоугольник 5"/>
          <p:cNvSpPr/>
          <p:nvPr/>
        </p:nvSpPr>
        <p:spPr>
          <a:xfrm rot="18451217">
            <a:off x="4128655" y="1881390"/>
            <a:ext cx="548831" cy="553998"/>
          </a:xfrm>
          <a:prstGeom prst="rect">
            <a:avLst/>
          </a:prstGeom>
        </p:spPr>
        <p:txBody>
          <a:bodyPr wrap="square">
            <a:spAutoFit/>
          </a:bodyPr>
          <a:lstStyle/>
          <a:p>
            <a:pPr lvl="0">
              <a:lnSpc>
                <a:spcPct val="150000"/>
              </a:lnSpc>
            </a:pPr>
            <a:r>
              <a:rPr lang="kk-KZ" sz="2000" b="1" dirty="0" smtClean="0">
                <a:solidFill>
                  <a:srgbClr val="002060"/>
                </a:solidFill>
                <a:latin typeface="Times New Roman" panose="02020603050405020304" pitchFamily="18" charset="0"/>
                <a:ea typeface="Calibri" panose="020F0502020204030204" pitchFamily="34" charset="0"/>
              </a:rPr>
              <a:t>тіл </a:t>
            </a:r>
            <a:endParaRPr lang="kk-KZ" sz="2000" b="1" dirty="0">
              <a:solidFill>
                <a:srgbClr val="002060"/>
              </a:solidFill>
              <a:latin typeface="Times New Roman" panose="02020603050405020304" pitchFamily="18" charset="0"/>
              <a:ea typeface="Calibri" panose="020F0502020204030204" pitchFamily="34" charset="0"/>
            </a:endParaRPr>
          </a:p>
        </p:txBody>
      </p:sp>
      <p:sp>
        <p:nvSpPr>
          <p:cNvPr id="7" name="Прямоугольник 6"/>
          <p:cNvSpPr/>
          <p:nvPr/>
        </p:nvSpPr>
        <p:spPr>
          <a:xfrm rot="18758821">
            <a:off x="1906576" y="1881390"/>
            <a:ext cx="2222079" cy="498663"/>
          </a:xfrm>
          <a:prstGeom prst="rect">
            <a:avLst/>
          </a:prstGeom>
        </p:spPr>
        <p:txBody>
          <a:bodyPr wrap="square">
            <a:spAutoFit/>
          </a:bodyPr>
          <a:lstStyle/>
          <a:p>
            <a:pPr lvl="0">
              <a:lnSpc>
                <a:spcPct val="150000"/>
              </a:lnSpc>
            </a:pPr>
            <a:r>
              <a:rPr lang="kk-KZ" sz="2000" b="1" dirty="0">
                <a:solidFill>
                  <a:srgbClr val="002060"/>
                </a:solidFill>
                <a:latin typeface="Times New Roman" panose="02020603050405020304" pitchFamily="18" charset="0"/>
                <a:ea typeface="Calibri" panose="020F0502020204030204" pitchFamily="34" charset="0"/>
              </a:rPr>
              <a:t>қарым-қатынас</a:t>
            </a:r>
          </a:p>
        </p:txBody>
      </p:sp>
      <p:sp>
        <p:nvSpPr>
          <p:cNvPr id="8" name="Прямоугольник 7"/>
          <p:cNvSpPr/>
          <p:nvPr/>
        </p:nvSpPr>
        <p:spPr>
          <a:xfrm rot="18466856">
            <a:off x="3369330" y="3998465"/>
            <a:ext cx="1036415" cy="553998"/>
          </a:xfrm>
          <a:prstGeom prst="rect">
            <a:avLst/>
          </a:prstGeom>
        </p:spPr>
        <p:txBody>
          <a:bodyPr wrap="square">
            <a:spAutoFit/>
          </a:bodyPr>
          <a:lstStyle/>
          <a:p>
            <a:pPr lvl="0">
              <a:lnSpc>
                <a:spcPct val="150000"/>
              </a:lnSpc>
            </a:pPr>
            <a:r>
              <a:rPr lang="kk-KZ" sz="2000" b="1" dirty="0" smtClean="0">
                <a:solidFill>
                  <a:srgbClr val="002060"/>
                </a:solidFill>
                <a:latin typeface="Times New Roman" panose="02020603050405020304" pitchFamily="18" charset="0"/>
                <a:ea typeface="Calibri" panose="020F0502020204030204" pitchFamily="34" charset="0"/>
              </a:rPr>
              <a:t>сөйлеу</a:t>
            </a:r>
            <a:endParaRPr lang="kk-KZ" sz="2000" b="1" dirty="0">
              <a:solidFill>
                <a:srgbClr val="002060"/>
              </a:solidFill>
              <a:latin typeface="Times New Roman" panose="02020603050405020304" pitchFamily="18" charset="0"/>
              <a:ea typeface="Calibri" panose="020F0502020204030204" pitchFamily="34" charset="0"/>
            </a:endParaRPr>
          </a:p>
        </p:txBody>
      </p:sp>
      <p:sp>
        <p:nvSpPr>
          <p:cNvPr id="9" name="Прямоугольник 8"/>
          <p:cNvSpPr/>
          <p:nvPr/>
        </p:nvSpPr>
        <p:spPr>
          <a:xfrm rot="18462625">
            <a:off x="1906576" y="3970798"/>
            <a:ext cx="961316" cy="553998"/>
          </a:xfrm>
          <a:prstGeom prst="rect">
            <a:avLst/>
          </a:prstGeom>
        </p:spPr>
        <p:txBody>
          <a:bodyPr wrap="square">
            <a:spAutoFit/>
          </a:bodyPr>
          <a:lstStyle/>
          <a:p>
            <a:pPr lvl="0">
              <a:lnSpc>
                <a:spcPct val="150000"/>
              </a:lnSpc>
            </a:pPr>
            <a:r>
              <a:rPr lang="kk-KZ" sz="2000" b="1" dirty="0" smtClean="0">
                <a:solidFill>
                  <a:srgbClr val="002060"/>
                </a:solidFill>
                <a:latin typeface="Times New Roman" panose="02020603050405020304" pitchFamily="18" charset="0"/>
                <a:ea typeface="Calibri" panose="020F0502020204030204" pitchFamily="34" charset="0"/>
              </a:rPr>
              <a:t>құрал</a:t>
            </a:r>
            <a:endParaRPr lang="kk-KZ" sz="2000" b="1" dirty="0">
              <a:solidFill>
                <a:srgbClr val="002060"/>
              </a:solidFill>
              <a:latin typeface="Times New Roman" panose="02020603050405020304" pitchFamily="18" charset="0"/>
              <a:ea typeface="Calibri" panose="020F0502020204030204" pitchFamily="34" charset="0"/>
            </a:endParaRPr>
          </a:p>
        </p:txBody>
      </p:sp>
      <p:sp>
        <p:nvSpPr>
          <p:cNvPr id="10" name="Прямоугольник 9"/>
          <p:cNvSpPr/>
          <p:nvPr/>
        </p:nvSpPr>
        <p:spPr>
          <a:xfrm>
            <a:off x="6710225" y="2791937"/>
            <a:ext cx="2222079" cy="1015663"/>
          </a:xfrm>
          <a:prstGeom prst="rect">
            <a:avLst/>
          </a:prstGeom>
        </p:spPr>
        <p:txBody>
          <a:bodyPr wrap="square">
            <a:spAutoFit/>
          </a:bodyPr>
          <a:lstStyle/>
          <a:p>
            <a:pPr lvl="0">
              <a:lnSpc>
                <a:spcPct val="150000"/>
              </a:lnSpc>
            </a:pPr>
            <a:r>
              <a:rPr lang="kk-KZ" sz="2000" b="1" dirty="0">
                <a:solidFill>
                  <a:srgbClr val="002060"/>
                </a:solidFill>
                <a:latin typeface="Times New Roman" panose="02020603050405020304" pitchFamily="18" charset="0"/>
                <a:ea typeface="Calibri" panose="020F0502020204030204" pitchFamily="34" charset="0"/>
              </a:rPr>
              <a:t>Тіл және </a:t>
            </a:r>
            <a:r>
              <a:rPr lang="kk-KZ" sz="2000" b="1" dirty="0" smtClean="0">
                <a:solidFill>
                  <a:srgbClr val="002060"/>
                </a:solidFill>
                <a:latin typeface="Times New Roman" panose="02020603050405020304" pitchFamily="18" charset="0"/>
                <a:ea typeface="Calibri" panose="020F0502020204030204" pitchFamily="34" charset="0"/>
              </a:rPr>
              <a:t>сөйлеу</a:t>
            </a:r>
          </a:p>
          <a:p>
            <a:pPr lvl="0" algn="ctr">
              <a:lnSpc>
                <a:spcPct val="150000"/>
              </a:lnSpc>
            </a:pPr>
            <a:r>
              <a:rPr lang="kk-KZ" sz="2000" b="1" dirty="0" smtClean="0">
                <a:solidFill>
                  <a:srgbClr val="002060"/>
                </a:solidFill>
                <a:latin typeface="Times New Roman" panose="02020603050405020304" pitchFamily="18" charset="0"/>
                <a:ea typeface="Calibri" panose="020F0502020204030204" pitchFamily="34" charset="0"/>
              </a:rPr>
              <a:t>маңызы</a:t>
            </a:r>
            <a:endParaRPr lang="kk-KZ" sz="2000" b="1" dirty="0">
              <a:solidFill>
                <a:srgbClr val="002060"/>
              </a:solidFill>
              <a:latin typeface="Times New Roman" panose="02020603050405020304" pitchFamily="18" charset="0"/>
              <a:ea typeface="Calibri" panose="020F0502020204030204" pitchFamily="34" charset="0"/>
            </a:endParaRPr>
          </a:p>
        </p:txBody>
      </p:sp>
      <p:sp>
        <p:nvSpPr>
          <p:cNvPr id="11" name="Прямоугольник 10"/>
          <p:cNvSpPr/>
          <p:nvPr/>
        </p:nvSpPr>
        <p:spPr>
          <a:xfrm rot="18408275">
            <a:off x="4957454" y="1709009"/>
            <a:ext cx="1914820" cy="553998"/>
          </a:xfrm>
          <a:prstGeom prst="rect">
            <a:avLst/>
          </a:prstGeom>
        </p:spPr>
        <p:txBody>
          <a:bodyPr wrap="none">
            <a:spAutoFit/>
          </a:bodyPr>
          <a:lstStyle/>
          <a:p>
            <a:pPr lvl="0">
              <a:lnSpc>
                <a:spcPct val="150000"/>
              </a:lnSpc>
            </a:pPr>
            <a:r>
              <a:rPr lang="kk-KZ" sz="2000" b="1" dirty="0">
                <a:solidFill>
                  <a:srgbClr val="002060"/>
                </a:solidFill>
                <a:latin typeface="Times New Roman" panose="02020603050405020304" pitchFamily="18" charset="0"/>
                <a:ea typeface="Calibri" panose="020F0502020204030204" pitchFamily="34" charset="0"/>
              </a:rPr>
              <a:t>тілдік амалдар</a:t>
            </a:r>
          </a:p>
        </p:txBody>
      </p:sp>
      <p:sp>
        <p:nvSpPr>
          <p:cNvPr id="12" name="Прямоугольник 11"/>
          <p:cNvSpPr/>
          <p:nvPr/>
        </p:nvSpPr>
        <p:spPr>
          <a:xfrm rot="18276332">
            <a:off x="4827221" y="4064957"/>
            <a:ext cx="1404936" cy="421654"/>
          </a:xfrm>
          <a:prstGeom prst="rect">
            <a:avLst/>
          </a:prstGeom>
        </p:spPr>
        <p:txBody>
          <a:bodyPr wrap="none">
            <a:spAutoFit/>
          </a:bodyPr>
          <a:lstStyle/>
          <a:p>
            <a:pPr lvl="0" algn="ctr" defTabSz="914400">
              <a:lnSpc>
                <a:spcPct val="107000"/>
              </a:lnSpc>
            </a:pPr>
            <a:r>
              <a:rPr lang="kk-KZ" sz="20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дауысталу</a:t>
            </a:r>
            <a:endParaRPr lang="ru-RU" sz="2000" b="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163536628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Натуральные материалы">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 xmlns:thm15="http://schemas.microsoft.com/office/thememl/2012/main" name="Organic" id="{28CDC826-8792-45C0-861B-85EB3ADEDA33}" vid="{A2BEDC8B-F191-493B-BA33-0F4F800A89D3}"/>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2102</TotalTime>
  <Words>747</Words>
  <Application>Microsoft Office PowerPoint</Application>
  <PresentationFormat>Экран (4:3)</PresentationFormat>
  <Paragraphs>156</Paragraphs>
  <Slides>20</Slides>
  <Notes>6</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Натуральные материалы</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 Windows</dc:creator>
  <cp:lastModifiedBy>admin</cp:lastModifiedBy>
  <cp:revision>99</cp:revision>
  <dcterms:created xsi:type="dcterms:W3CDTF">2020-03-23T04:56:31Z</dcterms:created>
  <dcterms:modified xsi:type="dcterms:W3CDTF">2020-07-23T17:56:49Z</dcterms:modified>
</cp:coreProperties>
</file>