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69" r:id="rId3"/>
    <p:sldId id="274" r:id="rId4"/>
    <p:sldId id="270" r:id="rId5"/>
    <p:sldId id="271" r:id="rId6"/>
    <p:sldId id="276" r:id="rId7"/>
    <p:sldId id="272" r:id="rId8"/>
    <p:sldId id="277" r:id="rId9"/>
    <p:sldId id="273" r:id="rId10"/>
    <p:sldId id="275" r:id="rId11"/>
    <p:sldId id="278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922" autoAdjust="0"/>
  </p:normalViewPr>
  <p:slideViewPr>
    <p:cSldViewPr>
      <p:cViewPr varScale="1">
        <p:scale>
          <a:sx n="81" d="100"/>
          <a:sy n="81" d="100"/>
        </p:scale>
        <p:origin x="74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02.03.2025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3500" y="2819068"/>
            <a:ext cx="5085000" cy="1305000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-сумо. </a:t>
            </a:r>
            <a:r>
              <a:rPr lang="ru-RU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C6F9DC29-9833-4E9F-9A82-8DB4E18A8097}"/>
              </a:ext>
            </a:extLst>
          </p:cNvPr>
          <p:cNvSpPr txBox="1">
            <a:spLocks/>
          </p:cNvSpPr>
          <p:nvPr/>
        </p:nvSpPr>
        <p:spPr>
          <a:xfrm>
            <a:off x="5251450" y="4811400"/>
            <a:ext cx="3891300" cy="78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4000" dirty="0">
                <a:solidFill>
                  <a:srgbClr val="00A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сынып</a:t>
            </a:r>
            <a:endParaRPr lang="LID4096" sz="4000" dirty="0">
              <a:solidFill>
                <a:srgbClr val="00A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F5204-54EE-49F3-A2F7-2EA9EFFAC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3-тапсырманың программалық блогы</a:t>
            </a:r>
            <a:endParaRPr lang="LID4096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E395B-0817-4EEB-B883-104C715AB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" t="24410" r="10138" b="47375"/>
          <a:stretch/>
        </p:blipFill>
        <p:spPr>
          <a:xfrm>
            <a:off x="243907" y="2349000"/>
            <a:ext cx="11704186" cy="27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CE27B-5605-4292-9D80-A608024B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«Робо-сумо» құрастыру үшін:</a:t>
            </a:r>
            <a:endParaRPr lang="LID4096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6A48C5-C16A-4E42-A54E-FFC565382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4" t="27034" r="44464" b="30315"/>
          <a:stretch/>
        </p:blipFill>
        <p:spPr>
          <a:xfrm>
            <a:off x="1506000" y="1854000"/>
            <a:ext cx="8460000" cy="42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8E677-1DD9-4B7A-8113-D8620BBA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Робо-сумо</a:t>
            </a:r>
            <a:endParaRPr lang="LID4096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ego_SUMO_bot_">
            <a:hlinkClick r:id="" action="ppaction://media"/>
            <a:extLst>
              <a:ext uri="{FF2B5EF4-FFF2-40B4-BE49-F238E27FC236}">
                <a16:creationId xmlns:a16="http://schemas.microsoft.com/office/drawing/2014/main" id="{788EFAF3-2634-4786-9C7A-AE8D648C3E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100" y="1346355"/>
            <a:ext cx="9217800" cy="5185264"/>
          </a:xfrm>
        </p:spPr>
      </p:pic>
    </p:spTree>
    <p:extLst>
      <p:ext uri="{BB962C8B-B14F-4D97-AF65-F5344CB8AC3E}">
        <p14:creationId xmlns:p14="http://schemas.microsoft.com/office/powerpoint/2010/main" val="149566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CDC31-7B54-4A6F-AF9E-B996DCA2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 жауап берейік!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C50DD-8696-4EE5-8C29-97B1BAEE1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000" y="1899000"/>
            <a:ext cx="9750600" cy="4097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Робо-сумо үшін Ультрадыбыстық датчик қандай қызмет атқарады?</a:t>
            </a:r>
          </a:p>
          <a:p>
            <a:pPr marL="514350" indent="-514350">
              <a:buFont typeface="+mj-lt"/>
              <a:buAutoNum type="arabicPeriod"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Робо-сумо үшін Түстер датчигі қандай қызмет атқарады?</a:t>
            </a:r>
          </a:p>
          <a:p>
            <a:pPr marL="514350" indent="-514350">
              <a:buFont typeface="+mj-lt"/>
              <a:buAutoNum type="arabicPeriod"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 жарысы өтетін тағы қандай ойын түрлері болуы мүмкін?</a:t>
            </a:r>
            <a:endParaRPr lang="LID4096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&quot;часы анимация&quot;">
            <a:extLst>
              <a:ext uri="{FF2B5EF4-FFF2-40B4-BE49-F238E27FC236}">
                <a16:creationId xmlns:a16="http://schemas.microsoft.com/office/drawing/2014/main" id="{E6F5AC87-04FB-424F-9E31-20F6BEFDB9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85BF25"/>
              </a:clrFrom>
              <a:clrTo>
                <a:srgbClr val="85B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00" y="1906521"/>
            <a:ext cx="2456781" cy="24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FB04-A8CB-4647-8B47-E0B1855EE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49000" y="991171"/>
            <a:ext cx="9144000" cy="130500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Қорытынды: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57600-DE8D-4D8F-9AF5-9FC2A482DD94}"/>
              </a:ext>
            </a:extLst>
          </p:cNvPr>
          <p:cNvSpPr txBox="1"/>
          <p:nvPr/>
        </p:nvSpPr>
        <p:spPr>
          <a:xfrm>
            <a:off x="696000" y="3789000"/>
            <a:ext cx="100584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объектіні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табу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ультрадыбыстық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датчикті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пайдаландық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ұйымдастыруға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түс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датчигін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қолдануды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үйрендік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LID4096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AED8B45-38E1-4ED3-AA82-F3551D53BDA0}"/>
              </a:ext>
            </a:extLst>
          </p:cNvPr>
          <p:cNvSpPr txBox="1">
            <a:spLocks/>
          </p:cNvSpPr>
          <p:nvPr/>
        </p:nvSpPr>
        <p:spPr>
          <a:xfrm>
            <a:off x="606000" y="-36000"/>
            <a:ext cx="1034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289FE49-8602-4664-810F-4E2998F85E67}"/>
              </a:ext>
            </a:extLst>
          </p:cNvPr>
          <p:cNvSpPr txBox="1">
            <a:spLocks/>
          </p:cNvSpPr>
          <p:nvPr/>
        </p:nvSpPr>
        <p:spPr>
          <a:xfrm>
            <a:off x="1194600" y="2439000"/>
            <a:ext cx="9802800" cy="378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объектіні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ультрадыбыстық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қозғалысын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датчигін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ID4096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78BA4-CF46-44B8-B102-75BB5BFE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«Миға шабуыл»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59737F-5930-4177-8718-AF29755E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000" y="2529000"/>
            <a:ext cx="9210600" cy="4097963"/>
          </a:xfrm>
        </p:spPr>
        <p:txBody>
          <a:bodyPr>
            <a:normAutofit/>
          </a:bodyPr>
          <a:lstStyle/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-сумо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не?</a:t>
            </a:r>
          </a:p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Робо-сумо өтетін алаң қандай болады?</a:t>
            </a:r>
          </a:p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Робо-сумо қалай пайда болған?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92;p39">
            <a:extLst>
              <a:ext uri="{FF2B5EF4-FFF2-40B4-BE49-F238E27FC236}">
                <a16:creationId xmlns:a16="http://schemas.microsoft.com/office/drawing/2014/main" id="{DF039B90-887D-48ED-8EB5-25905477C79F}"/>
              </a:ext>
            </a:extLst>
          </p:cNvPr>
          <p:cNvGrpSpPr/>
          <p:nvPr/>
        </p:nvGrpSpPr>
        <p:grpSpPr>
          <a:xfrm>
            <a:off x="9336000" y="4577981"/>
            <a:ext cx="2640600" cy="1935000"/>
            <a:chOff x="9925050" y="4203700"/>
            <a:chExt cx="2267050" cy="1803375"/>
          </a:xfrm>
        </p:grpSpPr>
        <p:sp>
          <p:nvSpPr>
            <p:cNvPr id="5" name="Google Shape;593;p39">
              <a:extLst>
                <a:ext uri="{FF2B5EF4-FFF2-40B4-BE49-F238E27FC236}">
                  <a16:creationId xmlns:a16="http://schemas.microsoft.com/office/drawing/2014/main" id="{0455CA7B-6769-483A-8407-BF27389C4D8C}"/>
                </a:ext>
              </a:extLst>
            </p:cNvPr>
            <p:cNvSpPr/>
            <p:nvPr/>
          </p:nvSpPr>
          <p:spPr>
            <a:xfrm>
              <a:off x="11336338" y="4922838"/>
              <a:ext cx="139800" cy="1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594;p39">
              <a:extLst>
                <a:ext uri="{FF2B5EF4-FFF2-40B4-BE49-F238E27FC236}">
                  <a16:creationId xmlns:a16="http://schemas.microsoft.com/office/drawing/2014/main" id="{8156DB92-76E7-459D-87D7-C42FB12B0452}"/>
                </a:ext>
              </a:extLst>
            </p:cNvPr>
            <p:cNvSpPr/>
            <p:nvPr/>
          </p:nvSpPr>
          <p:spPr>
            <a:xfrm>
              <a:off x="11137900" y="4498975"/>
              <a:ext cx="1054200" cy="150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595;p39">
              <a:extLst>
                <a:ext uri="{FF2B5EF4-FFF2-40B4-BE49-F238E27FC236}">
                  <a16:creationId xmlns:a16="http://schemas.microsoft.com/office/drawing/2014/main" id="{BE7D0DD7-33D5-45F8-83DA-2528B5B0A225}"/>
                </a:ext>
              </a:extLst>
            </p:cNvPr>
            <p:cNvSpPr/>
            <p:nvPr/>
          </p:nvSpPr>
          <p:spPr>
            <a:xfrm>
              <a:off x="9925050" y="4203700"/>
              <a:ext cx="1133400" cy="10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596;p39">
              <a:extLst>
                <a:ext uri="{FF2B5EF4-FFF2-40B4-BE49-F238E27FC236}">
                  <a16:creationId xmlns:a16="http://schemas.microsoft.com/office/drawing/2014/main" id="{66DC7CC4-2BDB-434A-97FC-340CCBED68E2}"/>
                </a:ext>
              </a:extLst>
            </p:cNvPr>
            <p:cNvSpPr/>
            <p:nvPr/>
          </p:nvSpPr>
          <p:spPr>
            <a:xfrm>
              <a:off x="10421938" y="4832350"/>
              <a:ext cx="139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597;p39">
              <a:extLst>
                <a:ext uri="{FF2B5EF4-FFF2-40B4-BE49-F238E27FC236}">
                  <a16:creationId xmlns:a16="http://schemas.microsoft.com/office/drawing/2014/main" id="{8B139358-C560-45E2-BD38-F0C6A34D25B5}"/>
                </a:ext>
              </a:extLst>
            </p:cNvPr>
            <p:cNvSpPr/>
            <p:nvPr/>
          </p:nvSpPr>
          <p:spPr>
            <a:xfrm>
              <a:off x="10421938" y="4875213"/>
              <a:ext cx="1398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598;p39">
              <a:extLst>
                <a:ext uri="{FF2B5EF4-FFF2-40B4-BE49-F238E27FC236}">
                  <a16:creationId xmlns:a16="http://schemas.microsoft.com/office/drawing/2014/main" id="{3E915392-3057-4E8D-878E-B5CD65CEA62D}"/>
                </a:ext>
              </a:extLst>
            </p:cNvPr>
            <p:cNvSpPr/>
            <p:nvPr/>
          </p:nvSpPr>
          <p:spPr>
            <a:xfrm>
              <a:off x="10442575" y="4913313"/>
              <a:ext cx="969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599;p39">
              <a:extLst>
                <a:ext uri="{FF2B5EF4-FFF2-40B4-BE49-F238E27FC236}">
                  <a16:creationId xmlns:a16="http://schemas.microsoft.com/office/drawing/2014/main" id="{EC154518-F4A7-4A9B-894A-F2EF864C07A2}"/>
                </a:ext>
              </a:extLst>
            </p:cNvPr>
            <p:cNvSpPr/>
            <p:nvPr/>
          </p:nvSpPr>
          <p:spPr>
            <a:xfrm>
              <a:off x="10480675" y="4333875"/>
              <a:ext cx="22200" cy="9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00;p39">
              <a:extLst>
                <a:ext uri="{FF2B5EF4-FFF2-40B4-BE49-F238E27FC236}">
                  <a16:creationId xmlns:a16="http://schemas.microsoft.com/office/drawing/2014/main" id="{FF940EB8-305F-4802-899C-A595CAC7F4A2}"/>
                </a:ext>
              </a:extLst>
            </p:cNvPr>
            <p:cNvSpPr/>
            <p:nvPr/>
          </p:nvSpPr>
          <p:spPr>
            <a:xfrm>
              <a:off x="10679113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01;p39">
              <a:extLst>
                <a:ext uri="{FF2B5EF4-FFF2-40B4-BE49-F238E27FC236}">
                  <a16:creationId xmlns:a16="http://schemas.microsoft.com/office/drawing/2014/main" id="{4DBFE771-5C5E-4CD6-8A7D-C956F8C7A898}"/>
                </a:ext>
              </a:extLst>
            </p:cNvPr>
            <p:cNvSpPr/>
            <p:nvPr/>
          </p:nvSpPr>
          <p:spPr>
            <a:xfrm>
              <a:off x="10229850" y="4602163"/>
              <a:ext cx="74700" cy="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02;p39">
              <a:extLst>
                <a:ext uri="{FF2B5EF4-FFF2-40B4-BE49-F238E27FC236}">
                  <a16:creationId xmlns:a16="http://schemas.microsoft.com/office/drawing/2014/main" id="{DB8DA496-D317-43E3-B117-01F80A7970BE}"/>
                </a:ext>
              </a:extLst>
            </p:cNvPr>
            <p:cNvSpPr/>
            <p:nvPr/>
          </p:nvSpPr>
          <p:spPr>
            <a:xfrm>
              <a:off x="10282238" y="4402138"/>
              <a:ext cx="810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03;p39">
              <a:extLst>
                <a:ext uri="{FF2B5EF4-FFF2-40B4-BE49-F238E27FC236}">
                  <a16:creationId xmlns:a16="http://schemas.microsoft.com/office/drawing/2014/main" id="{3A2F77CA-6EBE-45A1-B5F2-B262F66CFAED}"/>
                </a:ext>
              </a:extLst>
            </p:cNvPr>
            <p:cNvSpPr/>
            <p:nvPr/>
          </p:nvSpPr>
          <p:spPr>
            <a:xfrm>
              <a:off x="10620375" y="4402138"/>
              <a:ext cx="79500" cy="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04;p39">
              <a:extLst>
                <a:ext uri="{FF2B5EF4-FFF2-40B4-BE49-F238E27FC236}">
                  <a16:creationId xmlns:a16="http://schemas.microsoft.com/office/drawing/2014/main" id="{0570620D-0E60-42C8-A13C-ABA89BA19885}"/>
                </a:ext>
              </a:extLst>
            </p:cNvPr>
            <p:cNvSpPr/>
            <p:nvPr/>
          </p:nvSpPr>
          <p:spPr>
            <a:xfrm>
              <a:off x="10347325" y="4478338"/>
              <a:ext cx="288900" cy="3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130;p41">
            <a:extLst>
              <a:ext uri="{FF2B5EF4-FFF2-40B4-BE49-F238E27FC236}">
                <a16:creationId xmlns:a16="http://schemas.microsoft.com/office/drawing/2014/main" id="{9870B7FB-EE54-49E8-9D5F-AC6D447971D6}"/>
              </a:ext>
            </a:extLst>
          </p:cNvPr>
          <p:cNvGrpSpPr/>
          <p:nvPr/>
        </p:nvGrpSpPr>
        <p:grpSpPr>
          <a:xfrm>
            <a:off x="1281000" y="63255"/>
            <a:ext cx="940023" cy="1065341"/>
            <a:chOff x="9901824" y="937343"/>
            <a:chExt cx="744273" cy="793950"/>
          </a:xfrm>
        </p:grpSpPr>
        <p:grpSp>
          <p:nvGrpSpPr>
            <p:cNvPr id="18" name="Google Shape;1131;p41">
              <a:extLst>
                <a:ext uri="{FF2B5EF4-FFF2-40B4-BE49-F238E27FC236}">
                  <a16:creationId xmlns:a16="http://schemas.microsoft.com/office/drawing/2014/main" id="{3D84059B-C210-4B06-BABC-51504F919D87}"/>
                </a:ext>
              </a:extLst>
            </p:cNvPr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5" name="Google Shape;1132;p41">
                <a:extLst>
                  <a:ext uri="{FF2B5EF4-FFF2-40B4-BE49-F238E27FC236}">
                    <a16:creationId xmlns:a16="http://schemas.microsoft.com/office/drawing/2014/main" id="{30414CA8-FB89-4D58-A301-0A875A8478E7}"/>
                  </a:ext>
                </a:extLst>
              </p:cNvPr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133;p41">
                <a:extLst>
                  <a:ext uri="{FF2B5EF4-FFF2-40B4-BE49-F238E27FC236}">
                    <a16:creationId xmlns:a16="http://schemas.microsoft.com/office/drawing/2014/main" id="{FAED1794-CB48-4A03-9DA9-9285C0348EF6}"/>
                  </a:ext>
                </a:extLst>
              </p:cNvPr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34;p41">
                <a:extLst>
                  <a:ext uri="{FF2B5EF4-FFF2-40B4-BE49-F238E27FC236}">
                    <a16:creationId xmlns:a16="http://schemas.microsoft.com/office/drawing/2014/main" id="{ACE958A2-3C14-41FF-B3A1-A26AC02E9716}"/>
                  </a:ext>
                </a:extLst>
              </p:cNvPr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35;p41">
                <a:extLst>
                  <a:ext uri="{FF2B5EF4-FFF2-40B4-BE49-F238E27FC236}">
                    <a16:creationId xmlns:a16="http://schemas.microsoft.com/office/drawing/2014/main" id="{75D2E15A-CEC6-4C94-93CC-374BDE478211}"/>
                  </a:ext>
                </a:extLst>
              </p:cNvPr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36;p41">
                <a:extLst>
                  <a:ext uri="{FF2B5EF4-FFF2-40B4-BE49-F238E27FC236}">
                    <a16:creationId xmlns:a16="http://schemas.microsoft.com/office/drawing/2014/main" id="{F11F9760-DCB7-4BFE-92AD-7BE97CB26808}"/>
                  </a:ext>
                </a:extLst>
              </p:cNvPr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37;p41">
                <a:extLst>
                  <a:ext uri="{FF2B5EF4-FFF2-40B4-BE49-F238E27FC236}">
                    <a16:creationId xmlns:a16="http://schemas.microsoft.com/office/drawing/2014/main" id="{C74671F8-2F9A-4576-993A-5A56A5D157E5}"/>
                  </a:ext>
                </a:extLst>
              </p:cNvPr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38;p41">
                <a:extLst>
                  <a:ext uri="{FF2B5EF4-FFF2-40B4-BE49-F238E27FC236}">
                    <a16:creationId xmlns:a16="http://schemas.microsoft.com/office/drawing/2014/main" id="{A43D6D66-FF5A-4F22-A496-E5F379BE48AB}"/>
                  </a:ext>
                </a:extLst>
              </p:cNvPr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39;p41">
                <a:extLst>
                  <a:ext uri="{FF2B5EF4-FFF2-40B4-BE49-F238E27FC236}">
                    <a16:creationId xmlns:a16="http://schemas.microsoft.com/office/drawing/2014/main" id="{DE7CFCE4-DFD8-48E1-9216-F64E20EF615C}"/>
                  </a:ext>
                </a:extLst>
              </p:cNvPr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40;p41">
                <a:extLst>
                  <a:ext uri="{FF2B5EF4-FFF2-40B4-BE49-F238E27FC236}">
                    <a16:creationId xmlns:a16="http://schemas.microsoft.com/office/drawing/2014/main" id="{6C34594C-EC29-43F2-BFE0-384F36B2E68C}"/>
                  </a:ext>
                </a:extLst>
              </p:cNvPr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41;p41">
                <a:extLst>
                  <a:ext uri="{FF2B5EF4-FFF2-40B4-BE49-F238E27FC236}">
                    <a16:creationId xmlns:a16="http://schemas.microsoft.com/office/drawing/2014/main" id="{142A1B67-E52E-4919-A2DB-48DA54FC0DF3}"/>
                  </a:ext>
                </a:extLst>
              </p:cNvPr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142;p41">
              <a:extLst>
                <a:ext uri="{FF2B5EF4-FFF2-40B4-BE49-F238E27FC236}">
                  <a16:creationId xmlns:a16="http://schemas.microsoft.com/office/drawing/2014/main" id="{A2B3134B-A02E-4625-AFBA-6B5607060B28}"/>
                </a:ext>
              </a:extLst>
            </p:cNvPr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43;p41">
              <a:extLst>
                <a:ext uri="{FF2B5EF4-FFF2-40B4-BE49-F238E27FC236}">
                  <a16:creationId xmlns:a16="http://schemas.microsoft.com/office/drawing/2014/main" id="{274AB4F5-3A06-460F-A21B-A86C93C56D00}"/>
                </a:ext>
              </a:extLst>
            </p:cNvPr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44;p41">
              <a:extLst>
                <a:ext uri="{FF2B5EF4-FFF2-40B4-BE49-F238E27FC236}">
                  <a16:creationId xmlns:a16="http://schemas.microsoft.com/office/drawing/2014/main" id="{E7CCD46A-1E91-4799-9873-F3501A69791B}"/>
                </a:ext>
              </a:extLst>
            </p:cNvPr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45;p41">
              <a:extLst>
                <a:ext uri="{FF2B5EF4-FFF2-40B4-BE49-F238E27FC236}">
                  <a16:creationId xmlns:a16="http://schemas.microsoft.com/office/drawing/2014/main" id="{B3B3700E-D77A-4830-8562-F6D491D8D513}"/>
                </a:ext>
              </a:extLst>
            </p:cNvPr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146;p41">
              <a:extLst>
                <a:ext uri="{FF2B5EF4-FFF2-40B4-BE49-F238E27FC236}">
                  <a16:creationId xmlns:a16="http://schemas.microsoft.com/office/drawing/2014/main" id="{1318673F-3600-4246-86C9-E5600C611BA0}"/>
                </a:ext>
              </a:extLst>
            </p:cNvPr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147;p41">
              <a:extLst>
                <a:ext uri="{FF2B5EF4-FFF2-40B4-BE49-F238E27FC236}">
                  <a16:creationId xmlns:a16="http://schemas.microsoft.com/office/drawing/2014/main" id="{C8352FAD-79C0-4958-93A9-3713D21342AD}"/>
                </a:ext>
              </a:extLst>
            </p:cNvPr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Picture 2" descr="Картинки по запросу &quot;часы анимация&quot;">
            <a:extLst>
              <a:ext uri="{FF2B5EF4-FFF2-40B4-BE49-F238E27FC236}">
                <a16:creationId xmlns:a16="http://schemas.microsoft.com/office/drawing/2014/main" id="{95C84290-0A1B-4A74-8CEE-0D2700B95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85BF25"/>
              </a:clrFrom>
              <a:clrTo>
                <a:srgbClr val="85B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5" y="2354548"/>
            <a:ext cx="2456781" cy="24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80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F851D-FE75-4BD3-B8AA-8CCE69D52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 барысы: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7746E-B9A9-447B-A626-BDCFD09F2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MINDSTORMS Education EV3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программасын іске қосу.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Программаға қажетті блокты тыңдап алу.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Түс датчигі мен ультрадыбыстық датчикті қолдану.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Мәзірден Қосу (Включить) батырмасын басу.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Программаны іске қосып, тексеру.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16A91-2E0D-45D3-81DC-DA989C77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dirty="0">
                <a:solidFill>
                  <a:srgbClr val="E6368F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1-тапсырма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02174-A976-4A6B-A53C-8118CA786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00" y="2259000"/>
            <a:ext cx="10515600" cy="4097963"/>
          </a:xfrm>
        </p:spPr>
        <p:txBody>
          <a:bodyPr>
            <a:normAutofit/>
          </a:bodyPr>
          <a:lstStyle/>
          <a:p>
            <a:pPr marR="151130" indent="251460" algn="just">
              <a:lnSpc>
                <a:spcPct val="102000"/>
              </a:lnSpc>
              <a:spcBef>
                <a:spcPts val="45"/>
              </a:spcBef>
              <a:spcAft>
                <a:spcPts val="0"/>
              </a:spcAft>
            </a:pP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Роботты шеңбердің ортасына орналастырып, 5 секунд күткен соң, шеңбердің шекарасына қарай шегіну программасын құр.</a:t>
            </a:r>
            <a:endParaRPr lang="kk-K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7238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ACEC7-3476-4B2D-8EF1-DEA3DA08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1-тапсырманың программалық блогы</a:t>
            </a:r>
            <a:endParaRPr lang="LID4096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FB48BE-825E-4674-AF0A-FFE5FABCA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t="20251" r="34867" b="50000"/>
          <a:stretch/>
        </p:blipFill>
        <p:spPr>
          <a:xfrm>
            <a:off x="815933" y="2259000"/>
            <a:ext cx="10560133" cy="303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EC94F-F382-4F4E-973B-8A63B2AD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279000"/>
            <a:ext cx="10342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solidFill>
                  <a:srgbClr val="E6368F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2-тапсырма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kk-KZ" dirty="0">
                <a:latin typeface="Tahoma" panose="020B0604030504040204" pitchFamily="34" charset="0"/>
                <a:ea typeface="Tahoma" panose="020B0604030504040204" pitchFamily="34" charset="0"/>
              </a:rPr>
            </a:b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1BC946-8FAB-4C0A-8A41-7F7C9B13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000"/>
            <a:ext cx="10515600" cy="4097963"/>
          </a:xfrm>
        </p:spPr>
        <p:txBody>
          <a:bodyPr>
            <a:normAutofit/>
          </a:bodyPr>
          <a:lstStyle/>
          <a:p>
            <a:pPr algn="just"/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</a:t>
            </a:r>
            <a:r>
              <a:rPr lang="kk-KZ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шекараға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жеткен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соң,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алға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қарай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қайта</a:t>
            </a:r>
            <a:r>
              <a:rPr lang="kk-KZ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жылжу</a:t>
            </a:r>
            <a:r>
              <a:rPr lang="kk-KZ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керек. Үлкен мотордың А және В порттарындағы қуаттылықтарын </a:t>
            </a:r>
            <a:r>
              <a:rPr lang="kk-KZ" sz="320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-ге теңестіру программасын</a:t>
            </a:r>
            <a:r>
              <a:rPr lang="kk-KZ" sz="3200" spc="-2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құр.</a:t>
            </a:r>
            <a:endParaRPr lang="LID4096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66ABB-B7DB-4DAF-9EEE-0508CF94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2-тапсырманың программалық блогы</a:t>
            </a:r>
            <a:endParaRPr lang="LID4096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17A87D-5150-458A-BB56-739C16B43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7" t="21785" r="41511" b="52625"/>
          <a:stretch/>
        </p:blipFill>
        <p:spPr>
          <a:xfrm>
            <a:off x="564461" y="2349000"/>
            <a:ext cx="1106307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6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64265-DDC1-4FEE-BC38-CE9BE34C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369000"/>
            <a:ext cx="10342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k-KZ" dirty="0">
                <a:solidFill>
                  <a:srgbClr val="E6368F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3-тапсырма</a:t>
            </a:r>
            <a:r>
              <a:rPr lang="kk-KZ" dirty="0">
                <a:latin typeface="Tahoma" panose="020B0604030504040204" pitchFamily="34" charset="0"/>
                <a:ea typeface="Tahoma" panose="020B0604030504040204" pitchFamily="34" charset="0"/>
              </a:rPr>
              <a:t/>
            </a:r>
            <a:br>
              <a:rPr lang="kk-KZ" dirty="0">
                <a:latin typeface="Tahoma" panose="020B0604030504040204" pitchFamily="34" charset="0"/>
                <a:ea typeface="Tahoma" panose="020B0604030504040204" pitchFamily="34" charset="0"/>
              </a:rPr>
            </a:b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E4FFC0-4C66-4C48-B254-37AF17576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000"/>
            <a:ext cx="10515600" cy="4097963"/>
          </a:xfrm>
        </p:spPr>
        <p:txBody>
          <a:bodyPr>
            <a:normAutofit/>
          </a:bodyPr>
          <a:lstStyle/>
          <a:p>
            <a:pPr marL="457200" marR="151130" lvl="1" indent="0" algn="just">
              <a:lnSpc>
                <a:spcPct val="102000"/>
              </a:lnSpc>
              <a:spcBef>
                <a:spcPts val="45"/>
              </a:spcBef>
              <a:spcAft>
                <a:spcPts val="0"/>
              </a:spcAft>
              <a:buClr>
                <a:srgbClr val="231F20"/>
              </a:buClr>
              <a:buSzPts val="1100"/>
              <a:buNone/>
              <a:tabLst>
                <a:tab pos="977265" algn="l"/>
              </a:tabLst>
            </a:pP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1-тапсырма мен 2-тапсырмадағы программаны бір-біріне қос,</a:t>
            </a:r>
            <a:r>
              <a:rPr lang="kk-KZ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программаны</a:t>
            </a:r>
            <a:r>
              <a:rPr lang="kk-KZ" sz="32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іске</a:t>
            </a:r>
            <a:r>
              <a:rPr lang="kk-KZ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қосып,</a:t>
            </a:r>
            <a:r>
              <a:rPr lang="kk-KZ" sz="3200" spc="-6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тексеріп</a:t>
            </a:r>
            <a:r>
              <a:rPr lang="kk-KZ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көр.</a:t>
            </a:r>
            <a:endParaRPr lang="kk-K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8125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201</Words>
  <Application>Microsoft Office PowerPoint</Application>
  <PresentationFormat>Широкоэкранный</PresentationFormat>
  <Paragraphs>33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Робо-сумо. Жоба құру</vt:lpstr>
      <vt:lpstr>Презентация PowerPoint</vt:lpstr>
      <vt:lpstr>«Миға шабуыл»</vt:lpstr>
      <vt:lpstr>Жұмыс барысы: </vt:lpstr>
      <vt:lpstr>1-тапсырма</vt:lpstr>
      <vt:lpstr>1-тапсырманың программалық блогы</vt:lpstr>
      <vt:lpstr>2-тапсырма </vt:lpstr>
      <vt:lpstr>2-тапсырманың программалық блогы</vt:lpstr>
      <vt:lpstr>3-тапсырма </vt:lpstr>
      <vt:lpstr>3-тапсырманың программалық блогы</vt:lpstr>
      <vt:lpstr>«Робо-сумо» құрастыру үшін:</vt:lpstr>
      <vt:lpstr>Робо-сумо</vt:lpstr>
      <vt:lpstr>Сұрақтарға жауап берейік!</vt:lpstr>
      <vt:lpstr>Қорытынды: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Данагул</cp:lastModifiedBy>
  <cp:revision>26</cp:revision>
  <dcterms:created xsi:type="dcterms:W3CDTF">2020-07-05T17:04:43Z</dcterms:created>
  <dcterms:modified xsi:type="dcterms:W3CDTF">2025-03-02T13:26:43Z</dcterms:modified>
</cp:coreProperties>
</file>