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5"/>
  </p:notesMasterIdLst>
  <p:sldIdLst>
    <p:sldId id="256" r:id="rId2"/>
    <p:sldId id="259" r:id="rId3"/>
    <p:sldId id="273" r:id="rId4"/>
    <p:sldId id="264" r:id="rId5"/>
    <p:sldId id="274" r:id="rId6"/>
    <p:sldId id="268" r:id="rId7"/>
    <p:sldId id="289" r:id="rId8"/>
    <p:sldId id="293" r:id="rId9"/>
    <p:sldId id="297" r:id="rId10"/>
    <p:sldId id="298" r:id="rId11"/>
    <p:sldId id="300" r:id="rId12"/>
    <p:sldId id="301" r:id="rId13"/>
    <p:sldId id="303" r:id="rId14"/>
  </p:sldIdLst>
  <p:sldSz cx="9144000" cy="5143500" type="screen16x9"/>
  <p:notesSz cx="6858000" cy="9144000"/>
  <p:embeddedFontLst>
    <p:embeddedFont>
      <p:font typeface="Ubuntu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Academy.kz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ldos" initials="Y" lastIdx="2" clrIdx="0">
    <p:extLst>
      <p:ext uri="{19B8F6BF-5375-455C-9EA6-DF929625EA0E}">
        <p15:presenceInfo xmlns:p15="http://schemas.microsoft.com/office/powerpoint/2012/main" userId="Yeld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FFC305"/>
    <a:srgbClr val="FFD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D158BA-8358-4001-997B-984A45803732}">
  <a:tblStyle styleId="{ABD158BA-8358-4001-997B-984A458037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6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4" name="Google Shape;4194;g7849623ff8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5" name="Google Shape;4195;g7849623ff8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620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4" name="Google Shape;4194;g7849623ff8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5" name="Google Shape;4195;g7849623ff8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4199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4" name="Google Shape;4194;g7849623ff8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5" name="Google Shape;4195;g7849623ff8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3731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4" name="Google Shape;4194;g7849623ff8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5" name="Google Shape;4195;g7849623ff8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7424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8582fade18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8582fade18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g8582fade18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1" name="Google Shape;1711;g8582fade18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8582fade18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3" name="Google Shape;1243;g8582fade18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g8582fade18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0" name="Google Shape;1790;g8582fade18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g8582fade18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3" name="Google Shape;1473;g8582fade18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g8582fade18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0" name="Google Shape;4060;g8582fade18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4" name="Google Shape;4194;g7849623ff8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5" name="Google Shape;4195;g7849623ff8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4" name="Google Shape;4194;g7849623ff8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5" name="Google Shape;4195;g7849623ff8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907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72525" y="4762120"/>
            <a:ext cx="86022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28950" y="4762120"/>
            <a:ext cx="65457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322791" y="4762120"/>
            <a:ext cx="2241000" cy="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618650" y="1915050"/>
            <a:ext cx="5906708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702668" y="1980489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713250" y="1075992"/>
            <a:ext cx="7717500" cy="90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6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884890" y="1904300"/>
            <a:ext cx="5373900" cy="5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580500" y="4762120"/>
            <a:ext cx="22941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7493119" y="3118200"/>
            <a:ext cx="207081" cy="40103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885768" y="2677872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019467" y="82797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1018996" y="2764025"/>
            <a:ext cx="2743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1529143" y="682947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061192" y="415832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6869868" y="3734060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35903" y="723025"/>
            <a:ext cx="201277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6036693" y="539497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672689" y="416733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941542" y="41708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1372617" y="33093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hree columns 1">
  <p:cSld name="CUSTOM_1_1_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5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5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5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5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5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5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25"/>
          <p:cNvSpPr txBox="1">
            <a:spLocks noGrp="1"/>
          </p:cNvSpPr>
          <p:nvPr>
            <p:ph type="title" idx="2" hasCustomPrompt="1"/>
          </p:nvPr>
        </p:nvSpPr>
        <p:spPr>
          <a:xfrm>
            <a:off x="3114801" y="1579500"/>
            <a:ext cx="29064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477" name="Google Shape;477;p25"/>
          <p:cNvSpPr txBox="1">
            <a:spLocks noGrp="1"/>
          </p:cNvSpPr>
          <p:nvPr>
            <p:ph type="title" idx="3" hasCustomPrompt="1"/>
          </p:nvPr>
        </p:nvSpPr>
        <p:spPr>
          <a:xfrm>
            <a:off x="1130263" y="2992739"/>
            <a:ext cx="29079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478" name="Google Shape;478;p25"/>
          <p:cNvSpPr txBox="1">
            <a:spLocks noGrp="1"/>
          </p:cNvSpPr>
          <p:nvPr>
            <p:ph type="title" idx="4" hasCustomPrompt="1"/>
          </p:nvPr>
        </p:nvSpPr>
        <p:spPr>
          <a:xfrm>
            <a:off x="5111713" y="2992739"/>
            <a:ext cx="29079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479" name="Google Shape;479;p25"/>
          <p:cNvSpPr txBox="1">
            <a:spLocks noGrp="1"/>
          </p:cNvSpPr>
          <p:nvPr>
            <p:ph type="subTitle" idx="1"/>
          </p:nvPr>
        </p:nvSpPr>
        <p:spPr>
          <a:xfrm>
            <a:off x="2890463" y="2110200"/>
            <a:ext cx="33690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5"/>
          </p:nvPr>
        </p:nvSpPr>
        <p:spPr>
          <a:xfrm>
            <a:off x="901663" y="3554950"/>
            <a:ext cx="33651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25"/>
          <p:cNvSpPr txBox="1">
            <a:spLocks noGrp="1"/>
          </p:cNvSpPr>
          <p:nvPr>
            <p:ph type="subTitle" idx="6"/>
          </p:nvPr>
        </p:nvSpPr>
        <p:spPr>
          <a:xfrm>
            <a:off x="4883113" y="3554950"/>
            <a:ext cx="33651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490767" y="37045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5"/>
          <p:cNvSpPr/>
          <p:nvPr/>
        </p:nvSpPr>
        <p:spPr>
          <a:xfrm>
            <a:off x="647392" y="11522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5"/>
          <p:cNvSpPr/>
          <p:nvPr/>
        </p:nvSpPr>
        <p:spPr>
          <a:xfrm>
            <a:off x="382267" y="8442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5"/>
          <p:cNvSpPr/>
          <p:nvPr/>
        </p:nvSpPr>
        <p:spPr>
          <a:xfrm>
            <a:off x="607864" y="18846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5"/>
          <p:cNvSpPr/>
          <p:nvPr/>
        </p:nvSpPr>
        <p:spPr>
          <a:xfrm>
            <a:off x="1172842" y="48242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5"/>
          <p:cNvSpPr/>
          <p:nvPr/>
        </p:nvSpPr>
        <p:spPr>
          <a:xfrm>
            <a:off x="372404" y="4170800"/>
            <a:ext cx="178863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5"/>
          <p:cNvSpPr/>
          <p:nvPr/>
        </p:nvSpPr>
        <p:spPr>
          <a:xfrm>
            <a:off x="6077611" y="458852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1320425" y="2174825"/>
            <a:ext cx="27528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439400" y="2574931"/>
            <a:ext cx="2514900" cy="10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5002150" y="2174825"/>
            <a:ext cx="27522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5111350" y="2576131"/>
            <a:ext cx="2514600" cy="10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2558647" y="4821463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/>
          <p:nvPr/>
        </p:nvSpPr>
        <p:spPr>
          <a:xfrm>
            <a:off x="611317" y="34812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"/>
          <p:cNvSpPr/>
          <p:nvPr/>
        </p:nvSpPr>
        <p:spPr>
          <a:xfrm>
            <a:off x="750617" y="12464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5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"/>
          <p:cNvSpPr/>
          <p:nvPr/>
        </p:nvSpPr>
        <p:spPr>
          <a:xfrm>
            <a:off x="552867" y="457641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/>
          <p:nvPr/>
        </p:nvSpPr>
        <p:spPr>
          <a:xfrm>
            <a:off x="444367" y="279112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326011" y="179762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/>
          <p:nvPr/>
        </p:nvSpPr>
        <p:spPr>
          <a:xfrm>
            <a:off x="1375100" y="326378"/>
            <a:ext cx="64293" cy="6429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"/>
          <p:cNvSpPr/>
          <p:nvPr/>
        </p:nvSpPr>
        <p:spPr>
          <a:xfrm>
            <a:off x="1375092" y="48093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5"/>
          <p:cNvSpPr/>
          <p:nvPr/>
        </p:nvSpPr>
        <p:spPr>
          <a:xfrm>
            <a:off x="369936" y="107070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0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 flipH="1">
            <a:off x="962214" y="1941675"/>
            <a:ext cx="3858900" cy="11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174" name="Google Shape;174;p10"/>
          <p:cNvSpPr/>
          <p:nvPr/>
        </p:nvSpPr>
        <p:spPr>
          <a:xfrm rot="10800000" flipH="1">
            <a:off x="288918" y="178636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0"/>
          <p:cNvSpPr/>
          <p:nvPr/>
        </p:nvSpPr>
        <p:spPr>
          <a:xfrm rot="10800000" flipH="1">
            <a:off x="1529143" y="3609988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0"/>
          <p:cNvSpPr/>
          <p:nvPr/>
        </p:nvSpPr>
        <p:spPr>
          <a:xfrm rot="10800000" flipH="1">
            <a:off x="2364764" y="1095635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"/>
          <p:cNvSpPr/>
          <p:nvPr/>
        </p:nvSpPr>
        <p:spPr>
          <a:xfrm rot="10800000" flipH="1">
            <a:off x="6036693" y="478141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0"/>
          <p:cNvSpPr/>
          <p:nvPr/>
        </p:nvSpPr>
        <p:spPr>
          <a:xfrm rot="10800000" flipH="1">
            <a:off x="6854068" y="286288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"/>
          <p:cNvSpPr/>
          <p:nvPr/>
        </p:nvSpPr>
        <p:spPr>
          <a:xfrm rot="10800000" flipH="1">
            <a:off x="3125443" y="478141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"/>
          <p:cNvSpPr/>
          <p:nvPr/>
        </p:nvSpPr>
        <p:spPr>
          <a:xfrm rot="10800000" flipH="1">
            <a:off x="941939" y="3088285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"/>
          <p:cNvSpPr/>
          <p:nvPr/>
        </p:nvSpPr>
        <p:spPr>
          <a:xfrm rot="10800000" flipH="1">
            <a:off x="2734127" y="4116860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"/>
          <p:cNvSpPr/>
          <p:nvPr/>
        </p:nvSpPr>
        <p:spPr>
          <a:xfrm rot="10800000" flipH="1">
            <a:off x="5001489" y="478235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"/>
          <p:cNvSpPr/>
          <p:nvPr/>
        </p:nvSpPr>
        <p:spPr>
          <a:xfrm rot="10800000" flipH="1">
            <a:off x="1260993" y="4611826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"/>
          <p:cNvSpPr/>
          <p:nvPr/>
        </p:nvSpPr>
        <p:spPr>
          <a:xfrm rot="10800000" flipH="1">
            <a:off x="610889" y="4512685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"/>
          <p:cNvSpPr/>
          <p:nvPr/>
        </p:nvSpPr>
        <p:spPr>
          <a:xfrm rot="10800000" flipH="1">
            <a:off x="1211039" y="575772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2"/>
          </p:nvPr>
        </p:nvSpPr>
        <p:spPr>
          <a:xfrm flipH="1">
            <a:off x="2528114" y="3212827"/>
            <a:ext cx="2113200" cy="3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0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1_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5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5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5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5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5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886638" y="2262398"/>
            <a:ext cx="3031500" cy="8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886650" y="1893138"/>
            <a:ext cx="30315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566058" y="2881612"/>
            <a:ext cx="154834" cy="142838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"/>
          <p:cNvSpPr/>
          <p:nvPr/>
        </p:nvSpPr>
        <p:spPr>
          <a:xfrm>
            <a:off x="713217" y="4266832"/>
            <a:ext cx="621856" cy="5876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"/>
          <p:cNvSpPr/>
          <p:nvPr/>
        </p:nvSpPr>
        <p:spPr>
          <a:xfrm>
            <a:off x="1219318" y="1577398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"/>
          <p:cNvSpPr/>
          <p:nvPr/>
        </p:nvSpPr>
        <p:spPr>
          <a:xfrm>
            <a:off x="1335068" y="475727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5"/>
          <p:cNvSpPr/>
          <p:nvPr/>
        </p:nvSpPr>
        <p:spPr>
          <a:xfrm>
            <a:off x="3751220" y="4476082"/>
            <a:ext cx="299413" cy="27441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"/>
          <p:cNvSpPr/>
          <p:nvPr/>
        </p:nvSpPr>
        <p:spPr>
          <a:xfrm>
            <a:off x="2280639" y="4448111"/>
            <a:ext cx="156434" cy="27956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9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9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9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9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9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subTitle" idx="1"/>
          </p:nvPr>
        </p:nvSpPr>
        <p:spPr>
          <a:xfrm>
            <a:off x="2116900" y="1517713"/>
            <a:ext cx="1332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2"/>
          </p:nvPr>
        </p:nvSpPr>
        <p:spPr>
          <a:xfrm>
            <a:off x="995200" y="1905125"/>
            <a:ext cx="35754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subTitle" idx="3"/>
          </p:nvPr>
        </p:nvSpPr>
        <p:spPr>
          <a:xfrm>
            <a:off x="2115400" y="3172738"/>
            <a:ext cx="1335000" cy="2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4"/>
          </p:nvPr>
        </p:nvSpPr>
        <p:spPr>
          <a:xfrm>
            <a:off x="993850" y="3565313"/>
            <a:ext cx="3578100" cy="62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332" name="Google Shape;332;p19"/>
          <p:cNvSpPr/>
          <p:nvPr/>
        </p:nvSpPr>
        <p:spPr>
          <a:xfrm>
            <a:off x="566622" y="323587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9"/>
          <p:cNvSpPr/>
          <p:nvPr/>
        </p:nvSpPr>
        <p:spPr>
          <a:xfrm>
            <a:off x="1156293" y="326372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9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9"/>
          <p:cNvSpPr/>
          <p:nvPr/>
        </p:nvSpPr>
        <p:spPr>
          <a:xfrm>
            <a:off x="573798" y="13926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9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9"/>
          <p:cNvSpPr/>
          <p:nvPr/>
        </p:nvSpPr>
        <p:spPr>
          <a:xfrm>
            <a:off x="566617" y="45920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9"/>
          <p:cNvSpPr/>
          <p:nvPr/>
        </p:nvSpPr>
        <p:spPr>
          <a:xfrm>
            <a:off x="530554" y="22231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9"/>
          <p:cNvSpPr/>
          <p:nvPr/>
        </p:nvSpPr>
        <p:spPr>
          <a:xfrm>
            <a:off x="1091992" y="487337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9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9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9"/>
          <p:cNvSpPr/>
          <p:nvPr/>
        </p:nvSpPr>
        <p:spPr>
          <a:xfrm>
            <a:off x="478854" y="11427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2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2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2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2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2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988824" y="2194231"/>
            <a:ext cx="22941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022274" y="2548613"/>
            <a:ext cx="2227200" cy="8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3420563" y="2193481"/>
            <a:ext cx="2294100" cy="2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3452063" y="2550413"/>
            <a:ext cx="22311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5852337" y="2194231"/>
            <a:ext cx="22941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5883837" y="2550413"/>
            <a:ext cx="22311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00" name="Google Shape;400;p22"/>
          <p:cNvGrpSpPr/>
          <p:nvPr/>
        </p:nvGrpSpPr>
        <p:grpSpPr>
          <a:xfrm>
            <a:off x="370211" y="189025"/>
            <a:ext cx="7454477" cy="4778747"/>
            <a:chOff x="370211" y="189025"/>
            <a:chExt cx="7454477" cy="4778747"/>
          </a:xfrm>
        </p:grpSpPr>
        <p:sp>
          <p:nvSpPr>
            <p:cNvPr id="401" name="Google Shape;401;p22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CUSTOM_1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270825" y="106470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3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3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3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3"/>
          <p:cNvSpPr/>
          <p:nvPr/>
        </p:nvSpPr>
        <p:spPr>
          <a:xfrm>
            <a:off x="814925" y="534378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3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056800" y="1811225"/>
            <a:ext cx="2228400" cy="7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3541878" y="1810625"/>
            <a:ext cx="2225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056800" y="3477156"/>
            <a:ext cx="2225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3541878" y="3477156"/>
            <a:ext cx="2225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3728847" y="46961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3"/>
          <p:cNvSpPr/>
          <p:nvPr/>
        </p:nvSpPr>
        <p:spPr>
          <a:xfrm>
            <a:off x="7409543" y="4903485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3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3"/>
          <p:cNvSpPr/>
          <p:nvPr/>
        </p:nvSpPr>
        <p:spPr>
          <a:xfrm>
            <a:off x="721392" y="13164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3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3"/>
          <p:cNvSpPr/>
          <p:nvPr/>
        </p:nvSpPr>
        <p:spPr>
          <a:xfrm>
            <a:off x="795217" y="44396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3"/>
          <p:cNvSpPr/>
          <p:nvPr/>
        </p:nvSpPr>
        <p:spPr>
          <a:xfrm>
            <a:off x="1919817" y="4903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3"/>
          <p:cNvSpPr/>
          <p:nvPr/>
        </p:nvSpPr>
        <p:spPr>
          <a:xfrm>
            <a:off x="6461092" y="477142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3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3"/>
          <p:cNvSpPr/>
          <p:nvPr/>
        </p:nvSpPr>
        <p:spPr>
          <a:xfrm>
            <a:off x="4872225" y="326378"/>
            <a:ext cx="64293" cy="6429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3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3"/>
          <p:cNvSpPr/>
          <p:nvPr/>
        </p:nvSpPr>
        <p:spPr>
          <a:xfrm>
            <a:off x="965573" y="12189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3"/>
          <p:cNvSpPr/>
          <p:nvPr/>
        </p:nvSpPr>
        <p:spPr>
          <a:xfrm>
            <a:off x="2007997" y="1890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 1">
  <p:cSld name="CUSTOM_1_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4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4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4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4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4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4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4"/>
          <p:cNvSpPr txBox="1">
            <a:spLocks noGrp="1"/>
          </p:cNvSpPr>
          <p:nvPr>
            <p:ph type="subTitle" idx="1"/>
          </p:nvPr>
        </p:nvSpPr>
        <p:spPr>
          <a:xfrm>
            <a:off x="1714971" y="2070634"/>
            <a:ext cx="2362200" cy="7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2"/>
          </p:nvPr>
        </p:nvSpPr>
        <p:spPr>
          <a:xfrm>
            <a:off x="5159644" y="2070034"/>
            <a:ext cx="23592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449" name="Google Shape;449;p24"/>
          <p:cNvSpPr txBox="1">
            <a:spLocks noGrp="1"/>
          </p:cNvSpPr>
          <p:nvPr>
            <p:ph type="subTitle" idx="3"/>
          </p:nvPr>
        </p:nvSpPr>
        <p:spPr>
          <a:xfrm>
            <a:off x="1666921" y="3879424"/>
            <a:ext cx="23592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450" name="Google Shape;450;p24"/>
          <p:cNvSpPr txBox="1">
            <a:spLocks noGrp="1"/>
          </p:cNvSpPr>
          <p:nvPr>
            <p:ph type="subTitle" idx="4"/>
          </p:nvPr>
        </p:nvSpPr>
        <p:spPr>
          <a:xfrm>
            <a:off x="5159644" y="3877665"/>
            <a:ext cx="23592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451" name="Google Shape;451;p24"/>
          <p:cNvSpPr txBox="1">
            <a:spLocks noGrp="1"/>
          </p:cNvSpPr>
          <p:nvPr>
            <p:ph type="subTitle" idx="5"/>
          </p:nvPr>
        </p:nvSpPr>
        <p:spPr>
          <a:xfrm>
            <a:off x="5391994" y="3660602"/>
            <a:ext cx="1894500" cy="2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24"/>
          <p:cNvSpPr txBox="1">
            <a:spLocks noGrp="1"/>
          </p:cNvSpPr>
          <p:nvPr>
            <p:ph type="subTitle" idx="6"/>
          </p:nvPr>
        </p:nvSpPr>
        <p:spPr>
          <a:xfrm>
            <a:off x="5391994" y="1853536"/>
            <a:ext cx="1894500" cy="2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4"/>
          <p:cNvSpPr txBox="1">
            <a:spLocks noGrp="1"/>
          </p:cNvSpPr>
          <p:nvPr>
            <p:ph type="subTitle" idx="7"/>
          </p:nvPr>
        </p:nvSpPr>
        <p:spPr>
          <a:xfrm>
            <a:off x="1948821" y="1853536"/>
            <a:ext cx="1894500" cy="2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ubTitle" idx="8"/>
          </p:nvPr>
        </p:nvSpPr>
        <p:spPr>
          <a:xfrm>
            <a:off x="1899271" y="3660602"/>
            <a:ext cx="1894500" cy="2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3728847" y="46961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4"/>
          <p:cNvSpPr/>
          <p:nvPr/>
        </p:nvSpPr>
        <p:spPr>
          <a:xfrm>
            <a:off x="7409543" y="4903485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4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4"/>
          <p:cNvSpPr/>
          <p:nvPr/>
        </p:nvSpPr>
        <p:spPr>
          <a:xfrm>
            <a:off x="721392" y="13164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4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4"/>
          <p:cNvSpPr/>
          <p:nvPr/>
        </p:nvSpPr>
        <p:spPr>
          <a:xfrm>
            <a:off x="795217" y="44396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4"/>
          <p:cNvSpPr/>
          <p:nvPr/>
        </p:nvSpPr>
        <p:spPr>
          <a:xfrm>
            <a:off x="1919817" y="4903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4"/>
          <p:cNvSpPr/>
          <p:nvPr/>
        </p:nvSpPr>
        <p:spPr>
          <a:xfrm>
            <a:off x="6461092" y="477142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4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4"/>
          <p:cNvSpPr/>
          <p:nvPr/>
        </p:nvSpPr>
        <p:spPr>
          <a:xfrm>
            <a:off x="4872225" y="326378"/>
            <a:ext cx="64293" cy="6429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4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4"/>
          <p:cNvSpPr/>
          <p:nvPr/>
        </p:nvSpPr>
        <p:spPr>
          <a:xfrm>
            <a:off x="965573" y="12189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4"/>
          <p:cNvSpPr/>
          <p:nvPr/>
        </p:nvSpPr>
        <p:spPr>
          <a:xfrm>
            <a:off x="2007997" y="1890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4375" y="445025"/>
            <a:ext cx="821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6850" y="1152475"/>
            <a:ext cx="8325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6" r:id="rId3"/>
    <p:sldLayoutId id="2147483658" r:id="rId4"/>
    <p:sldLayoutId id="2147483661" r:id="rId5"/>
    <p:sldLayoutId id="2147483665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7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2" name="Google Shape;692;p37"/>
          <p:cNvGrpSpPr/>
          <p:nvPr/>
        </p:nvGrpSpPr>
        <p:grpSpPr>
          <a:xfrm>
            <a:off x="7345132" y="3415649"/>
            <a:ext cx="2171235" cy="1335931"/>
            <a:chOff x="3918522" y="3286956"/>
            <a:chExt cx="2171235" cy="1335931"/>
          </a:xfrm>
        </p:grpSpPr>
        <p:sp>
          <p:nvSpPr>
            <p:cNvPr id="693" name="Google Shape;693;p37"/>
            <p:cNvSpPr/>
            <p:nvPr/>
          </p:nvSpPr>
          <p:spPr>
            <a:xfrm>
              <a:off x="4409662" y="4416181"/>
              <a:ext cx="192689" cy="133775"/>
            </a:xfrm>
            <a:custGeom>
              <a:avLst/>
              <a:gdLst/>
              <a:ahLst/>
              <a:cxnLst/>
              <a:rect l="l" t="t" r="r" b="b"/>
              <a:pathLst>
                <a:path w="16579" h="11510" extrusionOk="0">
                  <a:moveTo>
                    <a:pt x="12196" y="0"/>
                  </a:moveTo>
                  <a:cubicBezTo>
                    <a:pt x="8194" y="0"/>
                    <a:pt x="443" y="1974"/>
                    <a:pt x="443" y="1974"/>
                  </a:cubicBezTo>
                  <a:lnTo>
                    <a:pt x="1" y="9608"/>
                  </a:lnTo>
                  <a:lnTo>
                    <a:pt x="9645" y="11231"/>
                  </a:lnTo>
                  <a:cubicBezTo>
                    <a:pt x="9645" y="11231"/>
                    <a:pt x="10521" y="11509"/>
                    <a:pt x="11634" y="11509"/>
                  </a:cubicBezTo>
                  <a:cubicBezTo>
                    <a:pt x="13470" y="11509"/>
                    <a:pt x="15950" y="10751"/>
                    <a:pt x="16191" y="6732"/>
                  </a:cubicBezTo>
                  <a:cubicBezTo>
                    <a:pt x="16578" y="278"/>
                    <a:pt x="13554" y="112"/>
                    <a:pt x="13554" y="112"/>
                  </a:cubicBezTo>
                  <a:cubicBezTo>
                    <a:pt x="13184" y="34"/>
                    <a:pt x="12722" y="0"/>
                    <a:pt x="121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7"/>
            <p:cNvSpPr/>
            <p:nvPr/>
          </p:nvSpPr>
          <p:spPr>
            <a:xfrm>
              <a:off x="4012150" y="3436337"/>
              <a:ext cx="1090927" cy="580059"/>
            </a:xfrm>
            <a:custGeom>
              <a:avLst/>
              <a:gdLst/>
              <a:ahLst/>
              <a:cxnLst/>
              <a:rect l="l" t="t" r="r" b="b"/>
              <a:pathLst>
                <a:path w="79718" h="42387" extrusionOk="0">
                  <a:moveTo>
                    <a:pt x="38891" y="1"/>
                  </a:moveTo>
                  <a:lnTo>
                    <a:pt x="19325" y="5883"/>
                  </a:lnTo>
                  <a:cubicBezTo>
                    <a:pt x="18259" y="5438"/>
                    <a:pt x="17164" y="5234"/>
                    <a:pt x="16085" y="5234"/>
                  </a:cubicBezTo>
                  <a:cubicBezTo>
                    <a:pt x="8977" y="5234"/>
                    <a:pt x="2559" y="14096"/>
                    <a:pt x="9331" y="21428"/>
                  </a:cubicBezTo>
                  <a:cubicBezTo>
                    <a:pt x="9331" y="21428"/>
                    <a:pt x="0" y="37785"/>
                    <a:pt x="18846" y="41565"/>
                  </a:cubicBezTo>
                  <a:cubicBezTo>
                    <a:pt x="21721" y="42140"/>
                    <a:pt x="24208" y="42387"/>
                    <a:pt x="26360" y="42387"/>
                  </a:cubicBezTo>
                  <a:cubicBezTo>
                    <a:pt x="36413" y="42387"/>
                    <a:pt x="39151" y="37010"/>
                    <a:pt x="39849" y="34687"/>
                  </a:cubicBezTo>
                  <a:cubicBezTo>
                    <a:pt x="40563" y="37010"/>
                    <a:pt x="43304" y="42387"/>
                    <a:pt x="53357" y="42387"/>
                  </a:cubicBezTo>
                  <a:cubicBezTo>
                    <a:pt x="55509" y="42387"/>
                    <a:pt x="57997" y="42140"/>
                    <a:pt x="60871" y="41565"/>
                  </a:cubicBezTo>
                  <a:cubicBezTo>
                    <a:pt x="79717" y="37785"/>
                    <a:pt x="70368" y="21447"/>
                    <a:pt x="70368" y="21447"/>
                  </a:cubicBezTo>
                  <a:cubicBezTo>
                    <a:pt x="77156" y="14098"/>
                    <a:pt x="70739" y="5234"/>
                    <a:pt x="63632" y="5234"/>
                  </a:cubicBezTo>
                  <a:cubicBezTo>
                    <a:pt x="62553" y="5234"/>
                    <a:pt x="61459" y="5438"/>
                    <a:pt x="60392" y="5883"/>
                  </a:cubicBezTo>
                  <a:lnTo>
                    <a:pt x="408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5" name="Google Shape;695;p37"/>
            <p:cNvSpPr/>
            <p:nvPr/>
          </p:nvSpPr>
          <p:spPr>
            <a:xfrm>
              <a:off x="4234452" y="4160562"/>
              <a:ext cx="623576" cy="222597"/>
            </a:xfrm>
            <a:custGeom>
              <a:avLst/>
              <a:gdLst/>
              <a:ahLst/>
              <a:cxnLst/>
              <a:rect l="l" t="t" r="r" b="b"/>
              <a:pathLst>
                <a:path w="45567" h="16266" extrusionOk="0">
                  <a:moveTo>
                    <a:pt x="1" y="1"/>
                  </a:moveTo>
                  <a:lnTo>
                    <a:pt x="1" y="16265"/>
                  </a:lnTo>
                  <a:lnTo>
                    <a:pt x="45567" y="16265"/>
                  </a:lnTo>
                  <a:lnTo>
                    <a:pt x="455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7"/>
            <p:cNvSpPr/>
            <p:nvPr/>
          </p:nvSpPr>
          <p:spPr>
            <a:xfrm>
              <a:off x="3918522" y="4191256"/>
              <a:ext cx="925395" cy="356435"/>
            </a:xfrm>
            <a:custGeom>
              <a:avLst/>
              <a:gdLst/>
              <a:ahLst/>
              <a:cxnLst/>
              <a:rect l="l" t="t" r="r" b="b"/>
              <a:pathLst>
                <a:path w="67622" h="26046" extrusionOk="0">
                  <a:moveTo>
                    <a:pt x="15395" y="0"/>
                  </a:moveTo>
                  <a:cubicBezTo>
                    <a:pt x="11476" y="0"/>
                    <a:pt x="7066" y="1286"/>
                    <a:pt x="4758" y="6296"/>
                  </a:cubicBezTo>
                  <a:cubicBezTo>
                    <a:pt x="1" y="16585"/>
                    <a:pt x="19381" y="18854"/>
                    <a:pt x="19381" y="18854"/>
                  </a:cubicBezTo>
                  <a:lnTo>
                    <a:pt x="58936" y="24386"/>
                  </a:lnTo>
                  <a:cubicBezTo>
                    <a:pt x="62937" y="24957"/>
                    <a:pt x="67179" y="26045"/>
                    <a:pt x="67179" y="26045"/>
                  </a:cubicBezTo>
                  <a:lnTo>
                    <a:pt x="67621" y="18411"/>
                  </a:lnTo>
                  <a:cubicBezTo>
                    <a:pt x="66588" y="18300"/>
                    <a:pt x="65427" y="18116"/>
                    <a:pt x="64247" y="17876"/>
                  </a:cubicBezTo>
                  <a:lnTo>
                    <a:pt x="23106" y="1428"/>
                  </a:lnTo>
                  <a:cubicBezTo>
                    <a:pt x="23106" y="1428"/>
                    <a:pt x="19524" y="0"/>
                    <a:pt x="15395" y="0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7"/>
            <p:cNvSpPr/>
            <p:nvPr/>
          </p:nvSpPr>
          <p:spPr>
            <a:xfrm>
              <a:off x="4348265" y="4264030"/>
              <a:ext cx="510772" cy="345227"/>
            </a:xfrm>
            <a:custGeom>
              <a:avLst/>
              <a:gdLst/>
              <a:ahLst/>
              <a:cxnLst/>
              <a:rect l="l" t="t" r="r" b="b"/>
              <a:pathLst>
                <a:path w="37324" h="25227" extrusionOk="0">
                  <a:moveTo>
                    <a:pt x="5367" y="0"/>
                  </a:moveTo>
                  <a:lnTo>
                    <a:pt x="0" y="19787"/>
                  </a:lnTo>
                  <a:lnTo>
                    <a:pt x="37324" y="25227"/>
                  </a:lnTo>
                  <a:lnTo>
                    <a:pt x="37010" y="8907"/>
                  </a:lnTo>
                  <a:lnTo>
                    <a:pt x="53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7"/>
            <p:cNvSpPr/>
            <p:nvPr/>
          </p:nvSpPr>
          <p:spPr>
            <a:xfrm>
              <a:off x="4426744" y="4278919"/>
              <a:ext cx="71175" cy="245300"/>
            </a:xfrm>
            <a:custGeom>
              <a:avLst/>
              <a:gdLst/>
              <a:ahLst/>
              <a:cxnLst/>
              <a:rect l="l" t="t" r="r" b="b"/>
              <a:pathLst>
                <a:path w="5201" h="17925" fill="none" extrusionOk="0">
                  <a:moveTo>
                    <a:pt x="5201" y="0"/>
                  </a:moveTo>
                  <a:lnTo>
                    <a:pt x="0" y="17924"/>
                  </a:lnTo>
                </a:path>
              </a:pathLst>
            </a:custGeom>
            <a:noFill/>
            <a:ln w="25350" cap="flat" cmpd="sng">
              <a:solidFill>
                <a:schemeClr val="l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7"/>
            <p:cNvSpPr/>
            <p:nvPr/>
          </p:nvSpPr>
          <p:spPr>
            <a:xfrm>
              <a:off x="6018582" y="4246823"/>
              <a:ext cx="71175" cy="245300"/>
            </a:xfrm>
            <a:custGeom>
              <a:avLst/>
              <a:gdLst/>
              <a:ahLst/>
              <a:cxnLst/>
              <a:rect l="l" t="t" r="r" b="b"/>
              <a:pathLst>
                <a:path w="5201" h="17925" fill="none" extrusionOk="0">
                  <a:moveTo>
                    <a:pt x="5201" y="1"/>
                  </a:moveTo>
                  <a:lnTo>
                    <a:pt x="0" y="17925"/>
                  </a:lnTo>
                </a:path>
              </a:pathLst>
            </a:custGeom>
            <a:noFill/>
            <a:ln w="25350" cap="flat" cmpd="sng">
              <a:solidFill>
                <a:schemeClr val="l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7"/>
            <p:cNvSpPr/>
            <p:nvPr/>
          </p:nvSpPr>
          <p:spPr>
            <a:xfrm>
              <a:off x="4275847" y="4204886"/>
              <a:ext cx="925381" cy="356421"/>
            </a:xfrm>
            <a:custGeom>
              <a:avLst/>
              <a:gdLst/>
              <a:ahLst/>
              <a:cxnLst/>
              <a:rect l="l" t="t" r="r" b="b"/>
              <a:pathLst>
                <a:path w="67621" h="26045" extrusionOk="0">
                  <a:moveTo>
                    <a:pt x="52229" y="0"/>
                  </a:moveTo>
                  <a:cubicBezTo>
                    <a:pt x="48098" y="0"/>
                    <a:pt x="44515" y="1427"/>
                    <a:pt x="44515" y="1427"/>
                  </a:cubicBezTo>
                  <a:lnTo>
                    <a:pt x="3375" y="17894"/>
                  </a:lnTo>
                  <a:cubicBezTo>
                    <a:pt x="2195" y="18116"/>
                    <a:pt x="1051" y="18300"/>
                    <a:pt x="0" y="18411"/>
                  </a:cubicBezTo>
                  <a:lnTo>
                    <a:pt x="443" y="26045"/>
                  </a:lnTo>
                  <a:cubicBezTo>
                    <a:pt x="443" y="26045"/>
                    <a:pt x="4702" y="24957"/>
                    <a:pt x="8685" y="24404"/>
                  </a:cubicBezTo>
                  <a:lnTo>
                    <a:pt x="48240" y="18853"/>
                  </a:lnTo>
                  <a:cubicBezTo>
                    <a:pt x="48240" y="18853"/>
                    <a:pt x="67621" y="16585"/>
                    <a:pt x="62881" y="6296"/>
                  </a:cubicBezTo>
                  <a:cubicBezTo>
                    <a:pt x="60565" y="1285"/>
                    <a:pt x="56150" y="0"/>
                    <a:pt x="52229" y="0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7"/>
            <p:cNvSpPr/>
            <p:nvPr/>
          </p:nvSpPr>
          <p:spPr>
            <a:xfrm>
              <a:off x="4260699" y="4277660"/>
              <a:ext cx="510772" cy="345227"/>
            </a:xfrm>
            <a:custGeom>
              <a:avLst/>
              <a:gdLst/>
              <a:ahLst/>
              <a:cxnLst/>
              <a:rect l="l" t="t" r="r" b="b"/>
              <a:pathLst>
                <a:path w="37324" h="25227" extrusionOk="0">
                  <a:moveTo>
                    <a:pt x="31958" y="0"/>
                  </a:moveTo>
                  <a:lnTo>
                    <a:pt x="333" y="8907"/>
                  </a:lnTo>
                  <a:lnTo>
                    <a:pt x="1" y="25226"/>
                  </a:lnTo>
                  <a:lnTo>
                    <a:pt x="37324" y="19787"/>
                  </a:lnTo>
                  <a:lnTo>
                    <a:pt x="319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7"/>
            <p:cNvSpPr/>
            <p:nvPr/>
          </p:nvSpPr>
          <p:spPr>
            <a:xfrm>
              <a:off x="4621801" y="4292549"/>
              <a:ext cx="71175" cy="245300"/>
            </a:xfrm>
            <a:custGeom>
              <a:avLst/>
              <a:gdLst/>
              <a:ahLst/>
              <a:cxnLst/>
              <a:rect l="l" t="t" r="r" b="b"/>
              <a:pathLst>
                <a:path w="5201" h="17925" fill="none" extrusionOk="0">
                  <a:moveTo>
                    <a:pt x="1" y="0"/>
                  </a:moveTo>
                  <a:lnTo>
                    <a:pt x="5201" y="17924"/>
                  </a:lnTo>
                </a:path>
              </a:pathLst>
            </a:custGeom>
            <a:noFill/>
            <a:ln w="25350" cap="flat" cmpd="sng">
              <a:solidFill>
                <a:schemeClr val="l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7"/>
            <p:cNvSpPr/>
            <p:nvPr/>
          </p:nvSpPr>
          <p:spPr>
            <a:xfrm>
              <a:off x="4689429" y="4293808"/>
              <a:ext cx="71175" cy="245300"/>
            </a:xfrm>
            <a:custGeom>
              <a:avLst/>
              <a:gdLst/>
              <a:ahLst/>
              <a:cxnLst/>
              <a:rect l="l" t="t" r="r" b="b"/>
              <a:pathLst>
                <a:path w="5201" h="17925" fill="none" extrusionOk="0">
                  <a:moveTo>
                    <a:pt x="1" y="0"/>
                  </a:moveTo>
                  <a:lnTo>
                    <a:pt x="5201" y="17924"/>
                  </a:lnTo>
                </a:path>
              </a:pathLst>
            </a:custGeom>
            <a:noFill/>
            <a:ln w="25350" cap="flat" cmpd="sng">
              <a:solidFill>
                <a:schemeClr val="l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7"/>
            <p:cNvSpPr/>
            <p:nvPr/>
          </p:nvSpPr>
          <p:spPr>
            <a:xfrm>
              <a:off x="4310660" y="3772715"/>
              <a:ext cx="484539" cy="441117"/>
            </a:xfrm>
            <a:custGeom>
              <a:avLst/>
              <a:gdLst/>
              <a:ahLst/>
              <a:cxnLst/>
              <a:rect l="l" t="t" r="r" b="b"/>
              <a:pathLst>
                <a:path w="35407" h="32234" extrusionOk="0">
                  <a:moveTo>
                    <a:pt x="941" y="0"/>
                  </a:moveTo>
                  <a:cubicBezTo>
                    <a:pt x="941" y="0"/>
                    <a:pt x="1" y="8501"/>
                    <a:pt x="5072" y="18016"/>
                  </a:cubicBezTo>
                  <a:cubicBezTo>
                    <a:pt x="5072" y="18016"/>
                    <a:pt x="7266" y="24950"/>
                    <a:pt x="4132" y="32234"/>
                  </a:cubicBezTo>
                  <a:lnTo>
                    <a:pt x="31294" y="32234"/>
                  </a:lnTo>
                  <a:cubicBezTo>
                    <a:pt x="28159" y="24950"/>
                    <a:pt x="30354" y="18016"/>
                    <a:pt x="30354" y="18016"/>
                  </a:cubicBezTo>
                  <a:cubicBezTo>
                    <a:pt x="35406" y="8501"/>
                    <a:pt x="34484" y="0"/>
                    <a:pt x="34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7"/>
            <p:cNvSpPr/>
            <p:nvPr/>
          </p:nvSpPr>
          <p:spPr>
            <a:xfrm>
              <a:off x="4435571" y="3772715"/>
              <a:ext cx="236980" cy="68657"/>
            </a:xfrm>
            <a:custGeom>
              <a:avLst/>
              <a:gdLst/>
              <a:ahLst/>
              <a:cxnLst/>
              <a:rect l="l" t="t" r="r" b="b"/>
              <a:pathLst>
                <a:path w="17317" h="5017" extrusionOk="0">
                  <a:moveTo>
                    <a:pt x="1" y="0"/>
                  </a:moveTo>
                  <a:lnTo>
                    <a:pt x="8778" y="5016"/>
                  </a:lnTo>
                  <a:lnTo>
                    <a:pt x="17316" y="0"/>
                  </a:ln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7"/>
            <p:cNvSpPr/>
            <p:nvPr/>
          </p:nvSpPr>
          <p:spPr>
            <a:xfrm>
              <a:off x="4070692" y="3944812"/>
              <a:ext cx="271288" cy="294183"/>
            </a:xfrm>
            <a:custGeom>
              <a:avLst/>
              <a:gdLst/>
              <a:ahLst/>
              <a:cxnLst/>
              <a:rect l="l" t="t" r="r" b="b"/>
              <a:pathLst>
                <a:path w="19824" h="21497" extrusionOk="0">
                  <a:moveTo>
                    <a:pt x="6325" y="1"/>
                  </a:moveTo>
                  <a:lnTo>
                    <a:pt x="1752" y="11618"/>
                  </a:lnTo>
                  <a:cubicBezTo>
                    <a:pt x="0" y="16099"/>
                    <a:pt x="3006" y="21004"/>
                    <a:pt x="7800" y="21465"/>
                  </a:cubicBezTo>
                  <a:cubicBezTo>
                    <a:pt x="8025" y="21486"/>
                    <a:pt x="8248" y="21496"/>
                    <a:pt x="8470" y="21496"/>
                  </a:cubicBezTo>
                  <a:cubicBezTo>
                    <a:pt x="11386" y="21496"/>
                    <a:pt x="14044" y="19726"/>
                    <a:pt x="15158" y="16984"/>
                  </a:cubicBezTo>
                  <a:lnTo>
                    <a:pt x="19823" y="5514"/>
                  </a:lnTo>
                  <a:lnTo>
                    <a:pt x="6325" y="1"/>
                  </a:ln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7"/>
            <p:cNvSpPr/>
            <p:nvPr/>
          </p:nvSpPr>
          <p:spPr>
            <a:xfrm>
              <a:off x="4157491" y="3772715"/>
              <a:ext cx="285178" cy="247572"/>
            </a:xfrm>
            <a:custGeom>
              <a:avLst/>
              <a:gdLst/>
              <a:ahLst/>
              <a:cxnLst/>
              <a:rect l="l" t="t" r="r" b="b"/>
              <a:pathLst>
                <a:path w="20839" h="18091" extrusionOk="0">
                  <a:moveTo>
                    <a:pt x="10235" y="0"/>
                  </a:moveTo>
                  <a:cubicBezTo>
                    <a:pt x="7045" y="0"/>
                    <a:pt x="4187" y="1937"/>
                    <a:pt x="3025" y="4905"/>
                  </a:cubicBezTo>
                  <a:lnTo>
                    <a:pt x="1" y="12595"/>
                  </a:lnTo>
                  <a:lnTo>
                    <a:pt x="13480" y="18090"/>
                  </a:lnTo>
                  <a:lnTo>
                    <a:pt x="208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7"/>
            <p:cNvSpPr/>
            <p:nvPr/>
          </p:nvSpPr>
          <p:spPr>
            <a:xfrm>
              <a:off x="4094160" y="4082218"/>
              <a:ext cx="535747" cy="156595"/>
            </a:xfrm>
            <a:custGeom>
              <a:avLst/>
              <a:gdLst/>
              <a:ahLst/>
              <a:cxnLst/>
              <a:rect l="l" t="t" r="r" b="b"/>
              <a:pathLst>
                <a:path w="39149" h="11443" extrusionOk="0">
                  <a:moveTo>
                    <a:pt x="12795" y="1"/>
                  </a:moveTo>
                  <a:cubicBezTo>
                    <a:pt x="9939" y="1"/>
                    <a:pt x="7111" y="362"/>
                    <a:pt x="4463" y="1245"/>
                  </a:cubicBezTo>
                  <a:cubicBezTo>
                    <a:pt x="2895" y="1761"/>
                    <a:pt x="1660" y="2978"/>
                    <a:pt x="1143" y="4546"/>
                  </a:cubicBezTo>
                  <a:cubicBezTo>
                    <a:pt x="0" y="7939"/>
                    <a:pt x="2508" y="11442"/>
                    <a:pt x="6104" y="11442"/>
                  </a:cubicBezTo>
                  <a:lnTo>
                    <a:pt x="36807" y="11442"/>
                  </a:lnTo>
                  <a:lnTo>
                    <a:pt x="39149" y="7367"/>
                  </a:lnTo>
                  <a:cubicBezTo>
                    <a:pt x="39149" y="7367"/>
                    <a:pt x="25689" y="1"/>
                    <a:pt x="12795" y="1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7"/>
            <p:cNvSpPr/>
            <p:nvPr/>
          </p:nvSpPr>
          <p:spPr>
            <a:xfrm>
              <a:off x="4491841" y="4082218"/>
              <a:ext cx="535761" cy="156595"/>
            </a:xfrm>
            <a:custGeom>
              <a:avLst/>
              <a:gdLst/>
              <a:ahLst/>
              <a:cxnLst/>
              <a:rect l="l" t="t" r="r" b="b"/>
              <a:pathLst>
                <a:path w="39150" h="11443" extrusionOk="0">
                  <a:moveTo>
                    <a:pt x="26355" y="1"/>
                  </a:moveTo>
                  <a:cubicBezTo>
                    <a:pt x="13460" y="1"/>
                    <a:pt x="1" y="7367"/>
                    <a:pt x="1" y="7367"/>
                  </a:cubicBezTo>
                  <a:lnTo>
                    <a:pt x="2343" y="11442"/>
                  </a:lnTo>
                  <a:lnTo>
                    <a:pt x="33046" y="11442"/>
                  </a:lnTo>
                  <a:cubicBezTo>
                    <a:pt x="36642" y="11442"/>
                    <a:pt x="39150" y="7939"/>
                    <a:pt x="38006" y="4546"/>
                  </a:cubicBezTo>
                  <a:cubicBezTo>
                    <a:pt x="37490" y="2978"/>
                    <a:pt x="36255" y="1761"/>
                    <a:pt x="34687" y="1245"/>
                  </a:cubicBezTo>
                  <a:cubicBezTo>
                    <a:pt x="32039" y="362"/>
                    <a:pt x="29211" y="1"/>
                    <a:pt x="26355" y="1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7"/>
            <p:cNvSpPr/>
            <p:nvPr/>
          </p:nvSpPr>
          <p:spPr>
            <a:xfrm>
              <a:off x="4781032" y="3944812"/>
              <a:ext cx="271548" cy="294183"/>
            </a:xfrm>
            <a:custGeom>
              <a:avLst/>
              <a:gdLst/>
              <a:ahLst/>
              <a:cxnLst/>
              <a:rect l="l" t="t" r="r" b="b"/>
              <a:pathLst>
                <a:path w="19843" h="21497" extrusionOk="0">
                  <a:moveTo>
                    <a:pt x="13499" y="1"/>
                  </a:moveTo>
                  <a:lnTo>
                    <a:pt x="1" y="5514"/>
                  </a:lnTo>
                  <a:lnTo>
                    <a:pt x="4666" y="16984"/>
                  </a:lnTo>
                  <a:cubicBezTo>
                    <a:pt x="5780" y="19726"/>
                    <a:pt x="8454" y="21496"/>
                    <a:pt x="11372" y="21496"/>
                  </a:cubicBezTo>
                  <a:cubicBezTo>
                    <a:pt x="11594" y="21496"/>
                    <a:pt x="11818" y="21486"/>
                    <a:pt x="12042" y="21465"/>
                  </a:cubicBezTo>
                  <a:cubicBezTo>
                    <a:pt x="16818" y="21004"/>
                    <a:pt x="19842" y="16099"/>
                    <a:pt x="18072" y="11618"/>
                  </a:cubicBezTo>
                  <a:lnTo>
                    <a:pt x="13499" y="1"/>
                  </a:ln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7"/>
            <p:cNvSpPr/>
            <p:nvPr/>
          </p:nvSpPr>
          <p:spPr>
            <a:xfrm>
              <a:off x="4680343" y="3772715"/>
              <a:ext cx="285424" cy="247572"/>
            </a:xfrm>
            <a:custGeom>
              <a:avLst/>
              <a:gdLst/>
              <a:ahLst/>
              <a:cxnLst/>
              <a:rect l="l" t="t" r="r" b="b"/>
              <a:pathLst>
                <a:path w="20857" h="18091" extrusionOk="0">
                  <a:moveTo>
                    <a:pt x="1" y="0"/>
                  </a:moveTo>
                  <a:lnTo>
                    <a:pt x="7359" y="18090"/>
                  </a:lnTo>
                  <a:lnTo>
                    <a:pt x="20857" y="12595"/>
                  </a:lnTo>
                  <a:lnTo>
                    <a:pt x="17833" y="4905"/>
                  </a:lnTo>
                  <a:cubicBezTo>
                    <a:pt x="16652" y="1937"/>
                    <a:pt x="13794" y="0"/>
                    <a:pt x="10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7"/>
            <p:cNvSpPr/>
            <p:nvPr/>
          </p:nvSpPr>
          <p:spPr>
            <a:xfrm>
              <a:off x="4241773" y="4210538"/>
              <a:ext cx="631650" cy="31051"/>
            </a:xfrm>
            <a:custGeom>
              <a:avLst/>
              <a:gdLst/>
              <a:ahLst/>
              <a:cxnLst/>
              <a:rect l="l" t="t" r="r" b="b"/>
              <a:pathLst>
                <a:path w="46157" h="2269" extrusionOk="0">
                  <a:moveTo>
                    <a:pt x="1" y="0"/>
                  </a:moveTo>
                  <a:lnTo>
                    <a:pt x="1" y="2268"/>
                  </a:lnTo>
                  <a:lnTo>
                    <a:pt x="46157" y="2268"/>
                  </a:lnTo>
                  <a:lnTo>
                    <a:pt x="461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7"/>
            <p:cNvSpPr/>
            <p:nvPr/>
          </p:nvSpPr>
          <p:spPr>
            <a:xfrm>
              <a:off x="4275847" y="3880974"/>
              <a:ext cx="563514" cy="360622"/>
            </a:xfrm>
            <a:custGeom>
              <a:avLst/>
              <a:gdLst/>
              <a:ahLst/>
              <a:cxnLst/>
              <a:rect l="l" t="t" r="r" b="b"/>
              <a:pathLst>
                <a:path w="41178" h="26352" extrusionOk="0">
                  <a:moveTo>
                    <a:pt x="1660" y="0"/>
                  </a:moveTo>
                  <a:cubicBezTo>
                    <a:pt x="738" y="0"/>
                    <a:pt x="0" y="738"/>
                    <a:pt x="0" y="1641"/>
                  </a:cubicBezTo>
                  <a:lnTo>
                    <a:pt x="0" y="26351"/>
                  </a:lnTo>
                  <a:lnTo>
                    <a:pt x="41177" y="26351"/>
                  </a:lnTo>
                  <a:lnTo>
                    <a:pt x="41177" y="1641"/>
                  </a:lnTo>
                  <a:cubicBezTo>
                    <a:pt x="41177" y="738"/>
                    <a:pt x="40440" y="0"/>
                    <a:pt x="39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7"/>
            <p:cNvSpPr/>
            <p:nvPr/>
          </p:nvSpPr>
          <p:spPr>
            <a:xfrm>
              <a:off x="4519606" y="4035663"/>
              <a:ext cx="74705" cy="74445"/>
            </a:xfrm>
            <a:custGeom>
              <a:avLst/>
              <a:gdLst/>
              <a:ahLst/>
              <a:cxnLst/>
              <a:rect l="l" t="t" r="r" b="b"/>
              <a:pathLst>
                <a:path w="5459" h="5440" extrusionOk="0">
                  <a:moveTo>
                    <a:pt x="2730" y="0"/>
                  </a:moveTo>
                  <a:cubicBezTo>
                    <a:pt x="1217" y="0"/>
                    <a:pt x="0" y="1217"/>
                    <a:pt x="0" y="2711"/>
                  </a:cubicBezTo>
                  <a:cubicBezTo>
                    <a:pt x="0" y="4223"/>
                    <a:pt x="1217" y="5440"/>
                    <a:pt x="2730" y="5440"/>
                  </a:cubicBezTo>
                  <a:cubicBezTo>
                    <a:pt x="4242" y="5440"/>
                    <a:pt x="5459" y="4223"/>
                    <a:pt x="5459" y="2711"/>
                  </a:cubicBezTo>
                  <a:cubicBezTo>
                    <a:pt x="5459" y="1217"/>
                    <a:pt x="4242" y="0"/>
                    <a:pt x="2730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7"/>
            <p:cNvSpPr/>
            <p:nvPr/>
          </p:nvSpPr>
          <p:spPr>
            <a:xfrm>
              <a:off x="4500175" y="3663705"/>
              <a:ext cx="103731" cy="125175"/>
            </a:xfrm>
            <a:custGeom>
              <a:avLst/>
              <a:gdLst/>
              <a:ahLst/>
              <a:cxnLst/>
              <a:rect l="l" t="t" r="r" b="b"/>
              <a:pathLst>
                <a:path w="7580" h="9147" extrusionOk="0">
                  <a:moveTo>
                    <a:pt x="1" y="0"/>
                  </a:moveTo>
                  <a:lnTo>
                    <a:pt x="1" y="9147"/>
                  </a:lnTo>
                  <a:lnTo>
                    <a:pt x="7579" y="9147"/>
                  </a:lnTo>
                  <a:lnTo>
                    <a:pt x="7579" y="0"/>
                  </a:ln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4500175" y="3648556"/>
              <a:ext cx="103731" cy="94904"/>
            </a:xfrm>
            <a:custGeom>
              <a:avLst/>
              <a:gdLst/>
              <a:ahLst/>
              <a:cxnLst/>
              <a:rect l="l" t="t" r="r" b="b"/>
              <a:pathLst>
                <a:path w="7580" h="6935" extrusionOk="0">
                  <a:moveTo>
                    <a:pt x="7579" y="1"/>
                  </a:moveTo>
                  <a:lnTo>
                    <a:pt x="1" y="2638"/>
                  </a:lnTo>
                  <a:lnTo>
                    <a:pt x="7579" y="6934"/>
                  </a:lnTo>
                  <a:lnTo>
                    <a:pt x="7579" y="1"/>
                  </a:lnTo>
                  <a:close/>
                </a:path>
              </a:pathLst>
            </a:custGeom>
            <a:solidFill>
              <a:srgbClr val="EE8D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7"/>
            <p:cNvSpPr/>
            <p:nvPr/>
          </p:nvSpPr>
          <p:spPr>
            <a:xfrm>
              <a:off x="4327574" y="3286956"/>
              <a:ext cx="447179" cy="355573"/>
            </a:xfrm>
            <a:custGeom>
              <a:avLst/>
              <a:gdLst/>
              <a:ahLst/>
              <a:cxnLst/>
              <a:rect l="l" t="t" r="r" b="b"/>
              <a:pathLst>
                <a:path w="32677" h="25983" extrusionOk="0">
                  <a:moveTo>
                    <a:pt x="16338" y="0"/>
                  </a:moveTo>
                  <a:cubicBezTo>
                    <a:pt x="7303" y="0"/>
                    <a:pt x="0" y="5809"/>
                    <a:pt x="0" y="13000"/>
                  </a:cubicBezTo>
                  <a:cubicBezTo>
                    <a:pt x="0" y="20174"/>
                    <a:pt x="7303" y="25982"/>
                    <a:pt x="16338" y="25982"/>
                  </a:cubicBezTo>
                  <a:cubicBezTo>
                    <a:pt x="25356" y="25982"/>
                    <a:pt x="32676" y="20174"/>
                    <a:pt x="32676" y="13000"/>
                  </a:cubicBezTo>
                  <a:cubicBezTo>
                    <a:pt x="32676" y="5809"/>
                    <a:pt x="25356" y="0"/>
                    <a:pt x="16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7"/>
            <p:cNvSpPr/>
            <p:nvPr/>
          </p:nvSpPr>
          <p:spPr>
            <a:xfrm>
              <a:off x="4317475" y="3325971"/>
              <a:ext cx="456526" cy="362484"/>
            </a:xfrm>
            <a:custGeom>
              <a:avLst/>
              <a:gdLst/>
              <a:ahLst/>
              <a:cxnLst/>
              <a:rect l="l" t="t" r="r" b="b"/>
              <a:pathLst>
                <a:path w="33360" h="26488" extrusionOk="0">
                  <a:moveTo>
                    <a:pt x="18059" y="0"/>
                  </a:moveTo>
                  <a:cubicBezTo>
                    <a:pt x="17656" y="0"/>
                    <a:pt x="17243" y="9"/>
                    <a:pt x="16818" y="26"/>
                  </a:cubicBezTo>
                  <a:cubicBezTo>
                    <a:pt x="3763" y="524"/>
                    <a:pt x="1550" y="8803"/>
                    <a:pt x="1550" y="8803"/>
                  </a:cubicBezTo>
                  <a:cubicBezTo>
                    <a:pt x="1550" y="8803"/>
                    <a:pt x="1" y="26487"/>
                    <a:pt x="16781" y="26487"/>
                  </a:cubicBezTo>
                  <a:cubicBezTo>
                    <a:pt x="29560" y="26487"/>
                    <a:pt x="32400" y="17581"/>
                    <a:pt x="32990" y="12159"/>
                  </a:cubicBezTo>
                  <a:cubicBezTo>
                    <a:pt x="33359" y="8637"/>
                    <a:pt x="31902" y="5170"/>
                    <a:pt x="29044" y="3068"/>
                  </a:cubicBezTo>
                  <a:cubicBezTo>
                    <a:pt x="26783" y="1407"/>
                    <a:pt x="23314" y="0"/>
                    <a:pt x="18059" y="0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7"/>
            <p:cNvSpPr/>
            <p:nvPr/>
          </p:nvSpPr>
          <p:spPr>
            <a:xfrm>
              <a:off x="4319747" y="3322030"/>
              <a:ext cx="240251" cy="167571"/>
            </a:xfrm>
            <a:custGeom>
              <a:avLst/>
              <a:gdLst/>
              <a:ahLst/>
              <a:cxnLst/>
              <a:rect l="l" t="t" r="r" b="b"/>
              <a:pathLst>
                <a:path w="17556" h="12245" extrusionOk="0">
                  <a:moveTo>
                    <a:pt x="14647" y="0"/>
                  </a:moveTo>
                  <a:cubicBezTo>
                    <a:pt x="12046" y="0"/>
                    <a:pt x="8138" y="448"/>
                    <a:pt x="4777" y="2674"/>
                  </a:cubicBezTo>
                  <a:cubicBezTo>
                    <a:pt x="1" y="5809"/>
                    <a:pt x="1328" y="12244"/>
                    <a:pt x="1328" y="12244"/>
                  </a:cubicBezTo>
                  <a:cubicBezTo>
                    <a:pt x="1328" y="12244"/>
                    <a:pt x="14200" y="10659"/>
                    <a:pt x="17556" y="203"/>
                  </a:cubicBezTo>
                  <a:cubicBezTo>
                    <a:pt x="17556" y="203"/>
                    <a:pt x="16397" y="0"/>
                    <a:pt x="146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7"/>
            <p:cNvSpPr/>
            <p:nvPr/>
          </p:nvSpPr>
          <p:spPr>
            <a:xfrm>
              <a:off x="4541816" y="3320976"/>
              <a:ext cx="241003" cy="161809"/>
            </a:xfrm>
            <a:custGeom>
              <a:avLst/>
              <a:gdLst/>
              <a:ahLst/>
              <a:cxnLst/>
              <a:rect l="l" t="t" r="r" b="b"/>
              <a:pathLst>
                <a:path w="17611" h="11824" extrusionOk="0">
                  <a:moveTo>
                    <a:pt x="2990" y="1"/>
                  </a:moveTo>
                  <a:cubicBezTo>
                    <a:pt x="1182" y="1"/>
                    <a:pt x="0" y="243"/>
                    <a:pt x="0" y="243"/>
                  </a:cubicBezTo>
                  <a:cubicBezTo>
                    <a:pt x="2029" y="11049"/>
                    <a:pt x="16725" y="11824"/>
                    <a:pt x="16725" y="11824"/>
                  </a:cubicBezTo>
                  <a:cubicBezTo>
                    <a:pt x="16725" y="11824"/>
                    <a:pt x="17611" y="5628"/>
                    <a:pt x="12189" y="2401"/>
                  </a:cubicBezTo>
                  <a:cubicBezTo>
                    <a:pt x="8880" y="426"/>
                    <a:pt x="5385" y="1"/>
                    <a:pt x="29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7"/>
            <p:cNvSpPr/>
            <p:nvPr/>
          </p:nvSpPr>
          <p:spPr>
            <a:xfrm>
              <a:off x="4260699" y="3478225"/>
              <a:ext cx="113324" cy="103485"/>
            </a:xfrm>
            <a:custGeom>
              <a:avLst/>
              <a:gdLst/>
              <a:ahLst/>
              <a:cxnLst/>
              <a:rect l="l" t="t" r="r" b="b"/>
              <a:pathLst>
                <a:path w="8281" h="7562" extrusionOk="0">
                  <a:moveTo>
                    <a:pt x="4131" y="1"/>
                  </a:moveTo>
                  <a:cubicBezTo>
                    <a:pt x="1845" y="1"/>
                    <a:pt x="1" y="1697"/>
                    <a:pt x="1" y="3781"/>
                  </a:cubicBezTo>
                  <a:cubicBezTo>
                    <a:pt x="1" y="5865"/>
                    <a:pt x="1845" y="7561"/>
                    <a:pt x="4131" y="7561"/>
                  </a:cubicBezTo>
                  <a:cubicBezTo>
                    <a:pt x="6436" y="7561"/>
                    <a:pt x="8280" y="5865"/>
                    <a:pt x="8280" y="3781"/>
                  </a:cubicBezTo>
                  <a:cubicBezTo>
                    <a:pt x="8280" y="1697"/>
                    <a:pt x="6436" y="1"/>
                    <a:pt x="4131" y="1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7"/>
            <p:cNvSpPr/>
            <p:nvPr/>
          </p:nvSpPr>
          <p:spPr>
            <a:xfrm>
              <a:off x="4295279" y="3509015"/>
              <a:ext cx="35088" cy="43162"/>
            </a:xfrm>
            <a:custGeom>
              <a:avLst/>
              <a:gdLst/>
              <a:ahLst/>
              <a:cxnLst/>
              <a:rect l="l" t="t" r="r" b="b"/>
              <a:pathLst>
                <a:path w="2564" h="3154" fill="none" extrusionOk="0">
                  <a:moveTo>
                    <a:pt x="0" y="701"/>
                  </a:moveTo>
                  <a:cubicBezTo>
                    <a:pt x="0" y="701"/>
                    <a:pt x="2434" y="0"/>
                    <a:pt x="2563" y="3154"/>
                  </a:cubicBezTo>
                </a:path>
              </a:pathLst>
            </a:custGeom>
            <a:noFill/>
            <a:ln w="5525" cap="rnd" cmpd="sng">
              <a:solidFill>
                <a:srgbClr val="EE8D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7"/>
            <p:cNvSpPr/>
            <p:nvPr/>
          </p:nvSpPr>
          <p:spPr>
            <a:xfrm>
              <a:off x="4735107" y="3478225"/>
              <a:ext cx="113570" cy="103485"/>
            </a:xfrm>
            <a:custGeom>
              <a:avLst/>
              <a:gdLst/>
              <a:ahLst/>
              <a:cxnLst/>
              <a:rect l="l" t="t" r="r" b="b"/>
              <a:pathLst>
                <a:path w="8299" h="7562" extrusionOk="0">
                  <a:moveTo>
                    <a:pt x="4149" y="1"/>
                  </a:moveTo>
                  <a:cubicBezTo>
                    <a:pt x="1863" y="1"/>
                    <a:pt x="0" y="1697"/>
                    <a:pt x="0" y="3781"/>
                  </a:cubicBezTo>
                  <a:cubicBezTo>
                    <a:pt x="0" y="5865"/>
                    <a:pt x="1863" y="7561"/>
                    <a:pt x="4149" y="7561"/>
                  </a:cubicBezTo>
                  <a:cubicBezTo>
                    <a:pt x="6436" y="7561"/>
                    <a:pt x="8298" y="5865"/>
                    <a:pt x="8298" y="3781"/>
                  </a:cubicBezTo>
                  <a:cubicBezTo>
                    <a:pt x="8298" y="1697"/>
                    <a:pt x="6436" y="1"/>
                    <a:pt x="4149" y="1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7"/>
            <p:cNvSpPr/>
            <p:nvPr/>
          </p:nvSpPr>
          <p:spPr>
            <a:xfrm>
              <a:off x="4774724" y="3505484"/>
              <a:ext cx="38112" cy="43162"/>
            </a:xfrm>
            <a:custGeom>
              <a:avLst/>
              <a:gdLst/>
              <a:ahLst/>
              <a:cxnLst/>
              <a:rect l="l" t="t" r="r" b="b"/>
              <a:pathLst>
                <a:path w="2785" h="3154" fill="none" extrusionOk="0">
                  <a:moveTo>
                    <a:pt x="2785" y="701"/>
                  </a:moveTo>
                  <a:cubicBezTo>
                    <a:pt x="2785" y="701"/>
                    <a:pt x="148" y="0"/>
                    <a:pt x="0" y="3153"/>
                  </a:cubicBezTo>
                </a:path>
              </a:pathLst>
            </a:custGeom>
            <a:noFill/>
            <a:ln w="6000" cap="rnd" cmpd="sng">
              <a:solidFill>
                <a:srgbClr val="EE8D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7"/>
            <p:cNvSpPr/>
            <p:nvPr/>
          </p:nvSpPr>
          <p:spPr>
            <a:xfrm>
              <a:off x="4328080" y="3462830"/>
              <a:ext cx="40384" cy="54274"/>
            </a:xfrm>
            <a:custGeom>
              <a:avLst/>
              <a:gdLst/>
              <a:ahLst/>
              <a:cxnLst/>
              <a:rect l="l" t="t" r="r" b="b"/>
              <a:pathLst>
                <a:path w="2951" h="3966" extrusionOk="0">
                  <a:moveTo>
                    <a:pt x="2951" y="1"/>
                  </a:moveTo>
                  <a:lnTo>
                    <a:pt x="0" y="1199"/>
                  </a:lnTo>
                  <a:lnTo>
                    <a:pt x="1586" y="3965"/>
                  </a:lnTo>
                  <a:lnTo>
                    <a:pt x="29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7"/>
            <p:cNvSpPr/>
            <p:nvPr/>
          </p:nvSpPr>
          <p:spPr>
            <a:xfrm>
              <a:off x="4724502" y="3464855"/>
              <a:ext cx="49484" cy="52249"/>
            </a:xfrm>
            <a:custGeom>
              <a:avLst/>
              <a:gdLst/>
              <a:ahLst/>
              <a:cxnLst/>
              <a:rect l="l" t="t" r="r" b="b"/>
              <a:pathLst>
                <a:path w="3616" h="3818" extrusionOk="0">
                  <a:moveTo>
                    <a:pt x="1" y="0"/>
                  </a:moveTo>
                  <a:lnTo>
                    <a:pt x="2048" y="3817"/>
                  </a:lnTo>
                  <a:lnTo>
                    <a:pt x="3615" y="11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7"/>
            <p:cNvSpPr/>
            <p:nvPr/>
          </p:nvSpPr>
          <p:spPr>
            <a:xfrm>
              <a:off x="4411103" y="3514749"/>
              <a:ext cx="97162" cy="57572"/>
            </a:xfrm>
            <a:custGeom>
              <a:avLst/>
              <a:gdLst/>
              <a:ahLst/>
              <a:cxnLst/>
              <a:rect l="l" t="t" r="r" b="b"/>
              <a:pathLst>
                <a:path w="7100" h="4207" extrusionOk="0">
                  <a:moveTo>
                    <a:pt x="3273" y="1"/>
                  </a:moveTo>
                  <a:cubicBezTo>
                    <a:pt x="1318" y="1"/>
                    <a:pt x="0" y="1333"/>
                    <a:pt x="0" y="1333"/>
                  </a:cubicBezTo>
                  <a:cubicBezTo>
                    <a:pt x="0" y="1333"/>
                    <a:pt x="314" y="3528"/>
                    <a:pt x="3190" y="4081"/>
                  </a:cubicBezTo>
                  <a:cubicBezTo>
                    <a:pt x="3652" y="4169"/>
                    <a:pt x="4066" y="4206"/>
                    <a:pt x="4436" y="4206"/>
                  </a:cubicBezTo>
                  <a:cubicBezTo>
                    <a:pt x="6383" y="4206"/>
                    <a:pt x="7100" y="3177"/>
                    <a:pt x="7100" y="3177"/>
                  </a:cubicBezTo>
                  <a:cubicBezTo>
                    <a:pt x="7100" y="3177"/>
                    <a:pt x="6473" y="540"/>
                    <a:pt x="4094" y="79"/>
                  </a:cubicBezTo>
                  <a:cubicBezTo>
                    <a:pt x="3810" y="25"/>
                    <a:pt x="3536" y="1"/>
                    <a:pt x="3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7"/>
            <p:cNvSpPr/>
            <p:nvPr/>
          </p:nvSpPr>
          <p:spPr>
            <a:xfrm>
              <a:off x="4423720" y="3510219"/>
              <a:ext cx="71927" cy="66235"/>
            </a:xfrm>
            <a:custGeom>
              <a:avLst/>
              <a:gdLst/>
              <a:ahLst/>
              <a:cxnLst/>
              <a:rect l="l" t="t" r="r" b="b"/>
              <a:pathLst>
                <a:path w="5256" h="4840" extrusionOk="0">
                  <a:moveTo>
                    <a:pt x="2636" y="1"/>
                  </a:moveTo>
                  <a:cubicBezTo>
                    <a:pt x="1498" y="1"/>
                    <a:pt x="487" y="799"/>
                    <a:pt x="258" y="1959"/>
                  </a:cubicBezTo>
                  <a:cubicBezTo>
                    <a:pt x="0" y="3287"/>
                    <a:pt x="867" y="4541"/>
                    <a:pt x="2176" y="4799"/>
                  </a:cubicBezTo>
                  <a:cubicBezTo>
                    <a:pt x="2325" y="4826"/>
                    <a:pt x="2474" y="4840"/>
                    <a:pt x="2621" y="4840"/>
                  </a:cubicBezTo>
                  <a:cubicBezTo>
                    <a:pt x="3762" y="4840"/>
                    <a:pt x="4785" y="4041"/>
                    <a:pt x="4997" y="2881"/>
                  </a:cubicBezTo>
                  <a:cubicBezTo>
                    <a:pt x="5256" y="1572"/>
                    <a:pt x="4389" y="300"/>
                    <a:pt x="3080" y="41"/>
                  </a:cubicBezTo>
                  <a:cubicBezTo>
                    <a:pt x="2931" y="14"/>
                    <a:pt x="2782" y="1"/>
                    <a:pt x="2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7"/>
            <p:cNvSpPr/>
            <p:nvPr/>
          </p:nvSpPr>
          <p:spPr>
            <a:xfrm>
              <a:off x="4582691" y="3514749"/>
              <a:ext cx="97162" cy="57572"/>
            </a:xfrm>
            <a:custGeom>
              <a:avLst/>
              <a:gdLst/>
              <a:ahLst/>
              <a:cxnLst/>
              <a:rect l="l" t="t" r="r" b="b"/>
              <a:pathLst>
                <a:path w="7100" h="4207" extrusionOk="0">
                  <a:moveTo>
                    <a:pt x="3822" y="1"/>
                  </a:moveTo>
                  <a:cubicBezTo>
                    <a:pt x="3561" y="1"/>
                    <a:pt x="3288" y="25"/>
                    <a:pt x="3006" y="79"/>
                  </a:cubicBezTo>
                  <a:cubicBezTo>
                    <a:pt x="627" y="540"/>
                    <a:pt x="0" y="3177"/>
                    <a:pt x="0" y="3177"/>
                  </a:cubicBezTo>
                  <a:cubicBezTo>
                    <a:pt x="0" y="3177"/>
                    <a:pt x="704" y="4206"/>
                    <a:pt x="2647" y="4206"/>
                  </a:cubicBezTo>
                  <a:cubicBezTo>
                    <a:pt x="3016" y="4206"/>
                    <a:pt x="3429" y="4169"/>
                    <a:pt x="3891" y="4081"/>
                  </a:cubicBezTo>
                  <a:cubicBezTo>
                    <a:pt x="6786" y="3528"/>
                    <a:pt x="7100" y="1333"/>
                    <a:pt x="7100" y="1333"/>
                  </a:cubicBezTo>
                  <a:cubicBezTo>
                    <a:pt x="7100" y="1333"/>
                    <a:pt x="5767" y="1"/>
                    <a:pt x="3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7"/>
            <p:cNvSpPr/>
            <p:nvPr/>
          </p:nvSpPr>
          <p:spPr>
            <a:xfrm>
              <a:off x="4595062" y="3510219"/>
              <a:ext cx="71927" cy="66235"/>
            </a:xfrm>
            <a:custGeom>
              <a:avLst/>
              <a:gdLst/>
              <a:ahLst/>
              <a:cxnLst/>
              <a:rect l="l" t="t" r="r" b="b"/>
              <a:pathLst>
                <a:path w="5256" h="4840" extrusionOk="0">
                  <a:moveTo>
                    <a:pt x="2621" y="1"/>
                  </a:moveTo>
                  <a:cubicBezTo>
                    <a:pt x="2474" y="1"/>
                    <a:pt x="2325" y="14"/>
                    <a:pt x="2176" y="41"/>
                  </a:cubicBezTo>
                  <a:cubicBezTo>
                    <a:pt x="867" y="300"/>
                    <a:pt x="0" y="1572"/>
                    <a:pt x="258" y="2881"/>
                  </a:cubicBezTo>
                  <a:cubicBezTo>
                    <a:pt x="487" y="4041"/>
                    <a:pt x="1498" y="4840"/>
                    <a:pt x="2636" y="4840"/>
                  </a:cubicBezTo>
                  <a:cubicBezTo>
                    <a:pt x="2782" y="4840"/>
                    <a:pt x="2930" y="4826"/>
                    <a:pt x="3080" y="4799"/>
                  </a:cubicBezTo>
                  <a:cubicBezTo>
                    <a:pt x="4407" y="4541"/>
                    <a:pt x="5256" y="3287"/>
                    <a:pt x="5016" y="1959"/>
                  </a:cubicBezTo>
                  <a:cubicBezTo>
                    <a:pt x="4787" y="799"/>
                    <a:pt x="3762" y="1"/>
                    <a:pt x="2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7"/>
            <p:cNvSpPr/>
            <p:nvPr/>
          </p:nvSpPr>
          <p:spPr>
            <a:xfrm>
              <a:off x="4543581" y="3596828"/>
              <a:ext cx="11865" cy="13890"/>
            </a:xfrm>
            <a:custGeom>
              <a:avLst/>
              <a:gdLst/>
              <a:ahLst/>
              <a:cxnLst/>
              <a:rect l="l" t="t" r="r" b="b"/>
              <a:pathLst>
                <a:path w="867" h="1015" fill="none" extrusionOk="0">
                  <a:moveTo>
                    <a:pt x="0" y="1"/>
                  </a:moveTo>
                  <a:lnTo>
                    <a:pt x="0" y="996"/>
                  </a:lnTo>
                  <a:lnTo>
                    <a:pt x="867" y="1015"/>
                  </a:lnTo>
                </a:path>
              </a:pathLst>
            </a:custGeom>
            <a:noFill/>
            <a:ln w="6000" cap="rnd" cmpd="sng">
              <a:solidFill>
                <a:srgbClr val="EE8D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7"/>
            <p:cNvSpPr/>
            <p:nvPr/>
          </p:nvSpPr>
          <p:spPr>
            <a:xfrm>
              <a:off x="4348265" y="3440633"/>
              <a:ext cx="191806" cy="191793"/>
            </a:xfrm>
            <a:custGeom>
              <a:avLst/>
              <a:gdLst/>
              <a:ahLst/>
              <a:cxnLst/>
              <a:rect l="l" t="t" r="r" b="b"/>
              <a:pathLst>
                <a:path w="14016" h="14015" fill="none" extrusionOk="0">
                  <a:moveTo>
                    <a:pt x="14015" y="7007"/>
                  </a:moveTo>
                  <a:cubicBezTo>
                    <a:pt x="14015" y="10880"/>
                    <a:pt x="10880" y="14015"/>
                    <a:pt x="7008" y="14015"/>
                  </a:cubicBezTo>
                  <a:cubicBezTo>
                    <a:pt x="3135" y="14015"/>
                    <a:pt x="0" y="10880"/>
                    <a:pt x="0" y="7007"/>
                  </a:cubicBezTo>
                  <a:cubicBezTo>
                    <a:pt x="0" y="3135"/>
                    <a:pt x="3135" y="0"/>
                    <a:pt x="7008" y="0"/>
                  </a:cubicBezTo>
                  <a:cubicBezTo>
                    <a:pt x="10880" y="0"/>
                    <a:pt x="14015" y="3135"/>
                    <a:pt x="14015" y="7007"/>
                  </a:cubicBezTo>
                  <a:close/>
                </a:path>
              </a:pathLst>
            </a:custGeom>
            <a:noFill/>
            <a:ln w="8300" cap="flat" cmpd="sng">
              <a:solidFill>
                <a:srgbClr val="FB4A0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7"/>
            <p:cNvSpPr/>
            <p:nvPr/>
          </p:nvSpPr>
          <p:spPr>
            <a:xfrm>
              <a:off x="4561740" y="3440633"/>
              <a:ext cx="191560" cy="191793"/>
            </a:xfrm>
            <a:custGeom>
              <a:avLst/>
              <a:gdLst/>
              <a:ahLst/>
              <a:cxnLst/>
              <a:rect l="l" t="t" r="r" b="b"/>
              <a:pathLst>
                <a:path w="13998" h="14015" fill="none" extrusionOk="0">
                  <a:moveTo>
                    <a:pt x="13997" y="7007"/>
                  </a:moveTo>
                  <a:cubicBezTo>
                    <a:pt x="13997" y="10880"/>
                    <a:pt x="10862" y="14015"/>
                    <a:pt x="7008" y="14015"/>
                  </a:cubicBezTo>
                  <a:cubicBezTo>
                    <a:pt x="3136" y="14015"/>
                    <a:pt x="1" y="10880"/>
                    <a:pt x="1" y="7007"/>
                  </a:cubicBezTo>
                  <a:cubicBezTo>
                    <a:pt x="1" y="3135"/>
                    <a:pt x="3136" y="0"/>
                    <a:pt x="7008" y="0"/>
                  </a:cubicBezTo>
                  <a:cubicBezTo>
                    <a:pt x="10862" y="0"/>
                    <a:pt x="13997" y="3135"/>
                    <a:pt x="13997" y="7007"/>
                  </a:cubicBezTo>
                  <a:close/>
                </a:path>
              </a:pathLst>
            </a:custGeom>
            <a:noFill/>
            <a:ln w="8300" cap="flat" cmpd="sng">
              <a:solidFill>
                <a:srgbClr val="FB4A0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7"/>
            <p:cNvSpPr/>
            <p:nvPr/>
          </p:nvSpPr>
          <p:spPr>
            <a:xfrm>
              <a:off x="4540051" y="3526682"/>
              <a:ext cx="21704" cy="9853"/>
            </a:xfrm>
            <a:custGeom>
              <a:avLst/>
              <a:gdLst/>
              <a:ahLst/>
              <a:cxnLst/>
              <a:rect l="l" t="t" r="r" b="b"/>
              <a:pathLst>
                <a:path w="1586" h="720" fill="none" extrusionOk="0">
                  <a:moveTo>
                    <a:pt x="0" y="719"/>
                  </a:moveTo>
                  <a:cubicBezTo>
                    <a:pt x="0" y="719"/>
                    <a:pt x="609" y="0"/>
                    <a:pt x="1586" y="719"/>
                  </a:cubicBezTo>
                </a:path>
              </a:pathLst>
            </a:custGeom>
            <a:noFill/>
            <a:ln w="8300" cap="flat" cmpd="sng">
              <a:solidFill>
                <a:srgbClr val="FB4A0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7"/>
            <p:cNvSpPr/>
            <p:nvPr/>
          </p:nvSpPr>
          <p:spPr>
            <a:xfrm>
              <a:off x="4414374" y="3463596"/>
              <a:ext cx="84052" cy="24482"/>
            </a:xfrm>
            <a:custGeom>
              <a:avLst/>
              <a:gdLst/>
              <a:ahLst/>
              <a:cxnLst/>
              <a:rect l="l" t="t" r="r" b="b"/>
              <a:pathLst>
                <a:path w="6142" h="1789" fill="none" extrusionOk="0">
                  <a:moveTo>
                    <a:pt x="1" y="1346"/>
                  </a:moveTo>
                  <a:cubicBezTo>
                    <a:pt x="1" y="1346"/>
                    <a:pt x="2896" y="0"/>
                    <a:pt x="6141" y="1789"/>
                  </a:cubicBezTo>
                </a:path>
              </a:pathLst>
            </a:custGeom>
            <a:solidFill>
              <a:schemeClr val="accent6"/>
            </a:solidFill>
            <a:ln w="11975" cap="flat" cmpd="sng">
              <a:solidFill>
                <a:schemeClr val="accent6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7"/>
            <p:cNvSpPr/>
            <p:nvPr/>
          </p:nvSpPr>
          <p:spPr>
            <a:xfrm>
              <a:off x="4600098" y="3463596"/>
              <a:ext cx="83792" cy="24482"/>
            </a:xfrm>
            <a:custGeom>
              <a:avLst/>
              <a:gdLst/>
              <a:ahLst/>
              <a:cxnLst/>
              <a:rect l="l" t="t" r="r" b="b"/>
              <a:pathLst>
                <a:path w="6123" h="1789" fill="none" extrusionOk="0">
                  <a:moveTo>
                    <a:pt x="6123" y="1346"/>
                  </a:moveTo>
                  <a:cubicBezTo>
                    <a:pt x="6123" y="1346"/>
                    <a:pt x="3228" y="0"/>
                    <a:pt x="1" y="1789"/>
                  </a:cubicBezTo>
                </a:path>
              </a:pathLst>
            </a:custGeom>
            <a:solidFill>
              <a:schemeClr val="accent6"/>
            </a:solidFill>
            <a:ln w="11975" cap="flat" cmpd="sng">
              <a:solidFill>
                <a:schemeClr val="accent6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7"/>
            <p:cNvSpPr/>
            <p:nvPr/>
          </p:nvSpPr>
          <p:spPr>
            <a:xfrm>
              <a:off x="4511779" y="3630643"/>
              <a:ext cx="73706" cy="18187"/>
            </a:xfrm>
            <a:custGeom>
              <a:avLst/>
              <a:gdLst/>
              <a:ahLst/>
              <a:cxnLst/>
              <a:rect l="l" t="t" r="r" b="b"/>
              <a:pathLst>
                <a:path w="5386" h="1329" fill="none" extrusionOk="0">
                  <a:moveTo>
                    <a:pt x="1" y="1"/>
                  </a:moveTo>
                  <a:cubicBezTo>
                    <a:pt x="1" y="1"/>
                    <a:pt x="2343" y="1328"/>
                    <a:pt x="5385" y="1"/>
                  </a:cubicBezTo>
                </a:path>
              </a:pathLst>
            </a:custGeom>
            <a:noFill/>
            <a:ln w="6000" cap="rnd" cmpd="sng">
              <a:solidFill>
                <a:srgbClr val="EE8D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8" name="Google Shape;738;p37">
            <a:hlinkClick r:id="rId3" action="ppaction://hlinksldjump"/>
          </p:cNvPr>
          <p:cNvSpPr/>
          <p:nvPr/>
        </p:nvSpPr>
        <p:spPr>
          <a:xfrm>
            <a:off x="7557822" y="2710494"/>
            <a:ext cx="857337" cy="632928"/>
          </a:xfrm>
          <a:custGeom>
            <a:avLst/>
            <a:gdLst/>
            <a:ahLst/>
            <a:cxnLst/>
            <a:rect l="l" t="t" r="r" b="b"/>
            <a:pathLst>
              <a:path w="60164" h="44416" extrusionOk="0">
                <a:moveTo>
                  <a:pt x="6325" y="1"/>
                </a:moveTo>
                <a:cubicBezTo>
                  <a:pt x="2805" y="1"/>
                  <a:pt x="0" y="2860"/>
                  <a:pt x="0" y="6325"/>
                </a:cubicBezTo>
                <a:lnTo>
                  <a:pt x="0" y="32832"/>
                </a:lnTo>
                <a:cubicBezTo>
                  <a:pt x="0" y="36352"/>
                  <a:pt x="2805" y="39156"/>
                  <a:pt x="6325" y="39156"/>
                </a:cubicBezTo>
                <a:lnTo>
                  <a:pt x="25738" y="39156"/>
                </a:lnTo>
                <a:lnTo>
                  <a:pt x="28652" y="43556"/>
                </a:lnTo>
                <a:cubicBezTo>
                  <a:pt x="29033" y="44127"/>
                  <a:pt x="29655" y="44415"/>
                  <a:pt x="30273" y="44415"/>
                </a:cubicBezTo>
                <a:cubicBezTo>
                  <a:pt x="30906" y="44415"/>
                  <a:pt x="31535" y="44113"/>
                  <a:pt x="31897" y="43501"/>
                </a:cubicBezTo>
                <a:lnTo>
                  <a:pt x="34592" y="39156"/>
                </a:lnTo>
                <a:lnTo>
                  <a:pt x="53840" y="39156"/>
                </a:lnTo>
                <a:cubicBezTo>
                  <a:pt x="57304" y="39156"/>
                  <a:pt x="60164" y="36352"/>
                  <a:pt x="60164" y="32832"/>
                </a:cubicBezTo>
                <a:lnTo>
                  <a:pt x="60164" y="6325"/>
                </a:lnTo>
                <a:cubicBezTo>
                  <a:pt x="60164" y="2860"/>
                  <a:pt x="57304" y="1"/>
                  <a:pt x="53840" y="1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182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Start!</a:t>
            </a:r>
            <a:endParaRPr sz="1800"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DDB7910-00FD-4A52-A61B-E081E03CAFFA}"/>
              </a:ext>
            </a:extLst>
          </p:cNvPr>
          <p:cNvSpPr/>
          <p:nvPr/>
        </p:nvSpPr>
        <p:spPr>
          <a:xfrm>
            <a:off x="1422400" y="1622187"/>
            <a:ext cx="6245983" cy="1088307"/>
          </a:xfrm>
          <a:prstGeom prst="roundRect">
            <a:avLst/>
          </a:prstGeom>
          <a:solidFill>
            <a:srgbClr val="F3F3F3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689" name="Google Shape;689;p37"/>
          <p:cNvSpPr txBox="1">
            <a:spLocks noGrp="1"/>
          </p:cNvSpPr>
          <p:nvPr>
            <p:ph type="ctrTitle"/>
          </p:nvPr>
        </p:nvSpPr>
        <p:spPr>
          <a:xfrm>
            <a:off x="923797" y="1853975"/>
            <a:ext cx="7577971" cy="10883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err="1">
                <a:solidFill>
                  <a:srgbClr val="7030A0"/>
                </a:solidFill>
                <a:latin typeface="Academy.kz" panose="02000503000000020003" pitchFamily="2" charset="0"/>
              </a:rPr>
              <a:t>Роботтың</a:t>
            </a:r>
            <a:r>
              <a:rPr lang="ru-RU" sz="3200" dirty="0">
                <a:solidFill>
                  <a:srgbClr val="7030A0"/>
                </a:solidFill>
                <a:latin typeface="Academy.kz" panose="02000503000000020003" pitchFamily="2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Academy.kz" panose="02000503000000020003" pitchFamily="2" charset="0"/>
              </a:rPr>
              <a:t>сызық</a:t>
            </a:r>
            <a:r>
              <a:rPr lang="ru-RU" sz="3200" dirty="0">
                <a:solidFill>
                  <a:srgbClr val="7030A0"/>
                </a:solidFill>
                <a:latin typeface="Academy.kz" panose="02000503000000020003" pitchFamily="2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Academy.kz" panose="02000503000000020003" pitchFamily="2" charset="0"/>
              </a:rPr>
              <a:t>бойымен</a:t>
            </a:r>
            <a:r>
              <a:rPr lang="ru-RU" sz="3200" dirty="0">
                <a:solidFill>
                  <a:srgbClr val="7030A0"/>
                </a:solidFill>
                <a:latin typeface="Academy.kz" panose="02000503000000020003" pitchFamily="2" charset="0"/>
              </a:rPr>
              <a:t> </a:t>
            </a:r>
            <a:br>
              <a:rPr lang="ru-RU" sz="3200" dirty="0">
                <a:solidFill>
                  <a:srgbClr val="7030A0"/>
                </a:solidFill>
                <a:latin typeface="Academy.kz" panose="02000503000000020003" pitchFamily="2" charset="0"/>
              </a:rPr>
            </a:br>
            <a:r>
              <a:rPr lang="ru-RU" sz="3200" dirty="0" err="1">
                <a:solidFill>
                  <a:srgbClr val="7030A0"/>
                </a:solidFill>
                <a:latin typeface="Academy.kz" panose="02000503000000020003" pitchFamily="2" charset="0"/>
              </a:rPr>
              <a:t>қозғалысы</a:t>
            </a:r>
            <a:endParaRPr sz="3200" dirty="0">
              <a:solidFill>
                <a:srgbClr val="7030A0"/>
              </a:solidFill>
              <a:latin typeface="Academy.kz" panose="02000503000000020003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4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" name="Google Shape;4198;p74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9" name="Google Shape;4199;p74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0" name="Google Shape;4200;p74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1" name="Google Shape;4201;p74"/>
          <p:cNvSpPr/>
          <p:nvPr/>
        </p:nvSpPr>
        <p:spPr>
          <a:xfrm flipH="1">
            <a:off x="4640163" y="33893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7" name="Google Shape;4237;p74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4238" name="Google Shape;4238;p74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39" name="Google Shape;4239;p74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240" name="Google Shape;4240;p74">
            <a:hlinkClick r:id="rId3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1" name="Google Shape;4241;p74">
            <a:hlinkClick r:id="rId4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2" name="Google Shape;4242;p74">
            <a:hlinkClick r:id="" action="ppaction://noaction"/>
          </p:cNvPr>
          <p:cNvSpPr/>
          <p:nvPr/>
        </p:nvSpPr>
        <p:spPr>
          <a:xfrm rot="5400000">
            <a:off x="8034175" y="3124075"/>
            <a:ext cx="11589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3" name="Google Shape;4243;p74">
            <a:hlinkClick r:id="rId5" action="ppaction://hlinksldjump"/>
          </p:cNvPr>
          <p:cNvSpPr/>
          <p:nvPr/>
        </p:nvSpPr>
        <p:spPr>
          <a:xfrm rot="5400000">
            <a:off x="7968625" y="1902850"/>
            <a:ext cx="1290000" cy="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4" name="Google Shape;4244;p74">
            <a:hlinkClick r:id="" action="ppaction://noaction"/>
          </p:cNvPr>
          <p:cNvSpPr/>
          <p:nvPr/>
        </p:nvSpPr>
        <p:spPr>
          <a:xfrm rot="5400000">
            <a:off x="7955425" y="4354875"/>
            <a:ext cx="13164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5" name="Google Shape;4245;p74">
            <a:hlinkClick r:id="rId5" action="ppaction://hlinksldjump"/>
          </p:cNvPr>
          <p:cNvSpPr txBox="1"/>
          <p:nvPr/>
        </p:nvSpPr>
        <p:spPr>
          <a:xfrm>
            <a:off x="8264833" y="18590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46" name="Google Shape;4246;p74">
            <a:hlinkClick r:id="" action="ppaction://noaction"/>
          </p:cNvPr>
          <p:cNvSpPr txBox="1"/>
          <p:nvPr/>
        </p:nvSpPr>
        <p:spPr>
          <a:xfrm>
            <a:off x="8264833" y="30629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47" name="Google Shape;4247;p74">
            <a:hlinkClick r:id="" action="ppaction://noaction"/>
          </p:cNvPr>
          <p:cNvSpPr txBox="1"/>
          <p:nvPr/>
        </p:nvSpPr>
        <p:spPr>
          <a:xfrm>
            <a:off x="8264833" y="42668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48" name="Google Shape;4248;p74">
            <a:hlinkClick r:id="rId6" action="ppaction://hlinksldjump"/>
          </p:cNvPr>
          <p:cNvSpPr/>
          <p:nvPr/>
        </p:nvSpPr>
        <p:spPr>
          <a:xfrm rot="5400000">
            <a:off x="8024275" y="672825"/>
            <a:ext cx="11787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9" name="Google Shape;4249;p74">
            <a:hlinkClick r:id="rId6" action="ppaction://hlinksldjump"/>
          </p:cNvPr>
          <p:cNvSpPr txBox="1"/>
          <p:nvPr/>
        </p:nvSpPr>
        <p:spPr>
          <a:xfrm>
            <a:off x="8264833" y="6551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50" name="Google Shape;4250;p74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1" name="Google Shape;4251;p74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4201;p74">
            <a:extLst>
              <a:ext uri="{FF2B5EF4-FFF2-40B4-BE49-F238E27FC236}">
                <a16:creationId xmlns:a16="http://schemas.microsoft.com/office/drawing/2014/main" id="{5CA9DEF8-B53F-4D21-A0E4-F794C7303461}"/>
              </a:ext>
            </a:extLst>
          </p:cNvPr>
          <p:cNvSpPr/>
          <p:nvPr/>
        </p:nvSpPr>
        <p:spPr>
          <a:xfrm flipH="1">
            <a:off x="4640163" y="33893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B2EFB08-0CA3-4A21-9E10-2A92217F5A6D}"/>
              </a:ext>
            </a:extLst>
          </p:cNvPr>
          <p:cNvSpPr/>
          <p:nvPr/>
        </p:nvSpPr>
        <p:spPr>
          <a:xfrm>
            <a:off x="728700" y="1614380"/>
            <a:ext cx="7498333" cy="2482167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000" dirty="0">
              <a:solidFill>
                <a:schemeClr val="accent6"/>
              </a:solidFill>
              <a:latin typeface="Academy.kz" panose="02000503000000020003" pitchFamily="2" charset="0"/>
            </a:endParaRPr>
          </a:p>
          <a:p>
            <a:pPr algn="just"/>
            <a:r>
              <a:rPr lang="ru-RU" sz="20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Роботтың</a:t>
            </a:r>
            <a:r>
              <a:rPr lang="ru-RU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сызық</a:t>
            </a:r>
            <a:r>
              <a:rPr lang="ru-RU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бойымен</a:t>
            </a:r>
            <a:r>
              <a:rPr lang="ru-RU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қозғалысын</a:t>
            </a:r>
            <a:r>
              <a:rPr lang="ru-RU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ұйымдастыру</a:t>
            </a:r>
            <a:r>
              <a:rPr lang="ru-RU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үшін</a:t>
            </a:r>
            <a:r>
              <a:rPr lang="ru-RU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kk-KZ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ц</a:t>
            </a:r>
            <a:r>
              <a:rPr lang="ru-RU" sz="20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икл</a:t>
            </a:r>
            <a:r>
              <a:rPr lang="ru-RU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блогын</a:t>
            </a:r>
            <a:r>
              <a:rPr lang="ru-RU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қосуды</a:t>
            </a:r>
            <a:r>
              <a:rPr lang="ru-RU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ұмытпау</a:t>
            </a:r>
            <a:r>
              <a:rPr lang="ru-RU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керек</a:t>
            </a:r>
            <a:r>
              <a:rPr lang="ru-RU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, </a:t>
            </a:r>
            <a:r>
              <a:rPr lang="ru-RU" sz="20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себебі</a:t>
            </a:r>
            <a:r>
              <a:rPr lang="ru-RU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циклсіз</a:t>
            </a:r>
            <a:r>
              <a:rPr lang="ru-RU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 робот </a:t>
            </a:r>
            <a:r>
              <a:rPr lang="ru-RU" sz="20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ешқайда</a:t>
            </a:r>
            <a:r>
              <a:rPr lang="ru-RU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жүрмейді</a:t>
            </a:r>
            <a:r>
              <a:rPr lang="ru-RU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. </a:t>
            </a:r>
            <a:r>
              <a:rPr lang="kk-KZ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Ц</a:t>
            </a:r>
            <a:r>
              <a:rPr lang="ru-RU" sz="20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икл</a:t>
            </a:r>
            <a:r>
              <a:rPr lang="ru-RU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en-US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ə</a:t>
            </a:r>
            <a:r>
              <a:rPr lang="ru-RU" sz="20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рекетті</a:t>
            </a:r>
            <a:r>
              <a:rPr lang="ru-RU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бір</a:t>
            </a:r>
            <a:r>
              <a:rPr lang="ru-RU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неше</a:t>
            </a:r>
            <a:r>
              <a:rPr lang="ru-RU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рет</a:t>
            </a:r>
            <a:r>
              <a:rPr lang="ru-RU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қайталау</a:t>
            </a:r>
            <a:r>
              <a:rPr lang="ru-RU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үшін</a:t>
            </a:r>
            <a:r>
              <a:rPr lang="ru-RU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қажет</a:t>
            </a:r>
            <a:r>
              <a:rPr lang="ru-RU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. </a:t>
            </a:r>
            <a:r>
              <a:rPr lang="kk-KZ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Т</a:t>
            </a:r>
            <a:r>
              <a:rPr lang="ru-RU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ек цикл </a:t>
            </a:r>
            <a:r>
              <a:rPr lang="ru-RU" sz="20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ішіндегі</a:t>
            </a:r>
            <a:r>
              <a:rPr lang="ru-RU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блоктар</a:t>
            </a:r>
            <a:r>
              <a:rPr lang="ru-RU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қайталанады</a:t>
            </a:r>
            <a:r>
              <a:rPr lang="ru-RU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. Цикл </a:t>
            </a:r>
            <a:r>
              <a:rPr lang="ru-RU" sz="20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аяқталғаннан</a:t>
            </a:r>
            <a:r>
              <a:rPr lang="ru-RU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кейін</a:t>
            </a:r>
            <a:r>
              <a:rPr lang="ru-RU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 программа </a:t>
            </a:r>
            <a:r>
              <a:rPr lang="ru-RU" sz="20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циклден</a:t>
            </a:r>
            <a:r>
              <a:rPr lang="ru-RU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тыс</a:t>
            </a:r>
            <a:r>
              <a:rPr lang="ru-RU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блоктармен</a:t>
            </a:r>
            <a:r>
              <a:rPr lang="ru-RU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жалғасады</a:t>
            </a:r>
            <a:r>
              <a:rPr lang="ru-RU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.</a:t>
            </a:r>
            <a:endParaRPr lang="ru-KZ" sz="2000" dirty="0">
              <a:solidFill>
                <a:schemeClr val="accent6"/>
              </a:solidFill>
              <a:latin typeface="Academy.kz" panose="02000503000000020003" pitchFamily="2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5E588FD7-8069-4C6E-85D4-72E64A132FD9}"/>
              </a:ext>
            </a:extLst>
          </p:cNvPr>
          <p:cNvCxnSpPr>
            <a:cxnSpLocks/>
          </p:cNvCxnSpPr>
          <p:nvPr/>
        </p:nvCxnSpPr>
        <p:spPr>
          <a:xfrm>
            <a:off x="891822" y="2140870"/>
            <a:ext cx="72136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97EDC3B-8875-462B-A9DF-82D313DE7967}"/>
              </a:ext>
            </a:extLst>
          </p:cNvPr>
          <p:cNvSpPr txBox="1"/>
          <p:nvPr/>
        </p:nvSpPr>
        <p:spPr>
          <a:xfrm>
            <a:off x="1027289" y="1730131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>
                <a:solidFill>
                  <a:srgbClr val="00B0F0"/>
                </a:solidFill>
                <a:latin typeface="Academy.kz" panose="02000503000000020003" pitchFamily="2" charset="0"/>
              </a:rPr>
              <a:t>Есіңе сақта!</a:t>
            </a:r>
            <a:endParaRPr lang="ru-KZ" sz="2000" b="1" dirty="0">
              <a:solidFill>
                <a:srgbClr val="00B0F0"/>
              </a:solidFill>
              <a:latin typeface="Academy.kz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90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4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" name="Google Shape;4198;p74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9" name="Google Shape;4199;p74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0" name="Google Shape;4200;p74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2" name="Google Shape;4242;p74">
            <a:hlinkClick r:id="" action="ppaction://noaction"/>
          </p:cNvPr>
          <p:cNvSpPr/>
          <p:nvPr/>
        </p:nvSpPr>
        <p:spPr>
          <a:xfrm rot="5400000">
            <a:off x="8034175" y="3124075"/>
            <a:ext cx="11589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3" name="Google Shape;4243;p74">
            <a:hlinkClick r:id="rId3" action="ppaction://hlinksldjump"/>
          </p:cNvPr>
          <p:cNvSpPr/>
          <p:nvPr/>
        </p:nvSpPr>
        <p:spPr>
          <a:xfrm rot="5400000">
            <a:off x="7968625" y="1902850"/>
            <a:ext cx="1290000" cy="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4" name="Google Shape;4244;p74">
            <a:hlinkClick r:id="" action="ppaction://noaction"/>
          </p:cNvPr>
          <p:cNvSpPr/>
          <p:nvPr/>
        </p:nvSpPr>
        <p:spPr>
          <a:xfrm rot="5400000">
            <a:off x="7955425" y="4354875"/>
            <a:ext cx="13164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5" name="Google Shape;4245;p74">
            <a:hlinkClick r:id="rId3" action="ppaction://hlinksldjump"/>
          </p:cNvPr>
          <p:cNvSpPr txBox="1"/>
          <p:nvPr/>
        </p:nvSpPr>
        <p:spPr>
          <a:xfrm>
            <a:off x="8264833" y="18590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46" name="Google Shape;4246;p74">
            <a:hlinkClick r:id="" action="ppaction://noaction"/>
          </p:cNvPr>
          <p:cNvSpPr txBox="1"/>
          <p:nvPr/>
        </p:nvSpPr>
        <p:spPr>
          <a:xfrm>
            <a:off x="8264833" y="30629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47" name="Google Shape;4247;p74">
            <a:hlinkClick r:id="" action="ppaction://noaction"/>
          </p:cNvPr>
          <p:cNvSpPr txBox="1"/>
          <p:nvPr/>
        </p:nvSpPr>
        <p:spPr>
          <a:xfrm>
            <a:off x="8264833" y="42668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48" name="Google Shape;4248;p74">
            <a:hlinkClick r:id="rId4" action="ppaction://hlinksldjump"/>
          </p:cNvPr>
          <p:cNvSpPr/>
          <p:nvPr/>
        </p:nvSpPr>
        <p:spPr>
          <a:xfrm rot="5400000">
            <a:off x="8024275" y="672825"/>
            <a:ext cx="11787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9" name="Google Shape;4249;p74">
            <a:hlinkClick r:id="rId4" action="ppaction://hlinksldjump"/>
          </p:cNvPr>
          <p:cNvSpPr txBox="1"/>
          <p:nvPr/>
        </p:nvSpPr>
        <p:spPr>
          <a:xfrm>
            <a:off x="8264833" y="6551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ACF28-AFA2-47D1-904F-7CF7E3F00903}"/>
              </a:ext>
            </a:extLst>
          </p:cNvPr>
          <p:cNvSpPr txBox="1"/>
          <p:nvPr/>
        </p:nvSpPr>
        <p:spPr>
          <a:xfrm>
            <a:off x="1569156" y="485353"/>
            <a:ext cx="633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rgbClr val="7030A0"/>
                </a:solidFill>
                <a:latin typeface="Academy.kz" panose="02000503000000020003" pitchFamily="2" charset="0"/>
              </a:rPr>
              <a:t>Сұрақтарға жауап бер</a:t>
            </a:r>
            <a:endParaRPr lang="ru-KZ" sz="3200" b="1" dirty="0">
              <a:solidFill>
                <a:srgbClr val="7030A0"/>
              </a:solidFill>
              <a:latin typeface="Academy.kz" panose="02000503000000020003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D1FD72-E27B-47C7-A27B-C175D8390C85}"/>
              </a:ext>
            </a:extLst>
          </p:cNvPr>
          <p:cNvSpPr txBox="1"/>
          <p:nvPr/>
        </p:nvSpPr>
        <p:spPr>
          <a:xfrm>
            <a:off x="1406031" y="123930"/>
            <a:ext cx="633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rgbClr val="7030A0"/>
                </a:solidFill>
                <a:latin typeface="Academy.kz" panose="02000503000000020003" pitchFamily="2" charset="0"/>
              </a:rPr>
              <a:t>Тапсырма 1</a:t>
            </a:r>
            <a:endParaRPr lang="ru-KZ" sz="2400" b="1" dirty="0">
              <a:solidFill>
                <a:srgbClr val="7030A0"/>
              </a:solidFill>
              <a:latin typeface="Academy.kz" panose="02000503000000020003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5758B2-4FE0-45CC-A056-266A88649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4440" y="4983028"/>
            <a:ext cx="2759960" cy="23656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58AA7D0-3021-4D67-A984-658499AF84BC}"/>
              </a:ext>
            </a:extLst>
          </p:cNvPr>
          <p:cNvSpPr txBox="1"/>
          <p:nvPr/>
        </p:nvSpPr>
        <p:spPr>
          <a:xfrm>
            <a:off x="804300" y="1595358"/>
            <a:ext cx="739862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cademy.kz" panose="02000503000000020003" pitchFamily="2" charset="0"/>
              </a:rPr>
              <a:t>1. </a:t>
            </a:r>
            <a:r>
              <a:rPr lang="ru-RU" sz="3200" dirty="0" err="1">
                <a:latin typeface="Academy.kz" panose="02000503000000020003" pitchFamily="2" charset="0"/>
              </a:rPr>
              <a:t>Түс</a:t>
            </a:r>
            <a:r>
              <a:rPr lang="ru-RU" sz="3200" dirty="0">
                <a:latin typeface="Academy.kz" panose="02000503000000020003" pitchFamily="2" charset="0"/>
              </a:rPr>
              <a:t> </a:t>
            </a:r>
            <a:r>
              <a:rPr lang="ru-RU" sz="3200" dirty="0" err="1">
                <a:latin typeface="Academy.kz" panose="02000503000000020003" pitchFamily="2" charset="0"/>
              </a:rPr>
              <a:t>датчигі</a:t>
            </a:r>
            <a:r>
              <a:rPr lang="ru-RU" sz="3200" dirty="0">
                <a:latin typeface="Academy.kz" panose="02000503000000020003" pitchFamily="2" charset="0"/>
              </a:rPr>
              <a:t> </a:t>
            </a:r>
            <a:r>
              <a:rPr lang="ru-RU" sz="3200" dirty="0" err="1">
                <a:latin typeface="Academy.kz" panose="02000503000000020003" pitchFamily="2" charset="0"/>
              </a:rPr>
              <a:t>қанша</a:t>
            </a:r>
            <a:r>
              <a:rPr lang="ru-RU" sz="3200" dirty="0">
                <a:latin typeface="Academy.kz" panose="02000503000000020003" pitchFamily="2" charset="0"/>
              </a:rPr>
              <a:t> </a:t>
            </a:r>
            <a:r>
              <a:rPr lang="ru-RU" sz="3200" dirty="0" err="1">
                <a:latin typeface="Academy.kz" panose="02000503000000020003" pitchFamily="2" charset="0"/>
              </a:rPr>
              <a:t>түсті</a:t>
            </a:r>
            <a:r>
              <a:rPr lang="ru-RU" sz="3200" dirty="0">
                <a:latin typeface="Academy.kz" panose="02000503000000020003" pitchFamily="2" charset="0"/>
              </a:rPr>
              <a:t> </a:t>
            </a:r>
            <a:r>
              <a:rPr lang="ru-RU" sz="3200" dirty="0" err="1">
                <a:latin typeface="Academy.kz" panose="02000503000000020003" pitchFamily="2" charset="0"/>
              </a:rPr>
              <a:t>таниды</a:t>
            </a:r>
            <a:r>
              <a:rPr lang="ru-RU" sz="3200" dirty="0">
                <a:latin typeface="Academy.kz" panose="02000503000000020003" pitchFamily="2" charset="0"/>
              </a:rPr>
              <a:t>? </a:t>
            </a:r>
          </a:p>
          <a:p>
            <a:r>
              <a:rPr lang="ru-RU" sz="3200" dirty="0">
                <a:latin typeface="Academy.kz" panose="02000503000000020003" pitchFamily="2" charset="0"/>
              </a:rPr>
              <a:t>2. Старт </a:t>
            </a:r>
            <a:r>
              <a:rPr lang="ru-RU" sz="3200" dirty="0" err="1">
                <a:latin typeface="Academy.kz" panose="02000503000000020003" pitchFamily="2" charset="0"/>
              </a:rPr>
              <a:t>блогы</a:t>
            </a:r>
            <a:r>
              <a:rPr lang="ru-RU" sz="3200" dirty="0">
                <a:latin typeface="Academy.kz" panose="02000503000000020003" pitchFamily="2" charset="0"/>
              </a:rPr>
              <a:t> </a:t>
            </a:r>
            <a:r>
              <a:rPr lang="ru-RU" sz="3200" dirty="0" err="1">
                <a:latin typeface="Academy.kz" panose="02000503000000020003" pitchFamily="2" charset="0"/>
              </a:rPr>
              <a:t>қай</a:t>
            </a:r>
            <a:r>
              <a:rPr lang="ru-RU" sz="3200" dirty="0">
                <a:latin typeface="Academy.kz" panose="02000503000000020003" pitchFamily="2" charset="0"/>
              </a:rPr>
              <a:t> </a:t>
            </a:r>
            <a:r>
              <a:rPr lang="ru-RU" sz="3200" dirty="0" err="1">
                <a:latin typeface="Academy.kz" panose="02000503000000020003" pitchFamily="2" charset="0"/>
              </a:rPr>
              <a:t>палитрада</a:t>
            </a:r>
            <a:r>
              <a:rPr lang="ru-RU" sz="3200" dirty="0">
                <a:latin typeface="Academy.kz" panose="02000503000000020003" pitchFamily="2" charset="0"/>
              </a:rPr>
              <a:t> </a:t>
            </a:r>
            <a:r>
              <a:rPr lang="ru-RU" sz="3200" dirty="0" err="1">
                <a:latin typeface="Academy.kz" panose="02000503000000020003" pitchFamily="2" charset="0"/>
              </a:rPr>
              <a:t>орналасқан</a:t>
            </a:r>
            <a:r>
              <a:rPr lang="ru-RU" sz="3200" dirty="0">
                <a:latin typeface="Academy.kz" panose="02000503000000020003" pitchFamily="2" charset="0"/>
              </a:rPr>
              <a:t>? 3. Робот </a:t>
            </a:r>
            <a:r>
              <a:rPr lang="ru-RU" sz="3200" dirty="0" err="1">
                <a:latin typeface="Academy.kz" panose="02000503000000020003" pitchFamily="2" charset="0"/>
              </a:rPr>
              <a:t>сызық</a:t>
            </a:r>
            <a:r>
              <a:rPr lang="ru-RU" sz="3200" dirty="0">
                <a:latin typeface="Academy.kz" panose="02000503000000020003" pitchFamily="2" charset="0"/>
              </a:rPr>
              <a:t> </a:t>
            </a:r>
            <a:r>
              <a:rPr lang="ru-RU" sz="3200" dirty="0" err="1">
                <a:latin typeface="Academy.kz" panose="02000503000000020003" pitchFamily="2" charset="0"/>
              </a:rPr>
              <a:t>бойымен</a:t>
            </a:r>
            <a:r>
              <a:rPr lang="ru-RU" sz="3200" dirty="0">
                <a:latin typeface="Academy.kz" panose="02000503000000020003" pitchFamily="2" charset="0"/>
              </a:rPr>
              <a:t> </a:t>
            </a:r>
            <a:r>
              <a:rPr lang="ru-RU" sz="3200" dirty="0" err="1">
                <a:latin typeface="Academy.kz" panose="02000503000000020003" pitchFamily="2" charset="0"/>
              </a:rPr>
              <a:t>қалай</a:t>
            </a:r>
            <a:r>
              <a:rPr lang="ru-RU" sz="3200" dirty="0">
                <a:latin typeface="Academy.kz" panose="02000503000000020003" pitchFamily="2" charset="0"/>
              </a:rPr>
              <a:t> </a:t>
            </a:r>
            <a:r>
              <a:rPr lang="ru-RU" sz="3200" dirty="0" err="1">
                <a:latin typeface="Academy.kz" panose="02000503000000020003" pitchFamily="2" charset="0"/>
              </a:rPr>
              <a:t>қозғалады</a:t>
            </a:r>
            <a:r>
              <a:rPr lang="ru-RU" sz="3200" dirty="0">
                <a:latin typeface="Academy.kz" panose="02000503000000020003" pitchFamily="2" charset="0"/>
              </a:rPr>
              <a:t>? 4. </a:t>
            </a:r>
            <a:r>
              <a:rPr lang="ru-RU" sz="3200" dirty="0" err="1">
                <a:latin typeface="Academy.kz" panose="02000503000000020003" pitchFamily="2" charset="0"/>
              </a:rPr>
              <a:t>Түс</a:t>
            </a:r>
            <a:r>
              <a:rPr lang="ru-RU" sz="3200" dirty="0">
                <a:latin typeface="Academy.kz" panose="02000503000000020003" pitchFamily="2" charset="0"/>
              </a:rPr>
              <a:t> </a:t>
            </a:r>
            <a:r>
              <a:rPr lang="ru-RU" sz="3200" dirty="0" err="1">
                <a:latin typeface="Academy.kz" panose="02000503000000020003" pitchFamily="2" charset="0"/>
              </a:rPr>
              <a:t>датчигі</a:t>
            </a:r>
            <a:r>
              <a:rPr lang="ru-RU" sz="3200" dirty="0">
                <a:latin typeface="Academy.kz" panose="02000503000000020003" pitchFamily="2" charset="0"/>
              </a:rPr>
              <a:t> не </a:t>
            </a:r>
            <a:r>
              <a:rPr lang="ru-RU" sz="3200" dirty="0" err="1">
                <a:latin typeface="Academy.kz" panose="02000503000000020003" pitchFamily="2" charset="0"/>
              </a:rPr>
              <a:t>үшін</a:t>
            </a:r>
            <a:r>
              <a:rPr lang="ru-RU" sz="3200" dirty="0">
                <a:latin typeface="Academy.kz" panose="02000503000000020003" pitchFamily="2" charset="0"/>
              </a:rPr>
              <a:t> </a:t>
            </a:r>
            <a:r>
              <a:rPr lang="ru-RU" sz="3200" dirty="0" err="1">
                <a:latin typeface="Academy.kz" panose="02000503000000020003" pitchFamily="2" charset="0"/>
              </a:rPr>
              <a:t>қажет</a:t>
            </a:r>
            <a:r>
              <a:rPr lang="ru-RU" sz="3200" dirty="0">
                <a:latin typeface="Academy.kz" panose="02000503000000020003" pitchFamily="2" charset="0"/>
              </a:rPr>
              <a:t>?</a:t>
            </a:r>
            <a:endParaRPr lang="ru-KZ" sz="3200" dirty="0">
              <a:latin typeface="Academy.kz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539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4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" name="Google Shape;4198;p74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9" name="Google Shape;4199;p74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0" name="Google Shape;4200;p74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94C03B-FC91-4B58-91F9-71A0D6AD4EE6}"/>
              </a:ext>
            </a:extLst>
          </p:cNvPr>
          <p:cNvSpPr txBox="1"/>
          <p:nvPr/>
        </p:nvSpPr>
        <p:spPr>
          <a:xfrm>
            <a:off x="1406032" y="560206"/>
            <a:ext cx="633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rgbClr val="7030A0"/>
                </a:solidFill>
                <a:latin typeface="Academy.kz" panose="02000503000000020003" pitchFamily="2" charset="0"/>
              </a:rPr>
              <a:t>Тапсырма 2</a:t>
            </a:r>
            <a:endParaRPr lang="ru-KZ" sz="2400" b="1" dirty="0">
              <a:solidFill>
                <a:srgbClr val="7030A0"/>
              </a:solidFill>
              <a:latin typeface="Academy.kz" panose="02000503000000020003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3CC534-CB3A-4FF8-9DDB-EB6FBC30C983}"/>
              </a:ext>
            </a:extLst>
          </p:cNvPr>
          <p:cNvSpPr txBox="1"/>
          <p:nvPr/>
        </p:nvSpPr>
        <p:spPr>
          <a:xfrm>
            <a:off x="508000" y="2018501"/>
            <a:ext cx="39285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cademy.kz" panose="02000503000000020003" pitchFamily="2" charset="0"/>
              </a:rPr>
              <a:t>Программа </a:t>
            </a:r>
            <a:r>
              <a:rPr lang="ru-RU" sz="2400" dirty="0" err="1">
                <a:latin typeface="Academy.kz" panose="02000503000000020003" pitchFamily="2" charset="0"/>
              </a:rPr>
              <a:t>бойынша</a:t>
            </a:r>
            <a:r>
              <a:rPr lang="ru-RU" sz="2400" dirty="0">
                <a:latin typeface="Academy.kz" panose="02000503000000020003" pitchFamily="2" charset="0"/>
              </a:rPr>
              <a:t> робот </a:t>
            </a:r>
            <a:r>
              <a:rPr lang="ru-RU" sz="2400" dirty="0" err="1">
                <a:latin typeface="Academy.kz" panose="02000503000000020003" pitchFamily="2" charset="0"/>
              </a:rPr>
              <a:t>қандай</a:t>
            </a:r>
            <a:r>
              <a:rPr lang="ru-RU" sz="2400" dirty="0">
                <a:latin typeface="Academy.kz" panose="02000503000000020003" pitchFamily="2" charset="0"/>
              </a:rPr>
              <a:t> </a:t>
            </a:r>
            <a:r>
              <a:rPr lang="ru-RU" sz="2400" dirty="0" err="1">
                <a:latin typeface="Academy.kz" panose="02000503000000020003" pitchFamily="2" charset="0"/>
              </a:rPr>
              <a:t>түстерді</a:t>
            </a:r>
            <a:r>
              <a:rPr lang="ru-RU" sz="2400" dirty="0">
                <a:latin typeface="Academy.kz" panose="02000503000000020003" pitchFamily="2" charset="0"/>
              </a:rPr>
              <a:t> </a:t>
            </a:r>
            <a:r>
              <a:rPr lang="ru-RU" sz="2400" dirty="0" err="1">
                <a:latin typeface="Academy.kz" panose="02000503000000020003" pitchFamily="2" charset="0"/>
              </a:rPr>
              <a:t>көреді</a:t>
            </a:r>
            <a:r>
              <a:rPr lang="ru-RU" sz="2400" dirty="0">
                <a:latin typeface="Academy.kz" panose="02000503000000020003" pitchFamily="2" charset="0"/>
              </a:rPr>
              <a:t>? Робот </a:t>
            </a:r>
            <a:r>
              <a:rPr lang="ru-RU" sz="2400" dirty="0" err="1">
                <a:latin typeface="Academy.kz" panose="02000503000000020003" pitchFamily="2" charset="0"/>
              </a:rPr>
              <a:t>қандай</a:t>
            </a:r>
            <a:r>
              <a:rPr lang="ru-RU" sz="2400" dirty="0">
                <a:latin typeface="Academy.kz" panose="02000503000000020003" pitchFamily="2" charset="0"/>
              </a:rPr>
              <a:t> </a:t>
            </a:r>
            <a:r>
              <a:rPr lang="ru-RU" sz="2400" dirty="0" err="1">
                <a:latin typeface="Academy.kz" panose="02000503000000020003" pitchFamily="2" charset="0"/>
              </a:rPr>
              <a:t>сызық</a:t>
            </a:r>
            <a:r>
              <a:rPr lang="ru-RU" sz="2400" dirty="0">
                <a:latin typeface="Academy.kz" panose="02000503000000020003" pitchFamily="2" charset="0"/>
              </a:rPr>
              <a:t> пен </a:t>
            </a:r>
            <a:r>
              <a:rPr lang="ru-RU" sz="2400" dirty="0" err="1">
                <a:latin typeface="Academy.kz" panose="02000503000000020003" pitchFamily="2" charset="0"/>
              </a:rPr>
              <a:t>қозғалыс</a:t>
            </a:r>
            <a:r>
              <a:rPr lang="ru-RU" sz="2400" dirty="0">
                <a:latin typeface="Academy.kz" panose="02000503000000020003" pitchFamily="2" charset="0"/>
              </a:rPr>
              <a:t> </a:t>
            </a:r>
            <a:r>
              <a:rPr lang="ru-RU" sz="2400" dirty="0" err="1">
                <a:latin typeface="Academy.kz" panose="02000503000000020003" pitchFamily="2" charset="0"/>
              </a:rPr>
              <a:t>жасайды</a:t>
            </a:r>
            <a:endParaRPr lang="ru-KZ" sz="2400" dirty="0">
              <a:latin typeface="Academy.kz" panose="02000503000000020003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5CA64A-07F2-46FF-8DAC-A73FE92B6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997" y="1253683"/>
            <a:ext cx="4141869" cy="35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37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4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" name="Google Shape;4198;p74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9" name="Google Shape;4199;p74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0" name="Google Shape;4200;p74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2" name="Google Shape;4242;p74">
            <a:hlinkClick r:id="" action="ppaction://noaction"/>
          </p:cNvPr>
          <p:cNvSpPr/>
          <p:nvPr/>
        </p:nvSpPr>
        <p:spPr>
          <a:xfrm rot="5400000">
            <a:off x="8034175" y="3124075"/>
            <a:ext cx="11589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3" name="Google Shape;4243;p74">
            <a:hlinkClick r:id="rId3" action="ppaction://hlinksldjump"/>
          </p:cNvPr>
          <p:cNvSpPr/>
          <p:nvPr/>
        </p:nvSpPr>
        <p:spPr>
          <a:xfrm rot="5400000">
            <a:off x="7968625" y="1902850"/>
            <a:ext cx="1290000" cy="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4" name="Google Shape;4244;p74">
            <a:hlinkClick r:id="" action="ppaction://noaction"/>
          </p:cNvPr>
          <p:cNvSpPr/>
          <p:nvPr/>
        </p:nvSpPr>
        <p:spPr>
          <a:xfrm rot="5400000">
            <a:off x="7955425" y="4354875"/>
            <a:ext cx="13164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5" name="Google Shape;4245;p74">
            <a:hlinkClick r:id="rId3" action="ppaction://hlinksldjump"/>
          </p:cNvPr>
          <p:cNvSpPr txBox="1"/>
          <p:nvPr/>
        </p:nvSpPr>
        <p:spPr>
          <a:xfrm>
            <a:off x="8264833" y="18590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46" name="Google Shape;4246;p74">
            <a:hlinkClick r:id="" action="ppaction://noaction"/>
          </p:cNvPr>
          <p:cNvSpPr txBox="1"/>
          <p:nvPr/>
        </p:nvSpPr>
        <p:spPr>
          <a:xfrm>
            <a:off x="8264833" y="30629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47" name="Google Shape;4247;p74">
            <a:hlinkClick r:id="" action="ppaction://noaction"/>
          </p:cNvPr>
          <p:cNvSpPr txBox="1"/>
          <p:nvPr/>
        </p:nvSpPr>
        <p:spPr>
          <a:xfrm>
            <a:off x="8264833" y="42668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48" name="Google Shape;4248;p74">
            <a:hlinkClick r:id="rId4" action="ppaction://hlinksldjump"/>
          </p:cNvPr>
          <p:cNvSpPr/>
          <p:nvPr/>
        </p:nvSpPr>
        <p:spPr>
          <a:xfrm rot="5400000">
            <a:off x="8024275" y="672825"/>
            <a:ext cx="11787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9" name="Google Shape;4249;p74">
            <a:hlinkClick r:id="rId4" action="ppaction://hlinksldjump"/>
          </p:cNvPr>
          <p:cNvSpPr txBox="1"/>
          <p:nvPr/>
        </p:nvSpPr>
        <p:spPr>
          <a:xfrm>
            <a:off x="8264833" y="6551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ACF28-AFA2-47D1-904F-7CF7E3F00903}"/>
              </a:ext>
            </a:extLst>
          </p:cNvPr>
          <p:cNvSpPr txBox="1"/>
          <p:nvPr/>
        </p:nvSpPr>
        <p:spPr>
          <a:xfrm>
            <a:off x="1569156" y="507931"/>
            <a:ext cx="633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rgbClr val="7030A0"/>
                </a:solidFill>
                <a:latin typeface="Ubuntu" panose="020B0604020202020204" charset="0"/>
              </a:rPr>
              <a:t>Қорытынды</a:t>
            </a:r>
            <a:endParaRPr lang="ru-KZ" sz="2800" b="1" dirty="0">
              <a:solidFill>
                <a:srgbClr val="7030A0"/>
              </a:solidFill>
              <a:latin typeface="Ubuntu" panose="020B060402020202020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4D6FEE-A295-4623-8244-5F84BCCC8AC3}"/>
              </a:ext>
            </a:extLst>
          </p:cNvPr>
          <p:cNvSpPr txBox="1"/>
          <p:nvPr/>
        </p:nvSpPr>
        <p:spPr>
          <a:xfrm>
            <a:off x="804300" y="1663809"/>
            <a:ext cx="709496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түс</a:t>
            </a:r>
            <a:r>
              <a:rPr lang="ru-RU" sz="28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8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датчигін</a:t>
            </a:r>
            <a:r>
              <a:rPr lang="ru-RU" sz="28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8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еске</a:t>
            </a:r>
            <a:r>
              <a:rPr lang="en-US" sz="28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8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түсіріп</a:t>
            </a:r>
            <a:r>
              <a:rPr lang="ru-RU" sz="2800" dirty="0">
                <a:solidFill>
                  <a:schemeClr val="accent6"/>
                </a:solidFill>
                <a:latin typeface="Academy.kz" panose="02000503000000020003" pitchFamily="2" charset="0"/>
              </a:rPr>
              <a:t>, </a:t>
            </a:r>
            <a:r>
              <a:rPr lang="ru-RU" sz="28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сызық</a:t>
            </a:r>
            <a:r>
              <a:rPr lang="ru-RU" sz="28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8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бойымен</a:t>
            </a:r>
            <a:r>
              <a:rPr lang="ru-RU" sz="28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8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қозғалатын</a:t>
            </a:r>
            <a:r>
              <a:rPr lang="ru-RU" sz="28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8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роботты</a:t>
            </a:r>
            <a:r>
              <a:rPr lang="ru-RU" sz="28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8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жасау</a:t>
            </a:r>
            <a:r>
              <a:rPr lang="ru-RU" sz="28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8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барысында</a:t>
            </a:r>
            <a:r>
              <a:rPr lang="ru-RU" sz="28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8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түс</a:t>
            </a:r>
            <a:r>
              <a:rPr lang="ru-RU" sz="28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8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датчигін</a:t>
            </a:r>
            <a:r>
              <a:rPr lang="ru-RU" sz="28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8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қалай</a:t>
            </a:r>
            <a:r>
              <a:rPr lang="ru-RU" sz="28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8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қолдану</a:t>
            </a:r>
            <a:r>
              <a:rPr lang="ru-RU" sz="28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8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керек</a:t>
            </a:r>
            <a:r>
              <a:rPr lang="ru-RU" sz="28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8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екендігін</a:t>
            </a:r>
            <a:r>
              <a:rPr lang="ru-RU" sz="2800" dirty="0">
                <a:solidFill>
                  <a:schemeClr val="accent6"/>
                </a:solidFill>
                <a:latin typeface="Academy.kz" panose="02000503000000020003" pitchFamily="2" charset="0"/>
              </a:rPr>
              <a:t> </a:t>
            </a:r>
            <a:r>
              <a:rPr lang="ru-RU" sz="2800" dirty="0" err="1">
                <a:solidFill>
                  <a:schemeClr val="accent6"/>
                </a:solidFill>
                <a:latin typeface="Academy.kz" panose="02000503000000020003" pitchFamily="2" charset="0"/>
              </a:rPr>
              <a:t>үйрендік</a:t>
            </a:r>
            <a:r>
              <a:rPr lang="ru-RU" sz="2800" dirty="0">
                <a:solidFill>
                  <a:schemeClr val="accent6"/>
                </a:solidFill>
                <a:latin typeface="Academy.kz" panose="02000503000000020003" pitchFamily="2" charset="0"/>
              </a:rPr>
              <a:t>.</a:t>
            </a:r>
            <a:endParaRPr lang="kk-KZ" sz="4400" b="1" dirty="0">
              <a:solidFill>
                <a:schemeClr val="accent6"/>
              </a:solidFill>
              <a:latin typeface="Academy.kz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31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40"/>
          <p:cNvSpPr txBox="1">
            <a:spLocks noGrp="1"/>
          </p:cNvSpPr>
          <p:nvPr>
            <p:ph type="title"/>
          </p:nvPr>
        </p:nvSpPr>
        <p:spPr>
          <a:xfrm>
            <a:off x="1574943" y="564623"/>
            <a:ext cx="5268708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dirty="0">
                <a:solidFill>
                  <a:srgbClr val="7030A0"/>
                </a:solidFill>
                <a:latin typeface="Academy.kz" panose="02000503000000020003" pitchFamily="2" charset="0"/>
              </a:rPr>
              <a:t>Бүгінгі сабақта:</a:t>
            </a:r>
            <a:endParaRPr dirty="0">
              <a:solidFill>
                <a:srgbClr val="7030A0"/>
              </a:solidFill>
              <a:latin typeface="Academy.kz" panose="02000503000000020003" pitchFamily="2" charset="0"/>
            </a:endParaRPr>
          </a:p>
        </p:txBody>
      </p:sp>
      <p:sp>
        <p:nvSpPr>
          <p:cNvPr id="784" name="Google Shape;784;p40"/>
          <p:cNvSpPr/>
          <p:nvPr/>
        </p:nvSpPr>
        <p:spPr>
          <a:xfrm>
            <a:off x="5615823" y="5016298"/>
            <a:ext cx="403685" cy="22589"/>
          </a:xfrm>
          <a:custGeom>
            <a:avLst/>
            <a:gdLst/>
            <a:ahLst/>
            <a:cxnLst/>
            <a:rect l="l" t="t" r="r" b="b"/>
            <a:pathLst>
              <a:path w="22714" h="1271" extrusionOk="0">
                <a:moveTo>
                  <a:pt x="0" y="0"/>
                </a:moveTo>
                <a:lnTo>
                  <a:pt x="0" y="1271"/>
                </a:lnTo>
                <a:lnTo>
                  <a:pt x="22714" y="1271"/>
                </a:lnTo>
                <a:lnTo>
                  <a:pt x="22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40"/>
          <p:cNvSpPr/>
          <p:nvPr/>
        </p:nvSpPr>
        <p:spPr>
          <a:xfrm>
            <a:off x="6210853" y="5016298"/>
            <a:ext cx="403702" cy="22589"/>
          </a:xfrm>
          <a:custGeom>
            <a:avLst/>
            <a:gdLst/>
            <a:ahLst/>
            <a:cxnLst/>
            <a:rect l="l" t="t" r="r" b="b"/>
            <a:pathLst>
              <a:path w="22715" h="1271" extrusionOk="0">
                <a:moveTo>
                  <a:pt x="1" y="0"/>
                </a:moveTo>
                <a:lnTo>
                  <a:pt x="1" y="1271"/>
                </a:lnTo>
                <a:lnTo>
                  <a:pt x="22714" y="1271"/>
                </a:lnTo>
                <a:lnTo>
                  <a:pt x="22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09D1EC1-E24D-44DE-84F9-152E39AD68F9}"/>
              </a:ext>
            </a:extLst>
          </p:cNvPr>
          <p:cNvGrpSpPr/>
          <p:nvPr/>
        </p:nvGrpSpPr>
        <p:grpSpPr>
          <a:xfrm>
            <a:off x="5985187" y="2487820"/>
            <a:ext cx="2536829" cy="2531565"/>
            <a:chOff x="4845264" y="2191174"/>
            <a:chExt cx="2549492" cy="2570452"/>
          </a:xfrm>
        </p:grpSpPr>
        <p:sp>
          <p:nvSpPr>
            <p:cNvPr id="787" name="Google Shape;787;p40"/>
            <p:cNvSpPr/>
            <p:nvPr/>
          </p:nvSpPr>
          <p:spPr>
            <a:xfrm>
              <a:off x="5912799" y="2580893"/>
              <a:ext cx="497754" cy="186220"/>
            </a:xfrm>
            <a:custGeom>
              <a:avLst/>
              <a:gdLst/>
              <a:ahLst/>
              <a:cxnLst/>
              <a:rect l="l" t="t" r="r" b="b"/>
              <a:pathLst>
                <a:path w="28007" h="10478" extrusionOk="0">
                  <a:moveTo>
                    <a:pt x="1119" y="0"/>
                  </a:moveTo>
                  <a:cubicBezTo>
                    <a:pt x="484" y="0"/>
                    <a:pt x="0" y="484"/>
                    <a:pt x="0" y="1089"/>
                  </a:cubicBezTo>
                  <a:lnTo>
                    <a:pt x="0" y="7259"/>
                  </a:lnTo>
                  <a:lnTo>
                    <a:pt x="0" y="10313"/>
                  </a:lnTo>
                  <a:cubicBezTo>
                    <a:pt x="0" y="10416"/>
                    <a:pt x="84" y="10477"/>
                    <a:pt x="166" y="10477"/>
                  </a:cubicBezTo>
                  <a:cubicBezTo>
                    <a:pt x="205" y="10477"/>
                    <a:pt x="243" y="10463"/>
                    <a:pt x="272" y="10434"/>
                  </a:cubicBezTo>
                  <a:lnTo>
                    <a:pt x="1694" y="8771"/>
                  </a:lnTo>
                  <a:lnTo>
                    <a:pt x="26918" y="8771"/>
                  </a:lnTo>
                  <a:cubicBezTo>
                    <a:pt x="27523" y="8771"/>
                    <a:pt x="28007" y="8287"/>
                    <a:pt x="28007" y="7682"/>
                  </a:cubicBezTo>
                  <a:lnTo>
                    <a:pt x="28007" y="1089"/>
                  </a:lnTo>
                  <a:cubicBezTo>
                    <a:pt x="28007" y="484"/>
                    <a:pt x="27523" y="0"/>
                    <a:pt x="26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0"/>
            <p:cNvSpPr/>
            <p:nvPr/>
          </p:nvSpPr>
          <p:spPr>
            <a:xfrm>
              <a:off x="5995034" y="2635704"/>
              <a:ext cx="337589" cy="2719"/>
            </a:xfrm>
            <a:custGeom>
              <a:avLst/>
              <a:gdLst/>
              <a:ahLst/>
              <a:cxnLst/>
              <a:rect l="l" t="t" r="r" b="b"/>
              <a:pathLst>
                <a:path w="18995" h="153" extrusionOk="0">
                  <a:moveTo>
                    <a:pt x="91" y="1"/>
                  </a:moveTo>
                  <a:cubicBezTo>
                    <a:pt x="61" y="1"/>
                    <a:pt x="1" y="31"/>
                    <a:pt x="1" y="61"/>
                  </a:cubicBezTo>
                  <a:cubicBezTo>
                    <a:pt x="1" y="122"/>
                    <a:pt x="61" y="152"/>
                    <a:pt x="91" y="152"/>
                  </a:cubicBezTo>
                  <a:lnTo>
                    <a:pt x="18903" y="152"/>
                  </a:lnTo>
                  <a:cubicBezTo>
                    <a:pt x="18964" y="152"/>
                    <a:pt x="18994" y="122"/>
                    <a:pt x="18994" y="61"/>
                  </a:cubicBezTo>
                  <a:cubicBezTo>
                    <a:pt x="18994" y="31"/>
                    <a:pt x="18964" y="1"/>
                    <a:pt x="18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0"/>
            <p:cNvSpPr/>
            <p:nvPr/>
          </p:nvSpPr>
          <p:spPr>
            <a:xfrm>
              <a:off x="5995034" y="2681949"/>
              <a:ext cx="171487" cy="2701"/>
            </a:xfrm>
            <a:custGeom>
              <a:avLst/>
              <a:gdLst/>
              <a:ahLst/>
              <a:cxnLst/>
              <a:rect l="l" t="t" r="r" b="b"/>
              <a:pathLst>
                <a:path w="9649" h="152" extrusionOk="0">
                  <a:moveTo>
                    <a:pt x="91" y="0"/>
                  </a:moveTo>
                  <a:cubicBezTo>
                    <a:pt x="61" y="0"/>
                    <a:pt x="1" y="30"/>
                    <a:pt x="1" y="91"/>
                  </a:cubicBezTo>
                  <a:cubicBezTo>
                    <a:pt x="1" y="121"/>
                    <a:pt x="61" y="151"/>
                    <a:pt x="91" y="151"/>
                  </a:cubicBezTo>
                  <a:lnTo>
                    <a:pt x="9558" y="151"/>
                  </a:lnTo>
                  <a:cubicBezTo>
                    <a:pt x="9588" y="151"/>
                    <a:pt x="9649" y="121"/>
                    <a:pt x="9649" y="91"/>
                  </a:cubicBezTo>
                  <a:cubicBezTo>
                    <a:pt x="9649" y="30"/>
                    <a:pt x="9588" y="0"/>
                    <a:pt x="95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6875139" y="2321583"/>
              <a:ext cx="424123" cy="424123"/>
            </a:xfrm>
            <a:custGeom>
              <a:avLst/>
              <a:gdLst/>
              <a:ahLst/>
              <a:cxnLst/>
              <a:rect l="l" t="t" r="r" b="b"/>
              <a:pathLst>
                <a:path w="23864" h="23864" extrusionOk="0">
                  <a:moveTo>
                    <a:pt x="11947" y="1"/>
                  </a:moveTo>
                  <a:cubicBezTo>
                    <a:pt x="5354" y="1"/>
                    <a:pt x="0" y="5324"/>
                    <a:pt x="0" y="11917"/>
                  </a:cubicBezTo>
                  <a:cubicBezTo>
                    <a:pt x="0" y="18511"/>
                    <a:pt x="5354" y="23864"/>
                    <a:pt x="11947" y="23864"/>
                  </a:cubicBezTo>
                  <a:cubicBezTo>
                    <a:pt x="18540" y="23864"/>
                    <a:pt x="23863" y="18511"/>
                    <a:pt x="23863" y="11917"/>
                  </a:cubicBezTo>
                  <a:cubicBezTo>
                    <a:pt x="23863" y="5324"/>
                    <a:pt x="18540" y="1"/>
                    <a:pt x="119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0"/>
            <p:cNvSpPr/>
            <p:nvPr/>
          </p:nvSpPr>
          <p:spPr>
            <a:xfrm>
              <a:off x="7040159" y="2446294"/>
              <a:ext cx="136013" cy="170421"/>
            </a:xfrm>
            <a:custGeom>
              <a:avLst/>
              <a:gdLst/>
              <a:ahLst/>
              <a:cxnLst/>
              <a:rect l="l" t="t" r="r" b="b"/>
              <a:pathLst>
                <a:path w="7653" h="9589" extrusionOk="0">
                  <a:moveTo>
                    <a:pt x="1" y="1"/>
                  </a:moveTo>
                  <a:lnTo>
                    <a:pt x="1" y="9588"/>
                  </a:lnTo>
                  <a:lnTo>
                    <a:pt x="7652" y="48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0"/>
            <p:cNvSpPr/>
            <p:nvPr/>
          </p:nvSpPr>
          <p:spPr>
            <a:xfrm>
              <a:off x="5333338" y="2796441"/>
              <a:ext cx="437026" cy="593868"/>
            </a:xfrm>
            <a:custGeom>
              <a:avLst/>
              <a:gdLst/>
              <a:ahLst/>
              <a:cxnLst/>
              <a:rect l="l" t="t" r="r" b="b"/>
              <a:pathLst>
                <a:path w="24590" h="33415" extrusionOk="0">
                  <a:moveTo>
                    <a:pt x="8832" y="0"/>
                  </a:moveTo>
                  <a:lnTo>
                    <a:pt x="1" y="5111"/>
                  </a:lnTo>
                  <a:lnTo>
                    <a:pt x="15032" y="31061"/>
                  </a:lnTo>
                  <a:cubicBezTo>
                    <a:pt x="15899" y="32556"/>
                    <a:pt x="17479" y="33414"/>
                    <a:pt x="19118" y="33414"/>
                  </a:cubicBezTo>
                  <a:cubicBezTo>
                    <a:pt x="19767" y="33414"/>
                    <a:pt x="20425" y="33280"/>
                    <a:pt x="21051" y="32997"/>
                  </a:cubicBezTo>
                  <a:cubicBezTo>
                    <a:pt x="23561" y="31878"/>
                    <a:pt x="24589" y="28853"/>
                    <a:pt x="23259" y="26434"/>
                  </a:cubicBezTo>
                  <a:lnTo>
                    <a:pt x="8832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5295180" y="2784160"/>
              <a:ext cx="324135" cy="354686"/>
            </a:xfrm>
            <a:custGeom>
              <a:avLst/>
              <a:gdLst/>
              <a:ahLst/>
              <a:cxnLst/>
              <a:rect l="l" t="t" r="r" b="b"/>
              <a:pathLst>
                <a:path w="18238" h="19957" extrusionOk="0">
                  <a:moveTo>
                    <a:pt x="9180" y="0"/>
                  </a:moveTo>
                  <a:cubicBezTo>
                    <a:pt x="8529" y="0"/>
                    <a:pt x="7856" y="175"/>
                    <a:pt x="7168" y="570"/>
                  </a:cubicBezTo>
                  <a:cubicBezTo>
                    <a:pt x="0" y="4714"/>
                    <a:pt x="8136" y="19957"/>
                    <a:pt x="8136" y="19957"/>
                  </a:cubicBezTo>
                  <a:lnTo>
                    <a:pt x="18238" y="11125"/>
                  </a:lnTo>
                  <a:cubicBezTo>
                    <a:pt x="18238" y="11125"/>
                    <a:pt x="14370" y="0"/>
                    <a:pt x="9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0"/>
            <p:cNvSpPr/>
            <p:nvPr/>
          </p:nvSpPr>
          <p:spPr>
            <a:xfrm>
              <a:off x="6136398" y="3039517"/>
              <a:ext cx="125261" cy="86979"/>
            </a:xfrm>
            <a:custGeom>
              <a:avLst/>
              <a:gdLst/>
              <a:ahLst/>
              <a:cxnLst/>
              <a:rect l="l" t="t" r="r" b="b"/>
              <a:pathLst>
                <a:path w="7048" h="4894" extrusionOk="0">
                  <a:moveTo>
                    <a:pt x="6471" y="0"/>
                  </a:moveTo>
                  <a:cubicBezTo>
                    <a:pt x="6392" y="0"/>
                    <a:pt x="6311" y="17"/>
                    <a:pt x="6231" y="54"/>
                  </a:cubicBezTo>
                  <a:lnTo>
                    <a:pt x="4084" y="1022"/>
                  </a:lnTo>
                  <a:cubicBezTo>
                    <a:pt x="3509" y="1264"/>
                    <a:pt x="2965" y="1657"/>
                    <a:pt x="2511" y="2141"/>
                  </a:cubicBezTo>
                  <a:lnTo>
                    <a:pt x="1" y="4893"/>
                  </a:lnTo>
                  <a:lnTo>
                    <a:pt x="1" y="4893"/>
                  </a:lnTo>
                  <a:lnTo>
                    <a:pt x="3630" y="2897"/>
                  </a:lnTo>
                  <a:lnTo>
                    <a:pt x="6745" y="1052"/>
                  </a:lnTo>
                  <a:cubicBezTo>
                    <a:pt x="6927" y="961"/>
                    <a:pt x="7018" y="780"/>
                    <a:pt x="7048" y="598"/>
                  </a:cubicBezTo>
                  <a:cubicBezTo>
                    <a:pt x="7048" y="261"/>
                    <a:pt x="6779" y="0"/>
                    <a:pt x="6471" y="0"/>
                  </a:cubicBezTo>
                  <a:close/>
                </a:path>
              </a:pathLst>
            </a:custGeom>
            <a:solidFill>
              <a:srgbClr val="E9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0"/>
            <p:cNvSpPr/>
            <p:nvPr/>
          </p:nvSpPr>
          <p:spPr>
            <a:xfrm>
              <a:off x="5659627" y="3153352"/>
              <a:ext cx="411753" cy="229532"/>
            </a:xfrm>
            <a:custGeom>
              <a:avLst/>
              <a:gdLst/>
              <a:ahLst/>
              <a:cxnLst/>
              <a:rect l="l" t="t" r="r" b="b"/>
              <a:pathLst>
                <a:path w="23168" h="12915" extrusionOk="0">
                  <a:moveTo>
                    <a:pt x="22653" y="0"/>
                  </a:moveTo>
                  <a:lnTo>
                    <a:pt x="0" y="5021"/>
                  </a:lnTo>
                  <a:lnTo>
                    <a:pt x="2692" y="12915"/>
                  </a:lnTo>
                  <a:lnTo>
                    <a:pt x="23167" y="3720"/>
                  </a:lnTo>
                  <a:lnTo>
                    <a:pt x="22653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6056847" y="3039322"/>
              <a:ext cx="214247" cy="180160"/>
            </a:xfrm>
            <a:custGeom>
              <a:avLst/>
              <a:gdLst/>
              <a:ahLst/>
              <a:cxnLst/>
              <a:rect l="l" t="t" r="r" b="b"/>
              <a:pathLst>
                <a:path w="12055" h="10137" extrusionOk="0">
                  <a:moveTo>
                    <a:pt x="11390" y="0"/>
                  </a:moveTo>
                  <a:cubicBezTo>
                    <a:pt x="11324" y="0"/>
                    <a:pt x="11257" y="11"/>
                    <a:pt x="11191" y="35"/>
                  </a:cubicBezTo>
                  <a:lnTo>
                    <a:pt x="7350" y="1305"/>
                  </a:lnTo>
                  <a:cubicBezTo>
                    <a:pt x="6957" y="1426"/>
                    <a:pt x="6564" y="1607"/>
                    <a:pt x="6201" y="1849"/>
                  </a:cubicBezTo>
                  <a:lnTo>
                    <a:pt x="1" y="6537"/>
                  </a:lnTo>
                  <a:lnTo>
                    <a:pt x="817" y="10136"/>
                  </a:lnTo>
                  <a:cubicBezTo>
                    <a:pt x="817" y="10136"/>
                    <a:pt x="7411" y="8412"/>
                    <a:pt x="7834" y="2999"/>
                  </a:cubicBezTo>
                  <a:lnTo>
                    <a:pt x="11645" y="1184"/>
                  </a:lnTo>
                  <a:cubicBezTo>
                    <a:pt x="11826" y="1093"/>
                    <a:pt x="11947" y="912"/>
                    <a:pt x="11978" y="730"/>
                  </a:cubicBezTo>
                  <a:cubicBezTo>
                    <a:pt x="12054" y="322"/>
                    <a:pt x="11743" y="0"/>
                    <a:pt x="11390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0"/>
            <p:cNvSpPr/>
            <p:nvPr/>
          </p:nvSpPr>
          <p:spPr>
            <a:xfrm>
              <a:off x="5730043" y="3377501"/>
              <a:ext cx="406368" cy="39793"/>
            </a:xfrm>
            <a:custGeom>
              <a:avLst/>
              <a:gdLst/>
              <a:ahLst/>
              <a:cxnLst/>
              <a:rect l="l" t="t" r="r" b="b"/>
              <a:pathLst>
                <a:path w="22865" h="2239" extrusionOk="0">
                  <a:moveTo>
                    <a:pt x="2238" y="0"/>
                  </a:moveTo>
                  <a:cubicBezTo>
                    <a:pt x="998" y="0"/>
                    <a:pt x="0" y="998"/>
                    <a:pt x="0" y="2238"/>
                  </a:cubicBezTo>
                  <a:lnTo>
                    <a:pt x="19689" y="2238"/>
                  </a:lnTo>
                  <a:lnTo>
                    <a:pt x="228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0"/>
            <p:cNvSpPr/>
            <p:nvPr/>
          </p:nvSpPr>
          <p:spPr>
            <a:xfrm>
              <a:off x="6071367" y="2931886"/>
              <a:ext cx="778347" cy="485403"/>
            </a:xfrm>
            <a:custGeom>
              <a:avLst/>
              <a:gdLst/>
              <a:ahLst/>
              <a:cxnLst/>
              <a:rect l="l" t="t" r="r" b="b"/>
              <a:pathLst>
                <a:path w="43795" h="27312" extrusionOk="0">
                  <a:moveTo>
                    <a:pt x="11100" y="1"/>
                  </a:moveTo>
                  <a:cubicBezTo>
                    <a:pt x="9981" y="1"/>
                    <a:pt x="9013" y="787"/>
                    <a:pt x="8771" y="1876"/>
                  </a:cubicBezTo>
                  <a:lnTo>
                    <a:pt x="0" y="27311"/>
                  </a:lnTo>
                  <a:lnTo>
                    <a:pt x="35205" y="27311"/>
                  </a:lnTo>
                  <a:lnTo>
                    <a:pt x="43552" y="2148"/>
                  </a:lnTo>
                  <a:cubicBezTo>
                    <a:pt x="43794" y="1059"/>
                    <a:pt x="42948" y="1"/>
                    <a:pt x="418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9" name="Google Shape;799;p40"/>
            <p:cNvSpPr/>
            <p:nvPr/>
          </p:nvSpPr>
          <p:spPr>
            <a:xfrm>
              <a:off x="6468054" y="3124009"/>
              <a:ext cx="107524" cy="106759"/>
            </a:xfrm>
            <a:custGeom>
              <a:avLst/>
              <a:gdLst/>
              <a:ahLst/>
              <a:cxnLst/>
              <a:rect l="l" t="t" r="r" b="b"/>
              <a:pathLst>
                <a:path w="6050" h="6007" extrusionOk="0">
                  <a:moveTo>
                    <a:pt x="3056" y="623"/>
                  </a:moveTo>
                  <a:cubicBezTo>
                    <a:pt x="3267" y="623"/>
                    <a:pt x="3509" y="653"/>
                    <a:pt x="3721" y="744"/>
                  </a:cubicBezTo>
                  <a:cubicBezTo>
                    <a:pt x="4840" y="1167"/>
                    <a:pt x="5354" y="2528"/>
                    <a:pt x="4870" y="3768"/>
                  </a:cubicBezTo>
                  <a:cubicBezTo>
                    <a:pt x="4483" y="4761"/>
                    <a:pt x="3591" y="5405"/>
                    <a:pt x="2677" y="5405"/>
                  </a:cubicBezTo>
                  <a:cubicBezTo>
                    <a:pt x="2449" y="5405"/>
                    <a:pt x="2220" y="5365"/>
                    <a:pt x="1997" y="5281"/>
                  </a:cubicBezTo>
                  <a:cubicBezTo>
                    <a:pt x="1483" y="5069"/>
                    <a:pt x="1059" y="4646"/>
                    <a:pt x="848" y="4071"/>
                  </a:cubicBezTo>
                  <a:cubicBezTo>
                    <a:pt x="636" y="3496"/>
                    <a:pt x="636" y="2861"/>
                    <a:pt x="848" y="2226"/>
                  </a:cubicBezTo>
                  <a:cubicBezTo>
                    <a:pt x="1241" y="1228"/>
                    <a:pt x="2148" y="623"/>
                    <a:pt x="3056" y="623"/>
                  </a:cubicBezTo>
                  <a:close/>
                  <a:moveTo>
                    <a:pt x="3049" y="1"/>
                  </a:moveTo>
                  <a:cubicBezTo>
                    <a:pt x="1891" y="1"/>
                    <a:pt x="757" y="771"/>
                    <a:pt x="303" y="2014"/>
                  </a:cubicBezTo>
                  <a:cubicBezTo>
                    <a:pt x="1" y="2770"/>
                    <a:pt x="1" y="3587"/>
                    <a:pt x="273" y="4283"/>
                  </a:cubicBezTo>
                  <a:cubicBezTo>
                    <a:pt x="545" y="5039"/>
                    <a:pt x="1090" y="5583"/>
                    <a:pt x="1785" y="5825"/>
                  </a:cubicBezTo>
                  <a:cubicBezTo>
                    <a:pt x="2088" y="5946"/>
                    <a:pt x="2390" y="6007"/>
                    <a:pt x="2693" y="6007"/>
                  </a:cubicBezTo>
                  <a:cubicBezTo>
                    <a:pt x="3842" y="6007"/>
                    <a:pt x="4961" y="5220"/>
                    <a:pt x="5445" y="3980"/>
                  </a:cubicBezTo>
                  <a:cubicBezTo>
                    <a:pt x="6050" y="2407"/>
                    <a:pt x="5384" y="714"/>
                    <a:pt x="3963" y="169"/>
                  </a:cubicBezTo>
                  <a:cubicBezTo>
                    <a:pt x="3665" y="55"/>
                    <a:pt x="3356" y="1"/>
                    <a:pt x="30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0"/>
            <p:cNvSpPr/>
            <p:nvPr/>
          </p:nvSpPr>
          <p:spPr>
            <a:xfrm>
              <a:off x="5848284" y="3455967"/>
              <a:ext cx="19905" cy="1304039"/>
            </a:xfrm>
            <a:custGeom>
              <a:avLst/>
              <a:gdLst/>
              <a:ahLst/>
              <a:cxnLst/>
              <a:rect l="l" t="t" r="r" b="b"/>
              <a:pathLst>
                <a:path w="1120" h="73374" extrusionOk="0">
                  <a:moveTo>
                    <a:pt x="1" y="1"/>
                  </a:moveTo>
                  <a:lnTo>
                    <a:pt x="1" y="73374"/>
                  </a:lnTo>
                  <a:lnTo>
                    <a:pt x="1120" y="73374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0"/>
            <p:cNvSpPr/>
            <p:nvPr/>
          </p:nvSpPr>
          <p:spPr>
            <a:xfrm>
              <a:off x="7140502" y="3455967"/>
              <a:ext cx="19905" cy="1304039"/>
            </a:xfrm>
            <a:custGeom>
              <a:avLst/>
              <a:gdLst/>
              <a:ahLst/>
              <a:cxnLst/>
              <a:rect l="l" t="t" r="r" b="b"/>
              <a:pathLst>
                <a:path w="1120" h="73374" extrusionOk="0">
                  <a:moveTo>
                    <a:pt x="1" y="1"/>
                  </a:moveTo>
                  <a:lnTo>
                    <a:pt x="1" y="73374"/>
                  </a:lnTo>
                  <a:lnTo>
                    <a:pt x="1120" y="73374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0"/>
            <p:cNvSpPr/>
            <p:nvPr/>
          </p:nvSpPr>
          <p:spPr>
            <a:xfrm>
              <a:off x="5585444" y="3418893"/>
              <a:ext cx="1809312" cy="73649"/>
            </a:xfrm>
            <a:custGeom>
              <a:avLst/>
              <a:gdLst/>
              <a:ahLst/>
              <a:cxnLst/>
              <a:rect l="l" t="t" r="r" b="b"/>
              <a:pathLst>
                <a:path w="101804" h="4144" extrusionOk="0">
                  <a:moveTo>
                    <a:pt x="0" y="0"/>
                  </a:moveTo>
                  <a:lnTo>
                    <a:pt x="0" y="4144"/>
                  </a:lnTo>
                  <a:lnTo>
                    <a:pt x="101803" y="4144"/>
                  </a:lnTo>
                  <a:lnTo>
                    <a:pt x="101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0"/>
            <p:cNvSpPr/>
            <p:nvPr/>
          </p:nvSpPr>
          <p:spPr>
            <a:xfrm>
              <a:off x="6938888" y="3233968"/>
              <a:ext cx="263993" cy="184016"/>
            </a:xfrm>
            <a:custGeom>
              <a:avLst/>
              <a:gdLst/>
              <a:ahLst/>
              <a:cxnLst/>
              <a:rect l="l" t="t" r="r" b="b"/>
              <a:pathLst>
                <a:path w="14854" h="10354" extrusionOk="0">
                  <a:moveTo>
                    <a:pt x="1697" y="1"/>
                  </a:moveTo>
                  <a:cubicBezTo>
                    <a:pt x="1697" y="1"/>
                    <a:pt x="0" y="10354"/>
                    <a:pt x="7018" y="10354"/>
                  </a:cubicBezTo>
                  <a:cubicBezTo>
                    <a:pt x="7137" y="10354"/>
                    <a:pt x="7259" y="10351"/>
                    <a:pt x="7383" y="10345"/>
                  </a:cubicBezTo>
                  <a:cubicBezTo>
                    <a:pt x="14853" y="9982"/>
                    <a:pt x="13220" y="1"/>
                    <a:pt x="132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0"/>
            <p:cNvSpPr/>
            <p:nvPr/>
          </p:nvSpPr>
          <p:spPr>
            <a:xfrm>
              <a:off x="6900233" y="3253838"/>
              <a:ext cx="116126" cy="114562"/>
            </a:xfrm>
            <a:custGeom>
              <a:avLst/>
              <a:gdLst/>
              <a:ahLst/>
              <a:cxnLst/>
              <a:rect l="l" t="t" r="r" b="b"/>
              <a:pathLst>
                <a:path w="6534" h="6446" extrusionOk="0">
                  <a:moveTo>
                    <a:pt x="3263" y="1030"/>
                  </a:moveTo>
                  <a:cubicBezTo>
                    <a:pt x="4447" y="1030"/>
                    <a:pt x="5415" y="1957"/>
                    <a:pt x="5444" y="3147"/>
                  </a:cubicBezTo>
                  <a:cubicBezTo>
                    <a:pt x="5505" y="4357"/>
                    <a:pt x="4537" y="5355"/>
                    <a:pt x="3327" y="5416"/>
                  </a:cubicBezTo>
                  <a:cubicBezTo>
                    <a:pt x="3309" y="5416"/>
                    <a:pt x="3290" y="5416"/>
                    <a:pt x="3272" y="5416"/>
                  </a:cubicBezTo>
                  <a:cubicBezTo>
                    <a:pt x="2087" y="5416"/>
                    <a:pt x="1119" y="4460"/>
                    <a:pt x="1059" y="3268"/>
                  </a:cubicBezTo>
                  <a:cubicBezTo>
                    <a:pt x="1029" y="2059"/>
                    <a:pt x="1997" y="1061"/>
                    <a:pt x="3206" y="1030"/>
                  </a:cubicBezTo>
                  <a:cubicBezTo>
                    <a:pt x="3225" y="1030"/>
                    <a:pt x="3244" y="1030"/>
                    <a:pt x="3263" y="1030"/>
                  </a:cubicBezTo>
                  <a:close/>
                  <a:moveTo>
                    <a:pt x="3286" y="0"/>
                  </a:moveTo>
                  <a:cubicBezTo>
                    <a:pt x="3250" y="0"/>
                    <a:pt x="3213" y="1"/>
                    <a:pt x="3176" y="2"/>
                  </a:cubicBezTo>
                  <a:cubicBezTo>
                    <a:pt x="1392" y="32"/>
                    <a:pt x="0" y="1544"/>
                    <a:pt x="31" y="3299"/>
                  </a:cubicBezTo>
                  <a:cubicBezTo>
                    <a:pt x="90" y="5046"/>
                    <a:pt x="1513" y="6446"/>
                    <a:pt x="3248" y="6446"/>
                  </a:cubicBezTo>
                  <a:cubicBezTo>
                    <a:pt x="3284" y="6446"/>
                    <a:pt x="3321" y="6445"/>
                    <a:pt x="3358" y="6444"/>
                  </a:cubicBezTo>
                  <a:cubicBezTo>
                    <a:pt x="5142" y="6384"/>
                    <a:pt x="6533" y="4902"/>
                    <a:pt x="6473" y="3117"/>
                  </a:cubicBezTo>
                  <a:cubicBezTo>
                    <a:pt x="6443" y="1370"/>
                    <a:pt x="4993" y="0"/>
                    <a:pt x="3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0"/>
            <p:cNvSpPr/>
            <p:nvPr/>
          </p:nvSpPr>
          <p:spPr>
            <a:xfrm>
              <a:off x="4879672" y="3213832"/>
              <a:ext cx="350474" cy="471682"/>
            </a:xfrm>
            <a:custGeom>
              <a:avLst/>
              <a:gdLst/>
              <a:ahLst/>
              <a:cxnLst/>
              <a:rect l="l" t="t" r="r" b="b"/>
              <a:pathLst>
                <a:path w="19720" h="26540" extrusionOk="0">
                  <a:moveTo>
                    <a:pt x="9786" y="1"/>
                  </a:moveTo>
                  <a:cubicBezTo>
                    <a:pt x="4844" y="1"/>
                    <a:pt x="1101" y="3588"/>
                    <a:pt x="575" y="7606"/>
                  </a:cubicBezTo>
                  <a:cubicBezTo>
                    <a:pt x="0" y="11992"/>
                    <a:pt x="7289" y="24029"/>
                    <a:pt x="7319" y="24029"/>
                  </a:cubicBezTo>
                  <a:lnTo>
                    <a:pt x="19720" y="26539"/>
                  </a:lnTo>
                  <a:lnTo>
                    <a:pt x="19720" y="4733"/>
                  </a:lnTo>
                  <a:cubicBezTo>
                    <a:pt x="16268" y="1339"/>
                    <a:pt x="12803" y="1"/>
                    <a:pt x="9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0"/>
            <p:cNvSpPr/>
            <p:nvPr/>
          </p:nvSpPr>
          <p:spPr>
            <a:xfrm>
              <a:off x="5766583" y="4361698"/>
              <a:ext cx="238685" cy="391102"/>
            </a:xfrm>
            <a:custGeom>
              <a:avLst/>
              <a:gdLst/>
              <a:ahLst/>
              <a:cxnLst/>
              <a:rect l="l" t="t" r="r" b="b"/>
              <a:pathLst>
                <a:path w="13430" h="22006" extrusionOk="0">
                  <a:moveTo>
                    <a:pt x="6655" y="1"/>
                  </a:moveTo>
                  <a:lnTo>
                    <a:pt x="575" y="17179"/>
                  </a:lnTo>
                  <a:cubicBezTo>
                    <a:pt x="1" y="18813"/>
                    <a:pt x="666" y="20597"/>
                    <a:pt x="2118" y="21474"/>
                  </a:cubicBezTo>
                  <a:cubicBezTo>
                    <a:pt x="2708" y="21836"/>
                    <a:pt x="3358" y="22006"/>
                    <a:pt x="3998" y="22006"/>
                  </a:cubicBezTo>
                  <a:cubicBezTo>
                    <a:pt x="5392" y="22006"/>
                    <a:pt x="6740" y="21199"/>
                    <a:pt x="7320" y="19811"/>
                  </a:cubicBezTo>
                  <a:lnTo>
                    <a:pt x="13429" y="5354"/>
                  </a:lnTo>
                  <a:lnTo>
                    <a:pt x="6655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0"/>
            <p:cNvSpPr/>
            <p:nvPr/>
          </p:nvSpPr>
          <p:spPr>
            <a:xfrm>
              <a:off x="5821945" y="4587465"/>
              <a:ext cx="290278" cy="152133"/>
            </a:xfrm>
            <a:custGeom>
              <a:avLst/>
              <a:gdLst/>
              <a:ahLst/>
              <a:cxnLst/>
              <a:rect l="l" t="t" r="r" b="b"/>
              <a:pathLst>
                <a:path w="16333" h="8560" extrusionOk="0">
                  <a:moveTo>
                    <a:pt x="1755" y="0"/>
                  </a:moveTo>
                  <a:lnTo>
                    <a:pt x="1" y="8559"/>
                  </a:lnTo>
                  <a:lnTo>
                    <a:pt x="16333" y="8559"/>
                  </a:lnTo>
                  <a:lnTo>
                    <a:pt x="16333" y="4537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0"/>
            <p:cNvSpPr/>
            <p:nvPr/>
          </p:nvSpPr>
          <p:spPr>
            <a:xfrm>
              <a:off x="5893978" y="4614337"/>
              <a:ext cx="282760" cy="145681"/>
            </a:xfrm>
            <a:custGeom>
              <a:avLst/>
              <a:gdLst/>
              <a:ahLst/>
              <a:cxnLst/>
              <a:rect l="l" t="t" r="r" b="b"/>
              <a:pathLst>
                <a:path w="15910" h="8197" extrusionOk="0">
                  <a:moveTo>
                    <a:pt x="4779" y="1"/>
                  </a:moveTo>
                  <a:cubicBezTo>
                    <a:pt x="4779" y="1"/>
                    <a:pt x="1120" y="1603"/>
                    <a:pt x="1" y="8076"/>
                  </a:cubicBezTo>
                  <a:lnTo>
                    <a:pt x="13369" y="8197"/>
                  </a:lnTo>
                  <a:cubicBezTo>
                    <a:pt x="14851" y="8197"/>
                    <a:pt x="15909" y="6624"/>
                    <a:pt x="15909" y="5172"/>
                  </a:cubicBezTo>
                  <a:cubicBezTo>
                    <a:pt x="15909" y="3418"/>
                    <a:pt x="14397" y="2027"/>
                    <a:pt x="13127" y="1755"/>
                  </a:cubicBezTo>
                  <a:lnTo>
                    <a:pt x="47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0"/>
            <p:cNvSpPr/>
            <p:nvPr/>
          </p:nvSpPr>
          <p:spPr>
            <a:xfrm>
              <a:off x="5761216" y="3686034"/>
              <a:ext cx="527861" cy="820805"/>
            </a:xfrm>
            <a:custGeom>
              <a:avLst/>
              <a:gdLst/>
              <a:ahLst/>
              <a:cxnLst/>
              <a:rect l="l" t="t" r="r" b="b"/>
              <a:pathLst>
                <a:path w="29701" h="46184" extrusionOk="0">
                  <a:moveTo>
                    <a:pt x="13701" y="0"/>
                  </a:moveTo>
                  <a:lnTo>
                    <a:pt x="0" y="42706"/>
                  </a:lnTo>
                  <a:lnTo>
                    <a:pt x="16332" y="46184"/>
                  </a:lnTo>
                  <a:lnTo>
                    <a:pt x="29700" y="6473"/>
                  </a:lnTo>
                  <a:lnTo>
                    <a:pt x="137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0"/>
            <p:cNvSpPr/>
            <p:nvPr/>
          </p:nvSpPr>
          <p:spPr>
            <a:xfrm>
              <a:off x="4956006" y="3418893"/>
              <a:ext cx="1364235" cy="474632"/>
            </a:xfrm>
            <a:custGeom>
              <a:avLst/>
              <a:gdLst/>
              <a:ahLst/>
              <a:cxnLst/>
              <a:rect l="l" t="t" r="r" b="b"/>
              <a:pathLst>
                <a:path w="76761" h="26706" extrusionOk="0">
                  <a:moveTo>
                    <a:pt x="14699" y="0"/>
                  </a:moveTo>
                  <a:cubicBezTo>
                    <a:pt x="14699" y="0"/>
                    <a:pt x="0" y="20778"/>
                    <a:pt x="18237" y="26706"/>
                  </a:cubicBezTo>
                  <a:lnTo>
                    <a:pt x="67476" y="26706"/>
                  </a:lnTo>
                  <a:cubicBezTo>
                    <a:pt x="70802" y="26706"/>
                    <a:pt x="73797" y="24649"/>
                    <a:pt x="75006" y="21504"/>
                  </a:cubicBezTo>
                  <a:cubicBezTo>
                    <a:pt x="76761" y="16846"/>
                    <a:pt x="73918" y="11735"/>
                    <a:pt x="69018" y="10767"/>
                  </a:cubicBezTo>
                  <a:lnTo>
                    <a:pt x="25194" y="4627"/>
                  </a:lnTo>
                  <a:lnTo>
                    <a:pt x="265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0"/>
            <p:cNvSpPr/>
            <p:nvPr/>
          </p:nvSpPr>
          <p:spPr>
            <a:xfrm>
              <a:off x="4856550" y="3418893"/>
              <a:ext cx="1364786" cy="474632"/>
            </a:xfrm>
            <a:custGeom>
              <a:avLst/>
              <a:gdLst/>
              <a:ahLst/>
              <a:cxnLst/>
              <a:rect l="l" t="t" r="r" b="b"/>
              <a:pathLst>
                <a:path w="76792" h="26706" extrusionOk="0">
                  <a:moveTo>
                    <a:pt x="14730" y="0"/>
                  </a:moveTo>
                  <a:cubicBezTo>
                    <a:pt x="14730" y="0"/>
                    <a:pt x="1" y="20778"/>
                    <a:pt x="18238" y="26706"/>
                  </a:cubicBezTo>
                  <a:lnTo>
                    <a:pt x="67507" y="26706"/>
                  </a:lnTo>
                  <a:cubicBezTo>
                    <a:pt x="70833" y="26706"/>
                    <a:pt x="73828" y="24649"/>
                    <a:pt x="75007" y="21504"/>
                  </a:cubicBezTo>
                  <a:cubicBezTo>
                    <a:pt x="76792" y="16846"/>
                    <a:pt x="73888" y="10949"/>
                    <a:pt x="68989" y="9981"/>
                  </a:cubicBezTo>
                  <a:lnTo>
                    <a:pt x="35659" y="5323"/>
                  </a:lnTo>
                  <a:lnTo>
                    <a:pt x="335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0"/>
            <p:cNvSpPr/>
            <p:nvPr/>
          </p:nvSpPr>
          <p:spPr>
            <a:xfrm>
              <a:off x="6233152" y="4391805"/>
              <a:ext cx="264490" cy="347666"/>
            </a:xfrm>
            <a:custGeom>
              <a:avLst/>
              <a:gdLst/>
              <a:ahLst/>
              <a:cxnLst/>
              <a:rect l="l" t="t" r="r" b="b"/>
              <a:pathLst>
                <a:path w="14882" h="19562" extrusionOk="0">
                  <a:moveTo>
                    <a:pt x="8621" y="0"/>
                  </a:moveTo>
                  <a:lnTo>
                    <a:pt x="1" y="756"/>
                  </a:lnTo>
                  <a:lnTo>
                    <a:pt x="7441" y="17421"/>
                  </a:lnTo>
                  <a:cubicBezTo>
                    <a:pt x="8029" y="18750"/>
                    <a:pt x="9330" y="19561"/>
                    <a:pt x="10723" y="19561"/>
                  </a:cubicBezTo>
                  <a:cubicBezTo>
                    <a:pt x="10978" y="19561"/>
                    <a:pt x="11236" y="19534"/>
                    <a:pt x="11494" y="19478"/>
                  </a:cubicBezTo>
                  <a:cubicBezTo>
                    <a:pt x="13641" y="19024"/>
                    <a:pt x="14881" y="16756"/>
                    <a:pt x="14125" y="14669"/>
                  </a:cubicBezTo>
                  <a:lnTo>
                    <a:pt x="8621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0"/>
            <p:cNvSpPr/>
            <p:nvPr/>
          </p:nvSpPr>
          <p:spPr>
            <a:xfrm>
              <a:off x="6416993" y="4587465"/>
              <a:ext cx="290278" cy="152133"/>
            </a:xfrm>
            <a:custGeom>
              <a:avLst/>
              <a:gdLst/>
              <a:ahLst/>
              <a:cxnLst/>
              <a:rect l="l" t="t" r="r" b="b"/>
              <a:pathLst>
                <a:path w="16333" h="8560" extrusionOk="0">
                  <a:moveTo>
                    <a:pt x="1755" y="0"/>
                  </a:moveTo>
                  <a:lnTo>
                    <a:pt x="1" y="8559"/>
                  </a:lnTo>
                  <a:lnTo>
                    <a:pt x="16333" y="8559"/>
                  </a:lnTo>
                  <a:lnTo>
                    <a:pt x="16333" y="4537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0"/>
            <p:cNvSpPr/>
            <p:nvPr/>
          </p:nvSpPr>
          <p:spPr>
            <a:xfrm>
              <a:off x="6488493" y="4614337"/>
              <a:ext cx="283276" cy="145681"/>
            </a:xfrm>
            <a:custGeom>
              <a:avLst/>
              <a:gdLst/>
              <a:ahLst/>
              <a:cxnLst/>
              <a:rect l="l" t="t" r="r" b="b"/>
              <a:pathLst>
                <a:path w="15939" h="8197" extrusionOk="0">
                  <a:moveTo>
                    <a:pt x="4779" y="1"/>
                  </a:moveTo>
                  <a:cubicBezTo>
                    <a:pt x="4779" y="1"/>
                    <a:pt x="1119" y="1603"/>
                    <a:pt x="0" y="8076"/>
                  </a:cubicBezTo>
                  <a:lnTo>
                    <a:pt x="13398" y="8197"/>
                  </a:lnTo>
                  <a:cubicBezTo>
                    <a:pt x="14850" y="8197"/>
                    <a:pt x="15939" y="6624"/>
                    <a:pt x="15939" y="5172"/>
                  </a:cubicBezTo>
                  <a:cubicBezTo>
                    <a:pt x="15939" y="3418"/>
                    <a:pt x="14396" y="2027"/>
                    <a:pt x="13156" y="1755"/>
                  </a:cubicBezTo>
                  <a:lnTo>
                    <a:pt x="47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0"/>
            <p:cNvSpPr/>
            <p:nvPr/>
          </p:nvSpPr>
          <p:spPr>
            <a:xfrm>
              <a:off x="5907414" y="3686034"/>
              <a:ext cx="585391" cy="897138"/>
            </a:xfrm>
            <a:custGeom>
              <a:avLst/>
              <a:gdLst/>
              <a:ahLst/>
              <a:cxnLst/>
              <a:rect l="l" t="t" r="r" b="b"/>
              <a:pathLst>
                <a:path w="32938" h="50479" extrusionOk="0">
                  <a:moveTo>
                    <a:pt x="15516" y="0"/>
                  </a:moveTo>
                  <a:lnTo>
                    <a:pt x="1" y="7592"/>
                  </a:lnTo>
                  <a:lnTo>
                    <a:pt x="17301" y="50478"/>
                  </a:lnTo>
                  <a:lnTo>
                    <a:pt x="32937" y="44944"/>
                  </a:lnTo>
                  <a:lnTo>
                    <a:pt x="155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0"/>
            <p:cNvSpPr/>
            <p:nvPr/>
          </p:nvSpPr>
          <p:spPr>
            <a:xfrm>
              <a:off x="4845264" y="3349011"/>
              <a:ext cx="862748" cy="584289"/>
            </a:xfrm>
            <a:custGeom>
              <a:avLst/>
              <a:gdLst/>
              <a:ahLst/>
              <a:cxnLst/>
              <a:rect l="l" t="t" r="r" b="b"/>
              <a:pathLst>
                <a:path w="48544" h="32876" extrusionOk="0">
                  <a:moveTo>
                    <a:pt x="2511" y="0"/>
                  </a:moveTo>
                  <a:cubicBezTo>
                    <a:pt x="2511" y="1"/>
                    <a:pt x="1" y="18631"/>
                    <a:pt x="9407" y="28944"/>
                  </a:cubicBezTo>
                  <a:cubicBezTo>
                    <a:pt x="11463" y="31212"/>
                    <a:pt x="16635" y="32876"/>
                    <a:pt x="19690" y="32876"/>
                  </a:cubicBezTo>
                  <a:lnTo>
                    <a:pt x="44853" y="32876"/>
                  </a:lnTo>
                  <a:cubicBezTo>
                    <a:pt x="45942" y="32876"/>
                    <a:pt x="46880" y="32090"/>
                    <a:pt x="47061" y="31031"/>
                  </a:cubicBezTo>
                  <a:cubicBezTo>
                    <a:pt x="47878" y="26283"/>
                    <a:pt x="48543" y="13973"/>
                    <a:pt x="33935" y="12159"/>
                  </a:cubicBezTo>
                  <a:cubicBezTo>
                    <a:pt x="15788" y="9860"/>
                    <a:pt x="8651" y="12431"/>
                    <a:pt x="25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0"/>
            <p:cNvSpPr/>
            <p:nvPr/>
          </p:nvSpPr>
          <p:spPr>
            <a:xfrm>
              <a:off x="5476853" y="3755916"/>
              <a:ext cx="205361" cy="1005710"/>
            </a:xfrm>
            <a:custGeom>
              <a:avLst/>
              <a:gdLst/>
              <a:ahLst/>
              <a:cxnLst/>
              <a:rect l="l" t="t" r="r" b="b"/>
              <a:pathLst>
                <a:path w="11555" h="56588" extrusionOk="0">
                  <a:moveTo>
                    <a:pt x="848" y="0"/>
                  </a:moveTo>
                  <a:lnTo>
                    <a:pt x="1" y="182"/>
                  </a:lnTo>
                  <a:lnTo>
                    <a:pt x="10708" y="56587"/>
                  </a:lnTo>
                  <a:lnTo>
                    <a:pt x="11554" y="56406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0"/>
            <p:cNvSpPr/>
            <p:nvPr/>
          </p:nvSpPr>
          <p:spPr>
            <a:xfrm>
              <a:off x="4984478" y="3755916"/>
              <a:ext cx="205361" cy="1005710"/>
            </a:xfrm>
            <a:custGeom>
              <a:avLst/>
              <a:gdLst/>
              <a:ahLst/>
              <a:cxnLst/>
              <a:rect l="l" t="t" r="r" b="b"/>
              <a:pathLst>
                <a:path w="11555" h="56588" extrusionOk="0">
                  <a:moveTo>
                    <a:pt x="10708" y="0"/>
                  </a:moveTo>
                  <a:lnTo>
                    <a:pt x="1" y="56406"/>
                  </a:lnTo>
                  <a:lnTo>
                    <a:pt x="848" y="56587"/>
                  </a:lnTo>
                  <a:lnTo>
                    <a:pt x="11554" y="182"/>
                  </a:lnTo>
                  <a:lnTo>
                    <a:pt x="107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0"/>
            <p:cNvSpPr/>
            <p:nvPr/>
          </p:nvSpPr>
          <p:spPr>
            <a:xfrm>
              <a:off x="5025337" y="2743211"/>
              <a:ext cx="545598" cy="675693"/>
            </a:xfrm>
            <a:custGeom>
              <a:avLst/>
              <a:gdLst/>
              <a:ahLst/>
              <a:cxnLst/>
              <a:rect l="l" t="t" r="r" b="b"/>
              <a:pathLst>
                <a:path w="30699" h="38019" extrusionOk="0">
                  <a:moveTo>
                    <a:pt x="15909" y="1"/>
                  </a:moveTo>
                  <a:lnTo>
                    <a:pt x="9104" y="999"/>
                  </a:lnTo>
                  <a:cubicBezTo>
                    <a:pt x="9104" y="999"/>
                    <a:pt x="2723" y="2299"/>
                    <a:pt x="1362" y="7350"/>
                  </a:cubicBezTo>
                  <a:cubicBezTo>
                    <a:pt x="1" y="12431"/>
                    <a:pt x="5233" y="38018"/>
                    <a:pt x="5233" y="38018"/>
                  </a:cubicBezTo>
                  <a:lnTo>
                    <a:pt x="24045" y="38018"/>
                  </a:lnTo>
                  <a:lnTo>
                    <a:pt x="29701" y="21958"/>
                  </a:lnTo>
                  <a:cubicBezTo>
                    <a:pt x="30124" y="20658"/>
                    <a:pt x="30427" y="19327"/>
                    <a:pt x="30517" y="17966"/>
                  </a:cubicBezTo>
                  <a:cubicBezTo>
                    <a:pt x="30699" y="15093"/>
                    <a:pt x="30366" y="12129"/>
                    <a:pt x="29187" y="9558"/>
                  </a:cubicBezTo>
                  <a:lnTo>
                    <a:pt x="26041" y="2693"/>
                  </a:lnTo>
                  <a:lnTo>
                    <a:pt x="21021" y="545"/>
                  </a:lnTo>
                  <a:lnTo>
                    <a:pt x="159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0"/>
            <p:cNvSpPr/>
            <p:nvPr/>
          </p:nvSpPr>
          <p:spPr>
            <a:xfrm>
              <a:off x="5237668" y="2743211"/>
              <a:ext cx="253187" cy="100610"/>
            </a:xfrm>
            <a:custGeom>
              <a:avLst/>
              <a:gdLst/>
              <a:ahLst/>
              <a:cxnLst/>
              <a:rect l="l" t="t" r="r" b="b"/>
              <a:pathLst>
                <a:path w="14246" h="5661" extrusionOk="0">
                  <a:moveTo>
                    <a:pt x="3962" y="1"/>
                  </a:moveTo>
                  <a:lnTo>
                    <a:pt x="0" y="606"/>
                  </a:lnTo>
                  <a:cubicBezTo>
                    <a:pt x="1923" y="3865"/>
                    <a:pt x="5003" y="5661"/>
                    <a:pt x="8884" y="5661"/>
                  </a:cubicBezTo>
                  <a:cubicBezTo>
                    <a:pt x="9397" y="5661"/>
                    <a:pt x="9924" y="5629"/>
                    <a:pt x="10465" y="5566"/>
                  </a:cubicBezTo>
                  <a:cubicBezTo>
                    <a:pt x="14245" y="5142"/>
                    <a:pt x="11886" y="1755"/>
                    <a:pt x="11886" y="1755"/>
                  </a:cubicBezTo>
                  <a:lnTo>
                    <a:pt x="9557" y="757"/>
                  </a:lnTo>
                  <a:lnTo>
                    <a:pt x="3962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0"/>
            <p:cNvSpPr/>
            <p:nvPr/>
          </p:nvSpPr>
          <p:spPr>
            <a:xfrm>
              <a:off x="5527380" y="2877911"/>
              <a:ext cx="42494" cy="149680"/>
            </a:xfrm>
            <a:custGeom>
              <a:avLst/>
              <a:gdLst/>
              <a:ahLst/>
              <a:cxnLst/>
              <a:rect l="l" t="t" r="r" b="b"/>
              <a:pathLst>
                <a:path w="2391" h="8422" extrusionOk="0">
                  <a:moveTo>
                    <a:pt x="94" y="1"/>
                  </a:moveTo>
                  <a:cubicBezTo>
                    <a:pt x="82" y="1"/>
                    <a:pt x="70" y="4"/>
                    <a:pt x="61" y="13"/>
                  </a:cubicBezTo>
                  <a:cubicBezTo>
                    <a:pt x="1" y="13"/>
                    <a:pt x="1" y="74"/>
                    <a:pt x="1" y="104"/>
                  </a:cubicBezTo>
                  <a:cubicBezTo>
                    <a:pt x="1634" y="4187"/>
                    <a:pt x="2209" y="8330"/>
                    <a:pt x="2239" y="8361"/>
                  </a:cubicBezTo>
                  <a:cubicBezTo>
                    <a:pt x="2239" y="8391"/>
                    <a:pt x="2269" y="8421"/>
                    <a:pt x="2300" y="8421"/>
                  </a:cubicBezTo>
                  <a:lnTo>
                    <a:pt x="2330" y="8421"/>
                  </a:lnTo>
                  <a:cubicBezTo>
                    <a:pt x="2360" y="8421"/>
                    <a:pt x="2390" y="8391"/>
                    <a:pt x="2390" y="8330"/>
                  </a:cubicBezTo>
                  <a:cubicBezTo>
                    <a:pt x="2390" y="8300"/>
                    <a:pt x="1785" y="4157"/>
                    <a:pt x="152" y="43"/>
                  </a:cubicBezTo>
                  <a:cubicBezTo>
                    <a:pt x="152" y="22"/>
                    <a:pt x="122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0"/>
            <p:cNvSpPr/>
            <p:nvPr/>
          </p:nvSpPr>
          <p:spPr>
            <a:xfrm>
              <a:off x="5838616" y="3192505"/>
              <a:ext cx="134147" cy="73738"/>
            </a:xfrm>
            <a:custGeom>
              <a:avLst/>
              <a:gdLst/>
              <a:ahLst/>
              <a:cxnLst/>
              <a:rect l="l" t="t" r="r" b="b"/>
              <a:pathLst>
                <a:path w="7548" h="4149" extrusionOk="0">
                  <a:moveTo>
                    <a:pt x="6932" y="0"/>
                  </a:moveTo>
                  <a:cubicBezTo>
                    <a:pt x="6870" y="0"/>
                    <a:pt x="6807" y="12"/>
                    <a:pt x="6745" y="35"/>
                  </a:cubicBezTo>
                  <a:lnTo>
                    <a:pt x="4507" y="731"/>
                  </a:lnTo>
                  <a:cubicBezTo>
                    <a:pt x="3872" y="943"/>
                    <a:pt x="3297" y="1275"/>
                    <a:pt x="2813" y="1699"/>
                  </a:cubicBezTo>
                  <a:lnTo>
                    <a:pt x="1" y="4149"/>
                  </a:lnTo>
                  <a:lnTo>
                    <a:pt x="3811" y="2546"/>
                  </a:lnTo>
                  <a:lnTo>
                    <a:pt x="7138" y="1094"/>
                  </a:lnTo>
                  <a:cubicBezTo>
                    <a:pt x="7320" y="1003"/>
                    <a:pt x="7441" y="852"/>
                    <a:pt x="7471" y="671"/>
                  </a:cubicBezTo>
                  <a:cubicBezTo>
                    <a:pt x="7547" y="314"/>
                    <a:pt x="7259" y="0"/>
                    <a:pt x="6932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0"/>
            <p:cNvSpPr/>
            <p:nvPr/>
          </p:nvSpPr>
          <p:spPr>
            <a:xfrm>
              <a:off x="5348392" y="3310302"/>
              <a:ext cx="411220" cy="187073"/>
            </a:xfrm>
            <a:custGeom>
              <a:avLst/>
              <a:gdLst/>
              <a:ahLst/>
              <a:cxnLst/>
              <a:rect l="l" t="t" r="r" b="b"/>
              <a:pathLst>
                <a:path w="23138" h="10526" extrusionOk="0">
                  <a:moveTo>
                    <a:pt x="23077" y="1"/>
                  </a:moveTo>
                  <a:lnTo>
                    <a:pt x="1" y="2360"/>
                  </a:lnTo>
                  <a:lnTo>
                    <a:pt x="1755" y="10526"/>
                  </a:lnTo>
                  <a:lnTo>
                    <a:pt x="23138" y="3751"/>
                  </a:lnTo>
                  <a:lnTo>
                    <a:pt x="23077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0"/>
            <p:cNvSpPr/>
            <p:nvPr/>
          </p:nvSpPr>
          <p:spPr>
            <a:xfrm>
              <a:off x="5753147" y="3219253"/>
              <a:ext cx="225533" cy="157713"/>
            </a:xfrm>
            <a:custGeom>
              <a:avLst/>
              <a:gdLst/>
              <a:ahLst/>
              <a:cxnLst/>
              <a:rect l="l" t="t" r="r" b="b"/>
              <a:pathLst>
                <a:path w="12690" h="8874" extrusionOk="0">
                  <a:moveTo>
                    <a:pt x="11957" y="0"/>
                  </a:moveTo>
                  <a:cubicBezTo>
                    <a:pt x="11915" y="0"/>
                    <a:pt x="11871" y="4"/>
                    <a:pt x="11826" y="12"/>
                  </a:cubicBezTo>
                  <a:lnTo>
                    <a:pt x="7894" y="829"/>
                  </a:lnTo>
                  <a:cubicBezTo>
                    <a:pt x="7471" y="920"/>
                    <a:pt x="7078" y="1071"/>
                    <a:pt x="6685" y="1283"/>
                  </a:cubicBezTo>
                  <a:lnTo>
                    <a:pt x="1" y="5184"/>
                  </a:lnTo>
                  <a:lnTo>
                    <a:pt x="364" y="8874"/>
                  </a:lnTo>
                  <a:cubicBezTo>
                    <a:pt x="364" y="8874"/>
                    <a:pt x="7138" y="7936"/>
                    <a:pt x="8197" y="2583"/>
                  </a:cubicBezTo>
                  <a:lnTo>
                    <a:pt x="12159" y="1222"/>
                  </a:lnTo>
                  <a:cubicBezTo>
                    <a:pt x="12371" y="1162"/>
                    <a:pt x="12522" y="1010"/>
                    <a:pt x="12552" y="799"/>
                  </a:cubicBezTo>
                  <a:cubicBezTo>
                    <a:pt x="12689" y="387"/>
                    <a:pt x="12378" y="0"/>
                    <a:pt x="11957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0"/>
            <p:cNvSpPr/>
            <p:nvPr/>
          </p:nvSpPr>
          <p:spPr>
            <a:xfrm>
              <a:off x="5065646" y="2889427"/>
              <a:ext cx="384881" cy="611854"/>
            </a:xfrm>
            <a:custGeom>
              <a:avLst/>
              <a:gdLst/>
              <a:ahLst/>
              <a:cxnLst/>
              <a:rect l="l" t="t" r="r" b="b"/>
              <a:pathLst>
                <a:path w="21656" h="34427" extrusionOk="0">
                  <a:moveTo>
                    <a:pt x="9346" y="0"/>
                  </a:moveTo>
                  <a:lnTo>
                    <a:pt x="1" y="4083"/>
                  </a:lnTo>
                  <a:lnTo>
                    <a:pt x="11917" y="31575"/>
                  </a:lnTo>
                  <a:cubicBezTo>
                    <a:pt x="12687" y="33355"/>
                    <a:pt x="14412" y="34427"/>
                    <a:pt x="16242" y="34427"/>
                  </a:cubicBezTo>
                  <a:cubicBezTo>
                    <a:pt x="16714" y="34427"/>
                    <a:pt x="17193" y="34356"/>
                    <a:pt x="17664" y="34207"/>
                  </a:cubicBezTo>
                  <a:cubicBezTo>
                    <a:pt x="20295" y="33390"/>
                    <a:pt x="21656" y="30487"/>
                    <a:pt x="20628" y="27946"/>
                  </a:cubicBezTo>
                  <a:lnTo>
                    <a:pt x="9346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0"/>
            <p:cNvSpPr/>
            <p:nvPr/>
          </p:nvSpPr>
          <p:spPr>
            <a:xfrm>
              <a:off x="4989863" y="2806784"/>
              <a:ext cx="327369" cy="349798"/>
            </a:xfrm>
            <a:custGeom>
              <a:avLst/>
              <a:gdLst/>
              <a:ahLst/>
              <a:cxnLst/>
              <a:rect l="l" t="t" r="r" b="b"/>
              <a:pathLst>
                <a:path w="18420" h="19682" extrusionOk="0">
                  <a:moveTo>
                    <a:pt x="9268" y="1"/>
                  </a:moveTo>
                  <a:cubicBezTo>
                    <a:pt x="8737" y="1"/>
                    <a:pt x="8188" y="112"/>
                    <a:pt x="7622" y="356"/>
                  </a:cubicBezTo>
                  <a:cubicBezTo>
                    <a:pt x="0" y="3622"/>
                    <a:pt x="6473" y="19682"/>
                    <a:pt x="6473" y="19682"/>
                  </a:cubicBezTo>
                  <a:lnTo>
                    <a:pt x="18419" y="12363"/>
                  </a:lnTo>
                  <a:cubicBezTo>
                    <a:pt x="18419" y="12363"/>
                    <a:pt x="14862" y="1"/>
                    <a:pt x="9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0"/>
            <p:cNvSpPr/>
            <p:nvPr/>
          </p:nvSpPr>
          <p:spPr>
            <a:xfrm>
              <a:off x="5250020" y="2866092"/>
              <a:ext cx="68833" cy="176534"/>
            </a:xfrm>
            <a:custGeom>
              <a:avLst/>
              <a:gdLst/>
              <a:ahLst/>
              <a:cxnLst/>
              <a:rect l="l" t="t" r="r" b="b"/>
              <a:pathLst>
                <a:path w="3873" h="9933" extrusionOk="0">
                  <a:moveTo>
                    <a:pt x="107" y="0"/>
                  </a:moveTo>
                  <a:cubicBezTo>
                    <a:pt x="94" y="0"/>
                    <a:pt x="79" y="4"/>
                    <a:pt x="61" y="13"/>
                  </a:cubicBezTo>
                  <a:cubicBezTo>
                    <a:pt x="31" y="13"/>
                    <a:pt x="1" y="73"/>
                    <a:pt x="31" y="104"/>
                  </a:cubicBezTo>
                  <a:lnTo>
                    <a:pt x="3660" y="8995"/>
                  </a:lnTo>
                  <a:lnTo>
                    <a:pt x="2360" y="9782"/>
                  </a:lnTo>
                  <a:cubicBezTo>
                    <a:pt x="2330" y="9812"/>
                    <a:pt x="2330" y="9872"/>
                    <a:pt x="2360" y="9903"/>
                  </a:cubicBezTo>
                  <a:cubicBezTo>
                    <a:pt x="2360" y="9933"/>
                    <a:pt x="2390" y="9933"/>
                    <a:pt x="2420" y="9933"/>
                  </a:cubicBezTo>
                  <a:lnTo>
                    <a:pt x="2451" y="9933"/>
                  </a:lnTo>
                  <a:lnTo>
                    <a:pt x="3812" y="9116"/>
                  </a:lnTo>
                  <a:cubicBezTo>
                    <a:pt x="3842" y="9086"/>
                    <a:pt x="3872" y="9026"/>
                    <a:pt x="3842" y="8995"/>
                  </a:cubicBezTo>
                  <a:lnTo>
                    <a:pt x="182" y="43"/>
                  </a:lnTo>
                  <a:cubicBezTo>
                    <a:pt x="161" y="22"/>
                    <a:pt x="139" y="0"/>
                    <a:pt x="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0"/>
            <p:cNvSpPr/>
            <p:nvPr/>
          </p:nvSpPr>
          <p:spPr>
            <a:xfrm>
              <a:off x="5078549" y="3059814"/>
              <a:ext cx="63448" cy="90320"/>
            </a:xfrm>
            <a:custGeom>
              <a:avLst/>
              <a:gdLst/>
              <a:ahLst/>
              <a:cxnLst/>
              <a:rect l="l" t="t" r="r" b="b"/>
              <a:pathLst>
                <a:path w="3570" h="5082" extrusionOk="0">
                  <a:moveTo>
                    <a:pt x="61" y="1"/>
                  </a:moveTo>
                  <a:cubicBezTo>
                    <a:pt x="1" y="31"/>
                    <a:pt x="1" y="92"/>
                    <a:pt x="1" y="122"/>
                  </a:cubicBezTo>
                  <a:lnTo>
                    <a:pt x="2118" y="5021"/>
                  </a:lnTo>
                  <a:cubicBezTo>
                    <a:pt x="2148" y="5052"/>
                    <a:pt x="2148" y="5052"/>
                    <a:pt x="2178" y="5082"/>
                  </a:cubicBezTo>
                  <a:lnTo>
                    <a:pt x="2209" y="5082"/>
                  </a:lnTo>
                  <a:cubicBezTo>
                    <a:pt x="2209" y="5082"/>
                    <a:pt x="2239" y="5082"/>
                    <a:pt x="2239" y="5052"/>
                  </a:cubicBezTo>
                  <a:lnTo>
                    <a:pt x="3509" y="4265"/>
                  </a:lnTo>
                  <a:cubicBezTo>
                    <a:pt x="3570" y="4265"/>
                    <a:pt x="3570" y="4205"/>
                    <a:pt x="3539" y="4175"/>
                  </a:cubicBezTo>
                  <a:cubicBezTo>
                    <a:pt x="3539" y="4139"/>
                    <a:pt x="3519" y="4124"/>
                    <a:pt x="3495" y="4124"/>
                  </a:cubicBezTo>
                  <a:cubicBezTo>
                    <a:pt x="3479" y="4124"/>
                    <a:pt x="3461" y="4132"/>
                    <a:pt x="3449" y="4144"/>
                  </a:cubicBezTo>
                  <a:lnTo>
                    <a:pt x="2239" y="4870"/>
                  </a:lnTo>
                  <a:lnTo>
                    <a:pt x="152" y="61"/>
                  </a:lnTo>
                  <a:cubicBezTo>
                    <a:pt x="152" y="1"/>
                    <a:pt x="92" y="1"/>
                    <a:pt x="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0"/>
            <p:cNvSpPr/>
            <p:nvPr/>
          </p:nvSpPr>
          <p:spPr>
            <a:xfrm>
              <a:off x="4992013" y="2400963"/>
              <a:ext cx="355326" cy="318483"/>
            </a:xfrm>
            <a:custGeom>
              <a:avLst/>
              <a:gdLst/>
              <a:ahLst/>
              <a:cxnLst/>
              <a:rect l="l" t="t" r="r" b="b"/>
              <a:pathLst>
                <a:path w="19993" h="17920" extrusionOk="0">
                  <a:moveTo>
                    <a:pt x="9997" y="0"/>
                  </a:moveTo>
                  <a:cubicBezTo>
                    <a:pt x="7511" y="0"/>
                    <a:pt x="5038" y="1030"/>
                    <a:pt x="3267" y="3047"/>
                  </a:cubicBezTo>
                  <a:cubicBezTo>
                    <a:pt x="1" y="6767"/>
                    <a:pt x="364" y="12423"/>
                    <a:pt x="4084" y="15689"/>
                  </a:cubicBezTo>
                  <a:cubicBezTo>
                    <a:pt x="5787" y="17185"/>
                    <a:pt x="7896" y="17919"/>
                    <a:pt x="9996" y="17919"/>
                  </a:cubicBezTo>
                  <a:cubicBezTo>
                    <a:pt x="12482" y="17919"/>
                    <a:pt x="14955" y="16889"/>
                    <a:pt x="16726" y="14872"/>
                  </a:cubicBezTo>
                  <a:cubicBezTo>
                    <a:pt x="19993" y="11152"/>
                    <a:pt x="19630" y="5497"/>
                    <a:pt x="15910" y="2230"/>
                  </a:cubicBezTo>
                  <a:cubicBezTo>
                    <a:pt x="14206" y="735"/>
                    <a:pt x="12097" y="0"/>
                    <a:pt x="99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0"/>
            <p:cNvSpPr/>
            <p:nvPr/>
          </p:nvSpPr>
          <p:spPr>
            <a:xfrm>
              <a:off x="5404837" y="2214296"/>
              <a:ext cx="237601" cy="148365"/>
            </a:xfrm>
            <a:custGeom>
              <a:avLst/>
              <a:gdLst/>
              <a:ahLst/>
              <a:cxnLst/>
              <a:rect l="l" t="t" r="r" b="b"/>
              <a:pathLst>
                <a:path w="13369" h="8348" extrusionOk="0">
                  <a:moveTo>
                    <a:pt x="5142" y="0"/>
                  </a:moveTo>
                  <a:lnTo>
                    <a:pt x="1" y="1785"/>
                  </a:lnTo>
                  <a:lnTo>
                    <a:pt x="8923" y="8348"/>
                  </a:lnTo>
                  <a:cubicBezTo>
                    <a:pt x="13369" y="2420"/>
                    <a:pt x="5142" y="0"/>
                    <a:pt x="5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0"/>
            <p:cNvSpPr/>
            <p:nvPr/>
          </p:nvSpPr>
          <p:spPr>
            <a:xfrm>
              <a:off x="5106522" y="2191174"/>
              <a:ext cx="389715" cy="348341"/>
            </a:xfrm>
            <a:custGeom>
              <a:avLst/>
              <a:gdLst/>
              <a:ahLst/>
              <a:cxnLst/>
              <a:rect l="l" t="t" r="r" b="b"/>
              <a:pathLst>
                <a:path w="21928" h="19600" extrusionOk="0">
                  <a:moveTo>
                    <a:pt x="14257" y="0"/>
                  </a:moveTo>
                  <a:cubicBezTo>
                    <a:pt x="11484" y="0"/>
                    <a:pt x="8573" y="633"/>
                    <a:pt x="6684" y="2783"/>
                  </a:cubicBezTo>
                  <a:cubicBezTo>
                    <a:pt x="0" y="10344"/>
                    <a:pt x="11584" y="19599"/>
                    <a:pt x="11584" y="19599"/>
                  </a:cubicBezTo>
                  <a:lnTo>
                    <a:pt x="21927" y="1301"/>
                  </a:lnTo>
                  <a:cubicBezTo>
                    <a:pt x="21927" y="1301"/>
                    <a:pt x="18233" y="0"/>
                    <a:pt x="142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0"/>
            <p:cNvSpPr/>
            <p:nvPr/>
          </p:nvSpPr>
          <p:spPr>
            <a:xfrm>
              <a:off x="5483357" y="2425685"/>
              <a:ext cx="117689" cy="96114"/>
            </a:xfrm>
            <a:custGeom>
              <a:avLst/>
              <a:gdLst/>
              <a:ahLst/>
              <a:cxnLst/>
              <a:rect l="l" t="t" r="r" b="b"/>
              <a:pathLst>
                <a:path w="6622" h="5408" extrusionOk="0">
                  <a:moveTo>
                    <a:pt x="3385" y="1"/>
                  </a:moveTo>
                  <a:cubicBezTo>
                    <a:pt x="2481" y="1"/>
                    <a:pt x="1751" y="788"/>
                    <a:pt x="1208" y="1626"/>
                  </a:cubicBezTo>
                  <a:cubicBezTo>
                    <a:pt x="663" y="2442"/>
                    <a:pt x="300" y="3350"/>
                    <a:pt x="119" y="4257"/>
                  </a:cubicBezTo>
                  <a:cubicBezTo>
                    <a:pt x="1" y="4846"/>
                    <a:pt x="573" y="5407"/>
                    <a:pt x="1274" y="5407"/>
                  </a:cubicBezTo>
                  <a:cubicBezTo>
                    <a:pt x="1292" y="5407"/>
                    <a:pt x="1310" y="5407"/>
                    <a:pt x="1329" y="5406"/>
                  </a:cubicBezTo>
                  <a:cubicBezTo>
                    <a:pt x="3839" y="5376"/>
                    <a:pt x="6621" y="1686"/>
                    <a:pt x="4353" y="295"/>
                  </a:cubicBezTo>
                  <a:cubicBezTo>
                    <a:pt x="4011" y="90"/>
                    <a:pt x="3688" y="1"/>
                    <a:pt x="3385" y="1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0"/>
            <p:cNvSpPr/>
            <p:nvPr/>
          </p:nvSpPr>
          <p:spPr>
            <a:xfrm>
              <a:off x="5275292" y="2506710"/>
              <a:ext cx="153750" cy="302630"/>
            </a:xfrm>
            <a:custGeom>
              <a:avLst/>
              <a:gdLst/>
              <a:ahLst/>
              <a:cxnLst/>
              <a:rect l="l" t="t" r="r" b="b"/>
              <a:pathLst>
                <a:path w="8651" h="17028" extrusionOk="0">
                  <a:moveTo>
                    <a:pt x="3357" y="0"/>
                  </a:moveTo>
                  <a:lnTo>
                    <a:pt x="0" y="14518"/>
                  </a:lnTo>
                  <a:lnTo>
                    <a:pt x="7410" y="17028"/>
                  </a:lnTo>
                  <a:lnTo>
                    <a:pt x="8650" y="3418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0"/>
            <p:cNvSpPr/>
            <p:nvPr/>
          </p:nvSpPr>
          <p:spPr>
            <a:xfrm>
              <a:off x="5327971" y="2594863"/>
              <a:ext cx="98371" cy="118809"/>
            </a:xfrm>
            <a:custGeom>
              <a:avLst/>
              <a:gdLst/>
              <a:ahLst/>
              <a:cxnLst/>
              <a:rect l="l" t="t" r="r" b="b"/>
              <a:pathLst>
                <a:path w="5535" h="6685" extrusionOk="0">
                  <a:moveTo>
                    <a:pt x="0" y="0"/>
                  </a:moveTo>
                  <a:lnTo>
                    <a:pt x="4930" y="6684"/>
                  </a:lnTo>
                  <a:lnTo>
                    <a:pt x="5535" y="1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0"/>
            <p:cNvSpPr/>
            <p:nvPr/>
          </p:nvSpPr>
          <p:spPr>
            <a:xfrm>
              <a:off x="5229066" y="2234344"/>
              <a:ext cx="348856" cy="400557"/>
            </a:xfrm>
            <a:custGeom>
              <a:avLst/>
              <a:gdLst/>
              <a:ahLst/>
              <a:cxnLst/>
              <a:rect l="l" t="t" r="r" b="b"/>
              <a:pathLst>
                <a:path w="19629" h="22538" extrusionOk="0">
                  <a:moveTo>
                    <a:pt x="9836" y="0"/>
                  </a:moveTo>
                  <a:cubicBezTo>
                    <a:pt x="1" y="0"/>
                    <a:pt x="2178" y="9730"/>
                    <a:pt x="2178" y="9730"/>
                  </a:cubicBezTo>
                  <a:lnTo>
                    <a:pt x="2843" y="12694"/>
                  </a:lnTo>
                  <a:cubicBezTo>
                    <a:pt x="2873" y="14267"/>
                    <a:pt x="2450" y="15235"/>
                    <a:pt x="4628" y="19015"/>
                  </a:cubicBezTo>
                  <a:cubicBezTo>
                    <a:pt x="6100" y="21557"/>
                    <a:pt x="8426" y="22538"/>
                    <a:pt x="10263" y="22538"/>
                  </a:cubicBezTo>
                  <a:cubicBezTo>
                    <a:pt x="10917" y="22538"/>
                    <a:pt x="11508" y="22413"/>
                    <a:pt x="11977" y="22191"/>
                  </a:cubicBezTo>
                  <a:cubicBezTo>
                    <a:pt x="16514" y="20043"/>
                    <a:pt x="17724" y="15658"/>
                    <a:pt x="18722" y="7734"/>
                  </a:cubicBezTo>
                  <a:cubicBezTo>
                    <a:pt x="19629" y="536"/>
                    <a:pt x="11765" y="112"/>
                    <a:pt x="11765" y="112"/>
                  </a:cubicBezTo>
                  <a:cubicBezTo>
                    <a:pt x="11076" y="36"/>
                    <a:pt x="10434" y="0"/>
                    <a:pt x="9836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0"/>
            <p:cNvSpPr/>
            <p:nvPr/>
          </p:nvSpPr>
          <p:spPr>
            <a:xfrm rot="1364483">
              <a:off x="5458038" y="2460786"/>
              <a:ext cx="18287" cy="44091"/>
            </a:xfrm>
            <a:custGeom>
              <a:avLst/>
              <a:gdLst/>
              <a:ahLst/>
              <a:cxnLst/>
              <a:rect l="l" t="t" r="r" b="b"/>
              <a:pathLst>
                <a:path w="1029" h="2481" extrusionOk="0">
                  <a:moveTo>
                    <a:pt x="333" y="1"/>
                  </a:moveTo>
                  <a:cubicBezTo>
                    <a:pt x="303" y="31"/>
                    <a:pt x="273" y="61"/>
                    <a:pt x="273" y="122"/>
                  </a:cubicBezTo>
                  <a:lnTo>
                    <a:pt x="847" y="1785"/>
                  </a:lnTo>
                  <a:lnTo>
                    <a:pt x="31" y="2330"/>
                  </a:lnTo>
                  <a:cubicBezTo>
                    <a:pt x="0" y="2360"/>
                    <a:pt x="0" y="2390"/>
                    <a:pt x="31" y="2451"/>
                  </a:cubicBezTo>
                  <a:cubicBezTo>
                    <a:pt x="31" y="2451"/>
                    <a:pt x="61" y="2481"/>
                    <a:pt x="91" y="2481"/>
                  </a:cubicBezTo>
                  <a:cubicBezTo>
                    <a:pt x="121" y="2481"/>
                    <a:pt x="121" y="2481"/>
                    <a:pt x="152" y="2451"/>
                  </a:cubicBezTo>
                  <a:lnTo>
                    <a:pt x="998" y="1876"/>
                  </a:lnTo>
                  <a:cubicBezTo>
                    <a:pt x="1029" y="1846"/>
                    <a:pt x="1029" y="1816"/>
                    <a:pt x="1029" y="1785"/>
                  </a:cubicBezTo>
                  <a:lnTo>
                    <a:pt x="454" y="61"/>
                  </a:lnTo>
                  <a:cubicBezTo>
                    <a:pt x="424" y="1"/>
                    <a:pt x="363" y="1"/>
                    <a:pt x="333" y="1"/>
                  </a:cubicBezTo>
                  <a:close/>
                </a:path>
              </a:pathLst>
            </a:custGeom>
            <a:solidFill>
              <a:srgbClr val="ED9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0"/>
            <p:cNvSpPr/>
            <p:nvPr/>
          </p:nvSpPr>
          <p:spPr>
            <a:xfrm>
              <a:off x="5502125" y="2375441"/>
              <a:ext cx="59698" cy="46884"/>
            </a:xfrm>
            <a:custGeom>
              <a:avLst/>
              <a:gdLst/>
              <a:ahLst/>
              <a:cxnLst/>
              <a:rect l="l" t="t" r="r" b="b"/>
              <a:pathLst>
                <a:path w="3359" h="2638" extrusionOk="0">
                  <a:moveTo>
                    <a:pt x="1430" y="1"/>
                  </a:moveTo>
                  <a:cubicBezTo>
                    <a:pt x="707" y="1"/>
                    <a:pt x="1" y="460"/>
                    <a:pt x="1" y="460"/>
                  </a:cubicBezTo>
                  <a:lnTo>
                    <a:pt x="3358" y="2638"/>
                  </a:lnTo>
                  <a:cubicBezTo>
                    <a:pt x="3358" y="2638"/>
                    <a:pt x="3025" y="793"/>
                    <a:pt x="2179" y="218"/>
                  </a:cubicBezTo>
                  <a:cubicBezTo>
                    <a:pt x="1948" y="59"/>
                    <a:pt x="1688" y="1"/>
                    <a:pt x="1430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0"/>
            <p:cNvSpPr/>
            <p:nvPr/>
          </p:nvSpPr>
          <p:spPr>
            <a:xfrm>
              <a:off x="5341406" y="2355287"/>
              <a:ext cx="104840" cy="40166"/>
            </a:xfrm>
            <a:custGeom>
              <a:avLst/>
              <a:gdLst/>
              <a:ahLst/>
              <a:cxnLst/>
              <a:rect l="l" t="t" r="r" b="b"/>
              <a:pathLst>
                <a:path w="5899" h="2260" extrusionOk="0">
                  <a:moveTo>
                    <a:pt x="3704" y="0"/>
                  </a:moveTo>
                  <a:cubicBezTo>
                    <a:pt x="3486" y="0"/>
                    <a:pt x="3259" y="25"/>
                    <a:pt x="3025" y="82"/>
                  </a:cubicBezTo>
                  <a:cubicBezTo>
                    <a:pt x="1453" y="506"/>
                    <a:pt x="1" y="2260"/>
                    <a:pt x="1" y="2260"/>
                  </a:cubicBezTo>
                  <a:lnTo>
                    <a:pt x="5899" y="838"/>
                  </a:lnTo>
                  <a:cubicBezTo>
                    <a:pt x="5899" y="838"/>
                    <a:pt x="4972" y="0"/>
                    <a:pt x="3704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0"/>
            <p:cNvSpPr/>
            <p:nvPr/>
          </p:nvSpPr>
          <p:spPr>
            <a:xfrm>
              <a:off x="5404838" y="2530366"/>
              <a:ext cx="55379" cy="20225"/>
            </a:xfrm>
            <a:custGeom>
              <a:avLst/>
              <a:gdLst/>
              <a:ahLst/>
              <a:cxnLst/>
              <a:rect l="l" t="t" r="r" b="b"/>
              <a:pathLst>
                <a:path w="3116" h="1138" extrusionOk="0">
                  <a:moveTo>
                    <a:pt x="3114" y="997"/>
                  </a:moveTo>
                  <a:cubicBezTo>
                    <a:pt x="3115" y="998"/>
                    <a:pt x="3115" y="998"/>
                    <a:pt x="3115" y="998"/>
                  </a:cubicBezTo>
                  <a:cubicBezTo>
                    <a:pt x="3115" y="998"/>
                    <a:pt x="3115" y="997"/>
                    <a:pt x="3114" y="997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1124" y="929"/>
                    <a:pt x="1941" y="1138"/>
                    <a:pt x="2456" y="1138"/>
                  </a:cubicBezTo>
                  <a:cubicBezTo>
                    <a:pt x="2877" y="1138"/>
                    <a:pt x="3096" y="997"/>
                    <a:pt x="3114" y="997"/>
                  </a:cubicBezTo>
                  <a:cubicBezTo>
                    <a:pt x="3114" y="997"/>
                    <a:pt x="3114" y="997"/>
                    <a:pt x="3114" y="997"/>
                  </a:cubicBezTo>
                  <a:lnTo>
                    <a:pt x="3114" y="997"/>
                  </a:lnTo>
                  <a:cubicBezTo>
                    <a:pt x="2086" y="2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7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0"/>
            <p:cNvSpPr/>
            <p:nvPr/>
          </p:nvSpPr>
          <p:spPr>
            <a:xfrm>
              <a:off x="5404838" y="2530366"/>
              <a:ext cx="55841" cy="29804"/>
            </a:xfrm>
            <a:custGeom>
              <a:avLst/>
              <a:gdLst/>
              <a:ahLst/>
              <a:cxnLst/>
              <a:rect l="l" t="t" r="r" b="b"/>
              <a:pathLst>
                <a:path w="3142" h="1677" extrusionOk="0">
                  <a:moveTo>
                    <a:pt x="0" y="0"/>
                  </a:moveTo>
                  <a:cubicBezTo>
                    <a:pt x="0" y="0"/>
                    <a:pt x="303" y="1512"/>
                    <a:pt x="1906" y="1664"/>
                  </a:cubicBezTo>
                  <a:cubicBezTo>
                    <a:pt x="1994" y="1672"/>
                    <a:pt x="2076" y="1676"/>
                    <a:pt x="2152" y="1676"/>
                  </a:cubicBezTo>
                  <a:cubicBezTo>
                    <a:pt x="3141" y="1676"/>
                    <a:pt x="3115" y="998"/>
                    <a:pt x="3115" y="9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87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0"/>
            <p:cNvSpPr/>
            <p:nvPr/>
          </p:nvSpPr>
          <p:spPr>
            <a:xfrm>
              <a:off x="5216162" y="2212839"/>
              <a:ext cx="279544" cy="179929"/>
            </a:xfrm>
            <a:custGeom>
              <a:avLst/>
              <a:gdLst/>
              <a:ahLst/>
              <a:cxnLst/>
              <a:rect l="l" t="t" r="r" b="b"/>
              <a:pathLst>
                <a:path w="15729" h="10124" extrusionOk="0">
                  <a:moveTo>
                    <a:pt x="12213" y="1"/>
                  </a:moveTo>
                  <a:cubicBezTo>
                    <a:pt x="10352" y="1"/>
                    <a:pt x="7933" y="438"/>
                    <a:pt x="5415" y="2079"/>
                  </a:cubicBezTo>
                  <a:cubicBezTo>
                    <a:pt x="1" y="5557"/>
                    <a:pt x="2753" y="10124"/>
                    <a:pt x="2753" y="10124"/>
                  </a:cubicBezTo>
                  <a:cubicBezTo>
                    <a:pt x="2753" y="10124"/>
                    <a:pt x="2755" y="10124"/>
                    <a:pt x="2759" y="10124"/>
                  </a:cubicBezTo>
                  <a:cubicBezTo>
                    <a:pt x="3045" y="10124"/>
                    <a:pt x="14593" y="10065"/>
                    <a:pt x="15728" y="566"/>
                  </a:cubicBezTo>
                  <a:cubicBezTo>
                    <a:pt x="15728" y="566"/>
                    <a:pt x="14331" y="1"/>
                    <a:pt x="122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0"/>
            <p:cNvSpPr/>
            <p:nvPr/>
          </p:nvSpPr>
          <p:spPr>
            <a:xfrm>
              <a:off x="5240884" y="2352977"/>
              <a:ext cx="69899" cy="98389"/>
            </a:xfrm>
            <a:custGeom>
              <a:avLst/>
              <a:gdLst/>
              <a:ahLst/>
              <a:cxnLst/>
              <a:rect l="l" t="t" r="r" b="b"/>
              <a:pathLst>
                <a:path w="3933" h="5536" extrusionOk="0">
                  <a:moveTo>
                    <a:pt x="3932" y="0"/>
                  </a:moveTo>
                  <a:lnTo>
                    <a:pt x="1" y="2118"/>
                  </a:lnTo>
                  <a:lnTo>
                    <a:pt x="1846" y="5535"/>
                  </a:lnTo>
                  <a:lnTo>
                    <a:pt x="39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0"/>
            <p:cNvSpPr/>
            <p:nvPr/>
          </p:nvSpPr>
          <p:spPr>
            <a:xfrm>
              <a:off x="5185523" y="2405246"/>
              <a:ext cx="101072" cy="105195"/>
            </a:xfrm>
            <a:custGeom>
              <a:avLst/>
              <a:gdLst/>
              <a:ahLst/>
              <a:cxnLst/>
              <a:rect l="l" t="t" r="r" b="b"/>
              <a:pathLst>
                <a:path w="5687" h="5919" extrusionOk="0">
                  <a:moveTo>
                    <a:pt x="3169" y="1"/>
                  </a:moveTo>
                  <a:cubicBezTo>
                    <a:pt x="2993" y="1"/>
                    <a:pt x="2804" y="27"/>
                    <a:pt x="2601" y="84"/>
                  </a:cubicBezTo>
                  <a:cubicBezTo>
                    <a:pt x="0" y="810"/>
                    <a:pt x="1724" y="5135"/>
                    <a:pt x="4114" y="5861"/>
                  </a:cubicBezTo>
                  <a:cubicBezTo>
                    <a:pt x="4249" y="5900"/>
                    <a:pt x="4385" y="5918"/>
                    <a:pt x="4518" y="5918"/>
                  </a:cubicBezTo>
                  <a:cubicBezTo>
                    <a:pt x="5096" y="5918"/>
                    <a:pt x="5601" y="5566"/>
                    <a:pt x="5626" y="5074"/>
                  </a:cubicBezTo>
                  <a:cubicBezTo>
                    <a:pt x="5686" y="4106"/>
                    <a:pt x="5596" y="3169"/>
                    <a:pt x="5263" y="2231"/>
                  </a:cubicBezTo>
                  <a:cubicBezTo>
                    <a:pt x="4922" y="1105"/>
                    <a:pt x="4310" y="1"/>
                    <a:pt x="3169" y="1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0"/>
            <p:cNvSpPr/>
            <p:nvPr/>
          </p:nvSpPr>
          <p:spPr>
            <a:xfrm>
              <a:off x="5233900" y="2435549"/>
              <a:ext cx="32275" cy="39455"/>
            </a:xfrm>
            <a:custGeom>
              <a:avLst/>
              <a:gdLst/>
              <a:ahLst/>
              <a:cxnLst/>
              <a:rect l="l" t="t" r="r" b="b"/>
              <a:pathLst>
                <a:path w="1816" h="2220" extrusionOk="0">
                  <a:moveTo>
                    <a:pt x="62" y="0"/>
                  </a:moveTo>
                  <a:cubicBezTo>
                    <a:pt x="33" y="0"/>
                    <a:pt x="0" y="28"/>
                    <a:pt x="0" y="73"/>
                  </a:cubicBezTo>
                  <a:cubicBezTo>
                    <a:pt x="0" y="103"/>
                    <a:pt x="31" y="133"/>
                    <a:pt x="61" y="163"/>
                  </a:cubicBezTo>
                  <a:cubicBezTo>
                    <a:pt x="121" y="163"/>
                    <a:pt x="1452" y="436"/>
                    <a:pt x="1664" y="2159"/>
                  </a:cubicBezTo>
                  <a:cubicBezTo>
                    <a:pt x="1664" y="2190"/>
                    <a:pt x="1694" y="2220"/>
                    <a:pt x="1755" y="2220"/>
                  </a:cubicBezTo>
                  <a:cubicBezTo>
                    <a:pt x="1785" y="2220"/>
                    <a:pt x="1815" y="2159"/>
                    <a:pt x="1815" y="2129"/>
                  </a:cubicBezTo>
                  <a:cubicBezTo>
                    <a:pt x="1573" y="315"/>
                    <a:pt x="121" y="12"/>
                    <a:pt x="91" y="12"/>
                  </a:cubicBezTo>
                  <a:cubicBezTo>
                    <a:pt x="83" y="4"/>
                    <a:pt x="73" y="0"/>
                    <a:pt x="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7" name="Google Shape;857;p40"/>
            <p:cNvGrpSpPr/>
            <p:nvPr/>
          </p:nvGrpSpPr>
          <p:grpSpPr>
            <a:xfrm rot="1967215">
              <a:off x="5358911" y="2403177"/>
              <a:ext cx="86200" cy="63019"/>
              <a:chOff x="2659716" y="2883799"/>
              <a:chExt cx="199141" cy="136442"/>
            </a:xfrm>
          </p:grpSpPr>
          <p:sp>
            <p:nvSpPr>
              <p:cNvPr id="858" name="Google Shape;858;p40"/>
              <p:cNvSpPr/>
              <p:nvPr/>
            </p:nvSpPr>
            <p:spPr>
              <a:xfrm>
                <a:off x="2659716" y="2893028"/>
                <a:ext cx="199141" cy="118604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7839" extrusionOk="0">
                    <a:moveTo>
                      <a:pt x="7081" y="1"/>
                    </a:moveTo>
                    <a:cubicBezTo>
                      <a:pt x="6601" y="1"/>
                      <a:pt x="6101" y="45"/>
                      <a:pt x="5584" y="143"/>
                    </a:cubicBezTo>
                    <a:cubicBezTo>
                      <a:pt x="1153" y="985"/>
                      <a:pt x="1" y="5904"/>
                      <a:pt x="1" y="5904"/>
                    </a:cubicBezTo>
                    <a:cubicBezTo>
                      <a:pt x="1" y="5904"/>
                      <a:pt x="1321" y="7838"/>
                      <a:pt x="4944" y="7838"/>
                    </a:cubicBezTo>
                    <a:cubicBezTo>
                      <a:pt x="5621" y="7838"/>
                      <a:pt x="6379" y="7771"/>
                      <a:pt x="7224" y="7610"/>
                    </a:cubicBezTo>
                    <a:cubicBezTo>
                      <a:pt x="12585" y="6569"/>
                      <a:pt x="13161" y="2470"/>
                      <a:pt x="13161" y="2470"/>
                    </a:cubicBezTo>
                    <a:cubicBezTo>
                      <a:pt x="13161" y="2470"/>
                      <a:pt x="10693" y="1"/>
                      <a:pt x="70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40"/>
              <p:cNvSpPr/>
              <p:nvPr/>
            </p:nvSpPr>
            <p:spPr>
              <a:xfrm>
                <a:off x="2686425" y="2883799"/>
                <a:ext cx="135777" cy="136442"/>
              </a:xfrm>
              <a:custGeom>
                <a:avLst/>
                <a:gdLst/>
                <a:ahLst/>
                <a:cxnLst/>
                <a:rect l="l" t="t" r="r" b="b"/>
                <a:pathLst>
                  <a:path w="8974" h="9018" extrusionOk="0">
                    <a:moveTo>
                      <a:pt x="4476" y="0"/>
                    </a:moveTo>
                    <a:cubicBezTo>
                      <a:pt x="1994" y="0"/>
                      <a:pt x="0" y="2016"/>
                      <a:pt x="0" y="4498"/>
                    </a:cubicBezTo>
                    <a:cubicBezTo>
                      <a:pt x="0" y="7001"/>
                      <a:pt x="1994" y="9018"/>
                      <a:pt x="4476" y="9018"/>
                    </a:cubicBezTo>
                    <a:cubicBezTo>
                      <a:pt x="6957" y="9018"/>
                      <a:pt x="8974" y="7001"/>
                      <a:pt x="8974" y="4498"/>
                    </a:cubicBezTo>
                    <a:cubicBezTo>
                      <a:pt x="8974" y="2016"/>
                      <a:pt x="6957" y="0"/>
                      <a:pt x="44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0" name="Google Shape;860;p40"/>
            <p:cNvGrpSpPr/>
            <p:nvPr/>
          </p:nvGrpSpPr>
          <p:grpSpPr>
            <a:xfrm rot="2033874">
              <a:off x="5476430" y="2406784"/>
              <a:ext cx="84622" cy="76738"/>
              <a:chOff x="2670033" y="2838481"/>
              <a:chExt cx="245934" cy="192965"/>
            </a:xfrm>
          </p:grpSpPr>
          <p:sp>
            <p:nvSpPr>
              <p:cNvPr id="861" name="Google Shape;861;p40"/>
              <p:cNvSpPr/>
              <p:nvPr/>
            </p:nvSpPr>
            <p:spPr>
              <a:xfrm rot="-1808353">
                <a:off x="2695747" y="2873475"/>
                <a:ext cx="194506" cy="122978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7839" extrusionOk="0">
                    <a:moveTo>
                      <a:pt x="7081" y="1"/>
                    </a:moveTo>
                    <a:cubicBezTo>
                      <a:pt x="6601" y="1"/>
                      <a:pt x="6101" y="45"/>
                      <a:pt x="5584" y="143"/>
                    </a:cubicBezTo>
                    <a:cubicBezTo>
                      <a:pt x="1153" y="985"/>
                      <a:pt x="1" y="5904"/>
                      <a:pt x="1" y="5904"/>
                    </a:cubicBezTo>
                    <a:cubicBezTo>
                      <a:pt x="1" y="5904"/>
                      <a:pt x="1321" y="7838"/>
                      <a:pt x="4944" y="7838"/>
                    </a:cubicBezTo>
                    <a:cubicBezTo>
                      <a:pt x="5621" y="7838"/>
                      <a:pt x="6379" y="7771"/>
                      <a:pt x="7224" y="7610"/>
                    </a:cubicBezTo>
                    <a:cubicBezTo>
                      <a:pt x="12585" y="6569"/>
                      <a:pt x="13161" y="2470"/>
                      <a:pt x="13161" y="2470"/>
                    </a:cubicBezTo>
                    <a:cubicBezTo>
                      <a:pt x="13161" y="2470"/>
                      <a:pt x="10693" y="1"/>
                      <a:pt x="70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40"/>
              <p:cNvSpPr/>
              <p:nvPr/>
            </p:nvSpPr>
            <p:spPr>
              <a:xfrm rot="-1808353">
                <a:off x="2722285" y="2866414"/>
                <a:ext cx="132616" cy="141474"/>
              </a:xfrm>
              <a:custGeom>
                <a:avLst/>
                <a:gdLst/>
                <a:ahLst/>
                <a:cxnLst/>
                <a:rect l="l" t="t" r="r" b="b"/>
                <a:pathLst>
                  <a:path w="8974" h="9018" extrusionOk="0">
                    <a:moveTo>
                      <a:pt x="4476" y="0"/>
                    </a:moveTo>
                    <a:cubicBezTo>
                      <a:pt x="1994" y="0"/>
                      <a:pt x="0" y="2016"/>
                      <a:pt x="0" y="4498"/>
                    </a:cubicBezTo>
                    <a:cubicBezTo>
                      <a:pt x="0" y="7001"/>
                      <a:pt x="1994" y="9018"/>
                      <a:pt x="4476" y="9018"/>
                    </a:cubicBezTo>
                    <a:cubicBezTo>
                      <a:pt x="6957" y="9018"/>
                      <a:pt x="8974" y="7001"/>
                      <a:pt x="8974" y="4498"/>
                    </a:cubicBezTo>
                    <a:cubicBezTo>
                      <a:pt x="8974" y="2016"/>
                      <a:pt x="6957" y="0"/>
                      <a:pt x="44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63" name="Google Shape;863;p40">
            <a:hlinkClick r:id="" action="ppaction://noaction"/>
          </p:cNvPr>
          <p:cNvSpPr/>
          <p:nvPr/>
        </p:nvSpPr>
        <p:spPr>
          <a:xfrm rot="5400000">
            <a:off x="7392625" y="2482400"/>
            <a:ext cx="24420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40">
            <a:hlinkClick r:id="rId3" action="ppaction://hlinksldjump"/>
          </p:cNvPr>
          <p:cNvSpPr/>
          <p:nvPr/>
        </p:nvSpPr>
        <p:spPr>
          <a:xfrm rot="5400000">
            <a:off x="7971777" y="1899711"/>
            <a:ext cx="1283700" cy="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40">
            <a:hlinkClick r:id="" action="ppaction://noaction"/>
          </p:cNvPr>
          <p:cNvSpPr/>
          <p:nvPr/>
        </p:nvSpPr>
        <p:spPr>
          <a:xfrm rot="5400000">
            <a:off x="7956627" y="4353677"/>
            <a:ext cx="13140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40">
            <a:hlinkClick r:id="rId3" action="ppaction://hlinksldjump"/>
          </p:cNvPr>
          <p:cNvSpPr txBox="1"/>
          <p:nvPr/>
        </p:nvSpPr>
        <p:spPr>
          <a:xfrm>
            <a:off x="8264833" y="18590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67" name="Google Shape;867;p40">
            <a:hlinkClick r:id="" action="ppaction://noaction"/>
          </p:cNvPr>
          <p:cNvSpPr txBox="1"/>
          <p:nvPr/>
        </p:nvSpPr>
        <p:spPr>
          <a:xfrm>
            <a:off x="8264833" y="30629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68" name="Google Shape;868;p40">
            <a:hlinkClick r:id="" action="ppaction://noaction"/>
          </p:cNvPr>
          <p:cNvSpPr txBox="1"/>
          <p:nvPr/>
        </p:nvSpPr>
        <p:spPr>
          <a:xfrm>
            <a:off x="8264833" y="4257591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69" name="Google Shape;869;p40">
            <a:hlinkClick r:id="rId4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40">
            <a:hlinkClick r:id="rId5" action="ppaction://hlinksldjump"/>
          </p:cNvPr>
          <p:cNvSpPr/>
          <p:nvPr/>
        </p:nvSpPr>
        <p:spPr>
          <a:xfrm rot="5400000">
            <a:off x="8026975" y="670125"/>
            <a:ext cx="11733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40">
            <a:hlinkClick r:id="rId5" action="ppaction://hlinksldjump"/>
          </p:cNvPr>
          <p:cNvSpPr txBox="1"/>
          <p:nvPr/>
        </p:nvSpPr>
        <p:spPr>
          <a:xfrm>
            <a:off x="8264833" y="6551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872" name="Google Shape;872;p40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873" name="Google Shape;873;p40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4" name="Google Shape;874;p40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75" name="Google Shape;875;p40">
            <a:hlinkClick r:id="rId6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40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40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750;p39">
            <a:hlinkClick r:id="rId5" action="ppaction://hlinksldjump"/>
            <a:extLst>
              <a:ext uri="{FF2B5EF4-FFF2-40B4-BE49-F238E27FC236}">
                <a16:creationId xmlns:a16="http://schemas.microsoft.com/office/drawing/2014/main" id="{6CAE1E57-B0D3-4DF4-8B74-34AD4707E1E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47665" y="1764465"/>
            <a:ext cx="5370438" cy="21328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80975" indent="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k-KZ" sz="2400" dirty="0">
                <a:solidFill>
                  <a:schemeClr val="accent6"/>
                </a:solidFill>
                <a:latin typeface="Academy.kz" panose="02000503000000020003" pitchFamily="2" charset="0"/>
                <a:ea typeface="Calibri" panose="020F0502020204030204" pitchFamily="34" charset="0"/>
              </a:rPr>
              <a:t>т</a:t>
            </a:r>
            <a:r>
              <a:rPr lang="kk-KZ" sz="2400" dirty="0">
                <a:solidFill>
                  <a:schemeClr val="accent6"/>
                </a:solidFill>
                <a:effectLst/>
                <a:latin typeface="Academy.kz" panose="02000503000000020003" pitchFamily="2" charset="0"/>
                <a:ea typeface="Calibri" panose="020F0502020204030204" pitchFamily="34" charset="0"/>
              </a:rPr>
              <a:t>үс датчигін еске түсіру;</a:t>
            </a:r>
            <a:endParaRPr lang="kk-KZ" sz="2400" b="1" dirty="0">
              <a:solidFill>
                <a:schemeClr val="accent6"/>
              </a:solidFill>
              <a:effectLst/>
              <a:latin typeface="Academy.kz" panose="02000503000000020003" pitchFamily="2" charset="0"/>
              <a:ea typeface="Calibri" panose="020F0502020204030204" pitchFamily="34" charset="0"/>
            </a:endParaRPr>
          </a:p>
          <a:p>
            <a:pPr marL="180975" indent="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k-KZ" sz="2400" dirty="0">
                <a:solidFill>
                  <a:schemeClr val="accent6"/>
                </a:solidFill>
                <a:latin typeface="Academy.kz" panose="02000503000000020003" pitchFamily="2" charset="0"/>
                <a:ea typeface="Calibri" panose="020F0502020204030204" pitchFamily="34" charset="0"/>
              </a:rPr>
              <a:t>сызық бойымен қозғалыс;</a:t>
            </a:r>
          </a:p>
          <a:p>
            <a:pPr marL="180975" indent="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kk-KZ" sz="2400" dirty="0">
                <a:solidFill>
                  <a:schemeClr val="accent6"/>
                </a:solidFill>
                <a:latin typeface="Academy.kz" panose="02000503000000020003" pitchFamily="2" charset="0"/>
                <a:ea typeface="Calibri" panose="020F0502020204030204" pitchFamily="34" charset="0"/>
              </a:rPr>
              <a:t>робот қозғалысын ұйымдастыруға арналған түс датчигін қолдану.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54">
            <a:hlinkClick r:id="rId3" action="ppaction://hlinksldjump"/>
          </p:cNvPr>
          <p:cNvSpPr/>
          <p:nvPr/>
        </p:nvSpPr>
        <p:spPr>
          <a:xfrm rot="5400000">
            <a:off x="8135450" y="1556928"/>
            <a:ext cx="950100" cy="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2" name="Google Shape;1772;p54">
            <a:hlinkClick r:id="rId4" action="ppaction://hlinksldjump"/>
          </p:cNvPr>
          <p:cNvSpPr/>
          <p:nvPr/>
        </p:nvSpPr>
        <p:spPr>
          <a:xfrm rot="5400000">
            <a:off x="8100942" y="589675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54">
            <a:hlinkClick r:id="" action="ppaction://noaction"/>
          </p:cNvPr>
          <p:cNvSpPr/>
          <p:nvPr/>
        </p:nvSpPr>
        <p:spPr>
          <a:xfrm rot="5400000">
            <a:off x="8089092" y="2537633"/>
            <a:ext cx="1042800" cy="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54">
            <a:hlinkClick r:id="" action="ppaction://noaction"/>
          </p:cNvPr>
          <p:cNvSpPr/>
          <p:nvPr/>
        </p:nvSpPr>
        <p:spPr>
          <a:xfrm rot="5400000">
            <a:off x="8100942" y="4501251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54">
            <a:hlinkClick r:id="" action="ppaction://noaction"/>
          </p:cNvPr>
          <p:cNvSpPr/>
          <p:nvPr/>
        </p:nvSpPr>
        <p:spPr>
          <a:xfrm rot="5400000">
            <a:off x="8141446" y="3528444"/>
            <a:ext cx="938100" cy="6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54">
            <a:hlinkClick r:id="rId4" action="ppaction://hlinksldjump"/>
          </p:cNvPr>
          <p:cNvSpPr txBox="1"/>
          <p:nvPr/>
        </p:nvSpPr>
        <p:spPr>
          <a:xfrm>
            <a:off x="8189650" y="47022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M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777" name="Google Shape;1777;p54">
            <a:hlinkClick r:id="rId3" action="ppaction://hlinksldjump"/>
          </p:cNvPr>
          <p:cNvSpPr txBox="1"/>
          <p:nvPr/>
        </p:nvSpPr>
        <p:spPr>
          <a:xfrm>
            <a:off x="8189650" y="1476316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778" name="Google Shape;1778;p54">
            <a:hlinkClick r:id="" action="ppaction://noaction"/>
          </p:cNvPr>
          <p:cNvSpPr txBox="1"/>
          <p:nvPr/>
        </p:nvSpPr>
        <p:spPr>
          <a:xfrm>
            <a:off x="8189650" y="2400638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X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779" name="Google Shape;1779;p54">
            <a:hlinkClick r:id="" action="ppaction://noaction"/>
          </p:cNvPr>
          <p:cNvSpPr txBox="1"/>
          <p:nvPr/>
        </p:nvSpPr>
        <p:spPr>
          <a:xfrm>
            <a:off x="8189650" y="3423511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780" name="Google Shape;1780;p54">
            <a:hlinkClick r:id="" action="ppaction://noaction"/>
          </p:cNvPr>
          <p:cNvSpPr txBox="1"/>
          <p:nvPr/>
        </p:nvSpPr>
        <p:spPr>
          <a:xfrm>
            <a:off x="8189650" y="436280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F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1781" name="Google Shape;1781;p54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1782" name="Google Shape;1782;p54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83" name="Google Shape;1783;p54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784" name="Google Shape;1784;p54">
            <a:hlinkClick r:id="rId5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54">
            <a:hlinkClick r:id="rId6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54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54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062C6DD-F42D-47E0-9C6F-E82FBF8ABCE9}"/>
              </a:ext>
            </a:extLst>
          </p:cNvPr>
          <p:cNvSpPr txBox="1"/>
          <p:nvPr/>
        </p:nvSpPr>
        <p:spPr>
          <a:xfrm>
            <a:off x="914748" y="1444921"/>
            <a:ext cx="751805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cademy.kz" panose="02000503000000020003" pitchFamily="2" charset="0"/>
              </a:rPr>
              <a:t>1. </a:t>
            </a:r>
            <a:r>
              <a:rPr lang="ru-RU" sz="2400" dirty="0" err="1">
                <a:latin typeface="Academy.kz" panose="02000503000000020003" pitchFamily="2" charset="0"/>
              </a:rPr>
              <a:t>Жарысқа</a:t>
            </a:r>
            <a:r>
              <a:rPr lang="ru-RU" sz="2400" dirty="0">
                <a:latin typeface="Academy.kz" panose="02000503000000020003" pitchFamily="2" charset="0"/>
              </a:rPr>
              <a:t> </a:t>
            </a:r>
            <a:r>
              <a:rPr lang="ru-RU" sz="2400" dirty="0" err="1">
                <a:latin typeface="Academy.kz" panose="02000503000000020003" pitchFamily="2" charset="0"/>
              </a:rPr>
              <a:t>қатысатын</a:t>
            </a:r>
            <a:r>
              <a:rPr lang="ru-RU" sz="2400" dirty="0">
                <a:latin typeface="Academy.kz" panose="02000503000000020003" pitchFamily="2" charset="0"/>
              </a:rPr>
              <a:t> робот </a:t>
            </a:r>
            <a:r>
              <a:rPr lang="ru-RU" sz="2400" dirty="0" err="1">
                <a:latin typeface="Academy.kz" panose="02000503000000020003" pitchFamily="2" charset="0"/>
              </a:rPr>
              <a:t>берілген</a:t>
            </a:r>
            <a:r>
              <a:rPr lang="ru-RU" sz="2400" dirty="0">
                <a:latin typeface="Academy.kz" panose="02000503000000020003" pitchFamily="2" charset="0"/>
              </a:rPr>
              <a:t> траектория </a:t>
            </a:r>
            <a:r>
              <a:rPr lang="ru-RU" sz="2400" dirty="0" err="1">
                <a:latin typeface="Academy.kz" panose="02000503000000020003" pitchFamily="2" charset="0"/>
              </a:rPr>
              <a:t>бойынша</a:t>
            </a:r>
            <a:r>
              <a:rPr lang="ru-RU" sz="2400" dirty="0">
                <a:latin typeface="Academy.kz" panose="02000503000000020003" pitchFamily="2" charset="0"/>
              </a:rPr>
              <a:t> </a:t>
            </a:r>
            <a:r>
              <a:rPr lang="ru-RU" sz="2400" dirty="0" err="1">
                <a:latin typeface="Academy.kz" panose="02000503000000020003" pitchFamily="2" charset="0"/>
              </a:rPr>
              <a:t>басынан</a:t>
            </a:r>
            <a:r>
              <a:rPr lang="ru-RU" sz="2400" dirty="0">
                <a:latin typeface="Academy.kz" panose="02000503000000020003" pitchFamily="2" charset="0"/>
              </a:rPr>
              <a:t> </a:t>
            </a:r>
            <a:r>
              <a:rPr lang="ru-RU" sz="2400" dirty="0" err="1">
                <a:latin typeface="Academy.kz" panose="02000503000000020003" pitchFamily="2" charset="0"/>
              </a:rPr>
              <a:t>аяғына</a:t>
            </a:r>
            <a:r>
              <a:rPr lang="ru-RU" sz="2400" dirty="0">
                <a:latin typeface="Academy.kz" panose="02000503000000020003" pitchFamily="2" charset="0"/>
              </a:rPr>
              <a:t> </a:t>
            </a:r>
            <a:r>
              <a:rPr lang="ru-RU" sz="2400" dirty="0" err="1">
                <a:latin typeface="Academy.kz" panose="02000503000000020003" pitchFamily="2" charset="0"/>
              </a:rPr>
              <a:t>дейін</a:t>
            </a:r>
            <a:r>
              <a:rPr lang="ru-RU" sz="2400" dirty="0">
                <a:latin typeface="Academy.kz" panose="02000503000000020003" pitchFamily="2" charset="0"/>
              </a:rPr>
              <a:t> </a:t>
            </a:r>
            <a:r>
              <a:rPr lang="ru-RU" sz="2400" dirty="0" err="1">
                <a:latin typeface="Academy.kz" panose="02000503000000020003" pitchFamily="2" charset="0"/>
              </a:rPr>
              <a:t>жүріп</a:t>
            </a:r>
            <a:r>
              <a:rPr lang="ru-RU" sz="2400" dirty="0">
                <a:latin typeface="Academy.kz" panose="02000503000000020003" pitchFamily="2" charset="0"/>
              </a:rPr>
              <a:t> </a:t>
            </a:r>
            <a:r>
              <a:rPr lang="ru-RU" sz="2400" dirty="0" err="1">
                <a:latin typeface="Academy.kz" panose="02000503000000020003" pitchFamily="2" charset="0"/>
              </a:rPr>
              <a:t>өтуге</a:t>
            </a:r>
            <a:r>
              <a:rPr lang="ru-RU" sz="2400" dirty="0">
                <a:latin typeface="Academy.kz" panose="02000503000000020003" pitchFamily="2" charset="0"/>
              </a:rPr>
              <a:t> </a:t>
            </a:r>
            <a:r>
              <a:rPr lang="ru-RU" sz="2400" dirty="0" err="1">
                <a:latin typeface="Academy.kz" panose="02000503000000020003" pitchFamily="2" charset="0"/>
              </a:rPr>
              <a:t>қабілетті</a:t>
            </a:r>
            <a:r>
              <a:rPr lang="ru-RU" sz="2400" dirty="0">
                <a:latin typeface="Academy.kz" panose="02000503000000020003" pitchFamily="2" charset="0"/>
              </a:rPr>
              <a:t> </a:t>
            </a:r>
            <a:r>
              <a:rPr lang="ru-RU" sz="2400" dirty="0" err="1">
                <a:latin typeface="Academy.kz" panose="02000503000000020003" pitchFamily="2" charset="0"/>
              </a:rPr>
              <a:t>дербес</a:t>
            </a:r>
            <a:r>
              <a:rPr lang="ru-RU" sz="2400" dirty="0">
                <a:latin typeface="Academy.kz" panose="02000503000000020003" pitchFamily="2" charset="0"/>
              </a:rPr>
              <a:t> </a:t>
            </a:r>
            <a:r>
              <a:rPr lang="ru-RU" sz="2400" dirty="0" err="1">
                <a:latin typeface="Academy.kz" panose="02000503000000020003" pitchFamily="2" charset="0"/>
              </a:rPr>
              <a:t>болуы</a:t>
            </a:r>
            <a:r>
              <a:rPr lang="ru-RU" sz="2400" dirty="0">
                <a:latin typeface="Academy.kz" panose="02000503000000020003" pitchFamily="2" charset="0"/>
              </a:rPr>
              <a:t> </a:t>
            </a:r>
            <a:r>
              <a:rPr lang="ru-RU" sz="2400" dirty="0" err="1">
                <a:latin typeface="Academy.kz" panose="02000503000000020003" pitchFamily="2" charset="0"/>
              </a:rPr>
              <a:t>тиіс</a:t>
            </a:r>
            <a:r>
              <a:rPr lang="ru-RU" sz="2400" dirty="0">
                <a:latin typeface="Academy.kz" panose="02000503000000020003" pitchFamily="2" charset="0"/>
              </a:rPr>
              <a:t>. </a:t>
            </a:r>
          </a:p>
          <a:p>
            <a:r>
              <a:rPr lang="ru-RU" sz="2400" dirty="0">
                <a:latin typeface="Academy.kz" panose="02000503000000020003" pitchFamily="2" charset="0"/>
              </a:rPr>
              <a:t>2. </a:t>
            </a:r>
            <a:r>
              <a:rPr lang="ru-RU" sz="2400" dirty="0" err="1">
                <a:latin typeface="Academy.kz" panose="02000503000000020003" pitchFamily="2" charset="0"/>
              </a:rPr>
              <a:t>Қашықтықты</a:t>
            </a:r>
            <a:r>
              <a:rPr lang="ru-RU" sz="2400" dirty="0">
                <a:latin typeface="Academy.kz" panose="02000503000000020003" pitchFamily="2" charset="0"/>
              </a:rPr>
              <a:t> </a:t>
            </a:r>
            <a:r>
              <a:rPr lang="ru-RU" sz="2400" dirty="0" err="1">
                <a:latin typeface="Academy.kz" panose="02000503000000020003" pitchFamily="2" charset="0"/>
              </a:rPr>
              <a:t>жүріп</a:t>
            </a:r>
            <a:r>
              <a:rPr lang="ru-RU" sz="2400" dirty="0">
                <a:latin typeface="Academy.kz" panose="02000503000000020003" pitchFamily="2" charset="0"/>
              </a:rPr>
              <a:t> </a:t>
            </a:r>
            <a:r>
              <a:rPr lang="ru-RU" sz="2400" dirty="0" err="1">
                <a:latin typeface="Academy.kz" panose="02000503000000020003" pitchFamily="2" charset="0"/>
              </a:rPr>
              <a:t>өтудің</a:t>
            </a:r>
            <a:r>
              <a:rPr lang="ru-RU" sz="2400" dirty="0">
                <a:latin typeface="Academy.kz" panose="02000503000000020003" pitchFamily="2" charset="0"/>
              </a:rPr>
              <a:t> </a:t>
            </a:r>
            <a:r>
              <a:rPr lang="ru-RU" sz="2400" dirty="0" err="1">
                <a:latin typeface="Academy.kz" panose="02000503000000020003" pitchFamily="2" charset="0"/>
              </a:rPr>
              <a:t>уақыты</a:t>
            </a:r>
            <a:r>
              <a:rPr lang="ru-RU" sz="2400" dirty="0">
                <a:latin typeface="Academy.kz" panose="02000503000000020003" pitchFamily="2" charset="0"/>
              </a:rPr>
              <a:t> 2 </a:t>
            </a:r>
            <a:r>
              <a:rPr lang="ru-RU" sz="2400" dirty="0" err="1">
                <a:latin typeface="Academy.kz" panose="02000503000000020003" pitchFamily="2" charset="0"/>
              </a:rPr>
              <a:t>минуттан</a:t>
            </a:r>
            <a:r>
              <a:rPr lang="ru-RU" sz="2400" dirty="0">
                <a:latin typeface="Academy.kz" panose="02000503000000020003" pitchFamily="2" charset="0"/>
              </a:rPr>
              <a:t> </a:t>
            </a:r>
            <a:r>
              <a:rPr lang="ru-RU" sz="2400" dirty="0" err="1">
                <a:latin typeface="Academy.kz" panose="02000503000000020003" pitchFamily="2" charset="0"/>
              </a:rPr>
              <a:t>аспайды</a:t>
            </a:r>
            <a:r>
              <a:rPr lang="ru-RU" sz="2400" dirty="0">
                <a:latin typeface="Academy.kz" panose="02000503000000020003" pitchFamily="2" charset="0"/>
              </a:rPr>
              <a:t>. </a:t>
            </a:r>
          </a:p>
          <a:p>
            <a:r>
              <a:rPr lang="ru-RU" sz="2400" dirty="0">
                <a:latin typeface="Academy.kz" panose="02000503000000020003" pitchFamily="2" charset="0"/>
              </a:rPr>
              <a:t>3. </a:t>
            </a:r>
            <a:r>
              <a:rPr lang="ru-RU" sz="2400" dirty="0" err="1">
                <a:latin typeface="Academy.kz" panose="02000503000000020003" pitchFamily="2" charset="0"/>
              </a:rPr>
              <a:t>Жарыс</a:t>
            </a:r>
            <a:r>
              <a:rPr lang="ru-RU" sz="2400" dirty="0">
                <a:latin typeface="Academy.kz" panose="02000503000000020003" pitchFamily="2" charset="0"/>
              </a:rPr>
              <a:t> </a:t>
            </a:r>
            <a:r>
              <a:rPr lang="ru-RU" sz="2400" dirty="0" err="1">
                <a:latin typeface="Academy.kz" panose="02000503000000020003" pitchFamily="2" charset="0"/>
              </a:rPr>
              <a:t>кезінде</a:t>
            </a:r>
            <a:r>
              <a:rPr lang="ru-RU" sz="2400" dirty="0">
                <a:latin typeface="Academy.kz" panose="02000503000000020003" pitchFamily="2" charset="0"/>
              </a:rPr>
              <a:t> робот </a:t>
            </a:r>
            <a:r>
              <a:rPr lang="ru-RU" sz="2400" dirty="0" err="1">
                <a:latin typeface="Academy.kz" panose="02000503000000020003" pitchFamily="2" charset="0"/>
              </a:rPr>
              <a:t>жолдың</a:t>
            </a:r>
            <a:r>
              <a:rPr lang="ru-RU" sz="2400" dirty="0">
                <a:latin typeface="Academy.kz" panose="02000503000000020003" pitchFamily="2" charset="0"/>
              </a:rPr>
              <a:t> </a:t>
            </a:r>
            <a:r>
              <a:rPr lang="ru-RU" sz="2400" dirty="0" err="1">
                <a:latin typeface="Academy.kz" panose="02000503000000020003" pitchFamily="2" charset="0"/>
              </a:rPr>
              <a:t>қара</a:t>
            </a:r>
            <a:r>
              <a:rPr lang="ru-RU" sz="2400" dirty="0">
                <a:latin typeface="Academy.kz" panose="02000503000000020003" pitchFamily="2" charset="0"/>
              </a:rPr>
              <a:t> </a:t>
            </a:r>
            <a:r>
              <a:rPr lang="ru-RU" sz="2400" dirty="0" err="1">
                <a:latin typeface="Academy.kz" panose="02000503000000020003" pitchFamily="2" charset="0"/>
              </a:rPr>
              <a:t>сызығы</a:t>
            </a:r>
            <a:r>
              <a:rPr lang="ru-RU" sz="2400" dirty="0">
                <a:latin typeface="Academy.kz" panose="02000503000000020003" pitchFamily="2" charset="0"/>
              </a:rPr>
              <a:t> </a:t>
            </a:r>
            <a:r>
              <a:rPr lang="ru-RU" sz="2400" dirty="0" err="1">
                <a:latin typeface="Academy.kz" panose="02000503000000020003" pitchFamily="2" charset="0"/>
              </a:rPr>
              <a:t>бойымен</a:t>
            </a:r>
            <a:r>
              <a:rPr lang="ru-RU" sz="2400" dirty="0">
                <a:latin typeface="Academy.kz" panose="02000503000000020003" pitchFamily="2" charset="0"/>
              </a:rPr>
              <a:t> </a:t>
            </a:r>
            <a:r>
              <a:rPr lang="ru-RU" sz="2400" dirty="0" err="1">
                <a:latin typeface="Academy.kz" panose="02000503000000020003" pitchFamily="2" charset="0"/>
              </a:rPr>
              <a:t>қозғалып</a:t>
            </a:r>
            <a:r>
              <a:rPr lang="ru-RU" sz="2400" dirty="0">
                <a:latin typeface="Academy.kz" panose="02000503000000020003" pitchFamily="2" charset="0"/>
              </a:rPr>
              <a:t>, аз </a:t>
            </a:r>
            <a:r>
              <a:rPr lang="ru-RU" sz="2400" dirty="0" err="1">
                <a:latin typeface="Academy.kz" panose="02000503000000020003" pitchFamily="2" charset="0"/>
              </a:rPr>
              <a:t>уақыт</a:t>
            </a:r>
            <a:r>
              <a:rPr lang="ru-RU" sz="2400" dirty="0">
                <a:latin typeface="Academy.kz" panose="02000503000000020003" pitchFamily="2" charset="0"/>
              </a:rPr>
              <a:t> </a:t>
            </a:r>
            <a:r>
              <a:rPr lang="ru-RU" sz="2400" dirty="0" err="1">
                <a:latin typeface="Academy.kz" panose="02000503000000020003" pitchFamily="2" charset="0"/>
              </a:rPr>
              <a:t>ішінде</a:t>
            </a:r>
            <a:r>
              <a:rPr lang="ru-RU" sz="2400" dirty="0">
                <a:latin typeface="Academy.kz" panose="02000503000000020003" pitchFamily="2" charset="0"/>
              </a:rPr>
              <a:t> </a:t>
            </a:r>
            <a:r>
              <a:rPr lang="ru-RU" sz="2400" dirty="0" err="1">
                <a:latin typeface="Academy.kz" panose="02000503000000020003" pitchFamily="2" charset="0"/>
              </a:rPr>
              <a:t>ең</a:t>
            </a:r>
            <a:r>
              <a:rPr lang="ru-RU" sz="2400" dirty="0">
                <a:latin typeface="Academy.kz" panose="02000503000000020003" pitchFamily="2" charset="0"/>
              </a:rPr>
              <a:t> </a:t>
            </a:r>
            <a:r>
              <a:rPr lang="ru-RU" sz="2400" dirty="0" err="1">
                <a:latin typeface="Academy.kz" panose="02000503000000020003" pitchFamily="2" charset="0"/>
              </a:rPr>
              <a:t>көп</a:t>
            </a:r>
            <a:r>
              <a:rPr lang="ru-RU" sz="2400" dirty="0">
                <a:latin typeface="Academy.kz" panose="02000503000000020003" pitchFamily="2" charset="0"/>
              </a:rPr>
              <a:t> </a:t>
            </a:r>
            <a:r>
              <a:rPr lang="ru-RU" sz="2400" dirty="0" err="1">
                <a:latin typeface="Academy.kz" panose="02000503000000020003" pitchFamily="2" charset="0"/>
              </a:rPr>
              <a:t>ұпай</a:t>
            </a:r>
            <a:r>
              <a:rPr lang="ru-RU" sz="2400" dirty="0">
                <a:latin typeface="Academy.kz" panose="02000503000000020003" pitchFamily="2" charset="0"/>
              </a:rPr>
              <a:t> </a:t>
            </a:r>
            <a:r>
              <a:rPr lang="ru-RU" sz="2400" dirty="0" err="1">
                <a:latin typeface="Academy.kz" panose="02000503000000020003" pitchFamily="2" charset="0"/>
              </a:rPr>
              <a:t>жинауы</a:t>
            </a:r>
            <a:r>
              <a:rPr lang="ru-RU" sz="2400" dirty="0">
                <a:latin typeface="Academy.kz" panose="02000503000000020003" pitchFamily="2" charset="0"/>
              </a:rPr>
              <a:t> </a:t>
            </a:r>
            <a:r>
              <a:rPr lang="ru-RU" sz="2400" dirty="0" err="1">
                <a:latin typeface="Academy.kz" panose="02000503000000020003" pitchFamily="2" charset="0"/>
              </a:rPr>
              <a:t>керек</a:t>
            </a:r>
            <a:r>
              <a:rPr lang="ru-RU" sz="2400" dirty="0">
                <a:latin typeface="Academy.kz" panose="02000503000000020003" pitchFamily="2" charset="0"/>
              </a:rPr>
              <a:t>.</a:t>
            </a:r>
            <a:endParaRPr lang="ru-KZ" sz="1800" dirty="0">
              <a:latin typeface="Academy.kz" panose="02000503000000020003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BE1D63-F052-4BE1-A3D4-940049090993}"/>
              </a:ext>
            </a:extLst>
          </p:cNvPr>
          <p:cNvSpPr txBox="1"/>
          <p:nvPr/>
        </p:nvSpPr>
        <p:spPr>
          <a:xfrm>
            <a:off x="1622632" y="51541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7030A0"/>
                </a:solidFill>
                <a:latin typeface="Academy.kz" panose="02000503000000020003" pitchFamily="2" charset="0"/>
              </a:rPr>
              <a:t>Жарысты</a:t>
            </a:r>
            <a:r>
              <a:rPr lang="ru-RU" sz="2800" b="1" dirty="0">
                <a:solidFill>
                  <a:srgbClr val="7030A0"/>
                </a:solidFill>
                <a:latin typeface="Academy.kz" panose="02000503000000020003" pitchFamily="2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Academy.kz" panose="02000503000000020003" pitchFamily="2" charset="0"/>
              </a:rPr>
              <a:t>өткізу</a:t>
            </a:r>
            <a:r>
              <a:rPr lang="ru-RU" sz="2800" b="1" dirty="0">
                <a:solidFill>
                  <a:srgbClr val="7030A0"/>
                </a:solidFill>
                <a:latin typeface="Academy.kz" panose="02000503000000020003" pitchFamily="2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Academy.kz" panose="02000503000000020003" pitchFamily="2" charset="0"/>
              </a:rPr>
              <a:t>тәртібі</a:t>
            </a:r>
            <a:r>
              <a:rPr lang="ru-RU" sz="2800" b="1" dirty="0">
                <a:solidFill>
                  <a:srgbClr val="7030A0"/>
                </a:solidFill>
                <a:latin typeface="Academy.kz" panose="02000503000000020003" pitchFamily="2" charset="0"/>
              </a:rPr>
              <a:t>: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7" name="Google Shape;1287;p45"/>
          <p:cNvGrpSpPr/>
          <p:nvPr/>
        </p:nvGrpSpPr>
        <p:grpSpPr>
          <a:xfrm>
            <a:off x="7014194" y="696541"/>
            <a:ext cx="195284" cy="195284"/>
            <a:chOff x="5660400" y="238125"/>
            <a:chExt cx="481825" cy="481825"/>
          </a:xfrm>
        </p:grpSpPr>
        <p:sp>
          <p:nvSpPr>
            <p:cNvPr id="1288" name="Google Shape;1288;p45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89" name="Google Shape;1289;p45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290" name="Google Shape;1290;p45">
            <a:hlinkClick r:id="rId3" action="ppaction://hlinksldjump"/>
          </p:cNvPr>
          <p:cNvSpPr/>
          <p:nvPr/>
        </p:nvSpPr>
        <p:spPr>
          <a:xfrm>
            <a:off x="7013498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45">
            <a:hlinkClick r:id="rId4" action="ppaction://hlinksldjump"/>
          </p:cNvPr>
          <p:cNvSpPr/>
          <p:nvPr/>
        </p:nvSpPr>
        <p:spPr>
          <a:xfrm>
            <a:off x="7325307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45">
            <a:hlinkClick r:id="" action="ppaction://hlinkshowjump?jump=nextslide"/>
          </p:cNvPr>
          <p:cNvSpPr/>
          <p:nvPr/>
        </p:nvSpPr>
        <p:spPr>
          <a:xfrm>
            <a:off x="7949241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45">
            <a:hlinkClick r:id="" action="ppaction://hlinkshowjump?jump=previousslide"/>
          </p:cNvPr>
          <p:cNvSpPr/>
          <p:nvPr/>
        </p:nvSpPr>
        <p:spPr>
          <a:xfrm rot="10800000">
            <a:off x="7654248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CD5E794-F5E8-4CD6-BBF9-99A8B2835F4E}"/>
              </a:ext>
            </a:extLst>
          </p:cNvPr>
          <p:cNvSpPr txBox="1"/>
          <p:nvPr/>
        </p:nvSpPr>
        <p:spPr>
          <a:xfrm>
            <a:off x="776003" y="1157923"/>
            <a:ext cx="446204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90488" algn="l"/>
              </a:tabLst>
            </a:pPr>
            <a:r>
              <a:rPr lang="kk-KZ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1.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Роботтар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қатысатын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жарыс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алаңының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өлшемі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 – 2400 мм х 3800 мм. </a:t>
            </a:r>
            <a:endParaRPr lang="en-US" sz="2000" dirty="0">
              <a:latin typeface="Academy.kz" panose="02000503000000020003" pitchFamily="2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Жарыс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алаңының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түсі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ақшыл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, ал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жолды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анықтайтын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сызықтың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түсі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қою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қара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болуы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қажет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3.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Сызықтың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ені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 – 50 мм,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қисық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сызықтың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ұзындығы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 300 мм-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ден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 кем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болмауы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керек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4.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Жарыс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алаңындағы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түрлі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кезеңдерге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сәйкес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қашықтықты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өткенде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 балл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есептелетін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тұстарға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қызыл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түспен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белгілер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қойылуы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cademy.kz" panose="02000503000000020003" pitchFamily="2" charset="0"/>
                <a:cs typeface="Times New Roman" panose="02020603050405020304" pitchFamily="18" charset="0"/>
              </a:rPr>
              <a:t>тиіс</a:t>
            </a:r>
            <a:r>
              <a:rPr lang="ru-RU" sz="2000" dirty="0">
                <a:latin typeface="Academy.kz" panose="02000503000000020003" pitchFamily="2" charset="0"/>
                <a:cs typeface="Times New Roman" panose="02020603050405020304" pitchFamily="18" charset="0"/>
              </a:rPr>
              <a:t>.</a:t>
            </a:r>
            <a:endParaRPr lang="ru-KZ" sz="1600" dirty="0">
              <a:latin typeface="Academy.kz" panose="0200050300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889F101-0CF5-49E6-A74A-7287C5F7B45F}"/>
              </a:ext>
            </a:extLst>
          </p:cNvPr>
          <p:cNvSpPr txBox="1"/>
          <p:nvPr/>
        </p:nvSpPr>
        <p:spPr>
          <a:xfrm>
            <a:off x="1507193" y="574803"/>
            <a:ext cx="612412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 err="1">
                <a:solidFill>
                  <a:srgbClr val="7030A0"/>
                </a:solidFill>
                <a:latin typeface="Academy.kz" panose="02000503000000020003" pitchFamily="2" charset="0"/>
              </a:rPr>
              <a:t>Жарыс</a:t>
            </a:r>
            <a:r>
              <a:rPr lang="ru-RU" sz="2200" b="1" dirty="0">
                <a:solidFill>
                  <a:srgbClr val="7030A0"/>
                </a:solidFill>
                <a:latin typeface="Academy.kz" panose="02000503000000020003" pitchFamily="2" charset="0"/>
              </a:rPr>
              <a:t> </a:t>
            </a:r>
            <a:r>
              <a:rPr lang="ru-RU" sz="2200" b="1" dirty="0" err="1">
                <a:solidFill>
                  <a:srgbClr val="7030A0"/>
                </a:solidFill>
                <a:latin typeface="Academy.kz" panose="02000503000000020003" pitchFamily="2" charset="0"/>
              </a:rPr>
              <a:t>алаңына</a:t>
            </a:r>
            <a:r>
              <a:rPr lang="ru-RU" sz="2200" b="1" dirty="0">
                <a:solidFill>
                  <a:srgbClr val="7030A0"/>
                </a:solidFill>
                <a:latin typeface="Academy.kz" panose="02000503000000020003" pitchFamily="2" charset="0"/>
              </a:rPr>
              <a:t> </a:t>
            </a:r>
            <a:r>
              <a:rPr lang="ru-RU" sz="2200" b="1" dirty="0" err="1">
                <a:solidFill>
                  <a:srgbClr val="7030A0"/>
                </a:solidFill>
                <a:latin typeface="Academy.kz" panose="02000503000000020003" pitchFamily="2" charset="0"/>
              </a:rPr>
              <a:t>қойылатын</a:t>
            </a:r>
            <a:r>
              <a:rPr lang="ru-RU" sz="2200" b="1" dirty="0">
                <a:solidFill>
                  <a:srgbClr val="7030A0"/>
                </a:solidFill>
                <a:latin typeface="Academy.kz" panose="02000503000000020003" pitchFamily="2" charset="0"/>
              </a:rPr>
              <a:t> </a:t>
            </a:r>
            <a:r>
              <a:rPr lang="ru-RU" sz="2200" b="1" dirty="0" err="1">
                <a:solidFill>
                  <a:srgbClr val="7030A0"/>
                </a:solidFill>
                <a:latin typeface="Academy.kz" panose="02000503000000020003" pitchFamily="2" charset="0"/>
              </a:rPr>
              <a:t>талаптар</a:t>
            </a:r>
            <a:r>
              <a:rPr lang="ru-RU" sz="2200" b="1" dirty="0">
                <a:solidFill>
                  <a:srgbClr val="7030A0"/>
                </a:solidFill>
                <a:latin typeface="Academy.kz" panose="02000503000000020003" pitchFamily="2" charset="0"/>
              </a:rPr>
              <a:t>: </a:t>
            </a:r>
            <a:endParaRPr lang="ru-KZ" sz="2200" b="1" dirty="0">
              <a:solidFill>
                <a:srgbClr val="7030A0"/>
              </a:solidFill>
              <a:latin typeface="Academy.kz" panose="02000503000000020003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99ABB0-CEAA-405E-8C0D-4CF56759F0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045" y="2199840"/>
            <a:ext cx="3508804" cy="1701817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p55"/>
          <p:cNvSpPr txBox="1">
            <a:spLocks noGrp="1"/>
          </p:cNvSpPr>
          <p:nvPr>
            <p:ph type="title"/>
          </p:nvPr>
        </p:nvSpPr>
        <p:spPr>
          <a:xfrm>
            <a:off x="1584562" y="537783"/>
            <a:ext cx="5589300" cy="4895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solidFill>
                  <a:srgbClr val="7030A0"/>
                </a:solidFill>
                <a:latin typeface="Academy.kz" panose="02000503000000020003" pitchFamily="2" charset="0"/>
              </a:rPr>
              <a:t>Роботқа</a:t>
            </a:r>
            <a:r>
              <a:rPr lang="ru-RU" dirty="0">
                <a:solidFill>
                  <a:srgbClr val="7030A0"/>
                </a:solidFill>
                <a:latin typeface="Academy.kz" panose="02000503000000020003" pitchFamily="2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Academy.kz" panose="02000503000000020003" pitchFamily="2" charset="0"/>
              </a:rPr>
              <a:t>қойылатын</a:t>
            </a:r>
            <a:r>
              <a:rPr lang="ru-RU" dirty="0">
                <a:solidFill>
                  <a:srgbClr val="7030A0"/>
                </a:solidFill>
                <a:latin typeface="Academy.kz" panose="02000503000000020003" pitchFamily="2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Academy.kz" panose="02000503000000020003" pitchFamily="2" charset="0"/>
              </a:rPr>
              <a:t>талаптар</a:t>
            </a:r>
            <a:r>
              <a:rPr lang="ru-RU" dirty="0">
                <a:solidFill>
                  <a:srgbClr val="7030A0"/>
                </a:solidFill>
                <a:latin typeface="Academy.kz" panose="02000503000000020003" pitchFamily="2" charset="0"/>
              </a:rPr>
              <a:t>:</a:t>
            </a:r>
            <a:endParaRPr sz="3600" b="1" dirty="0">
              <a:solidFill>
                <a:srgbClr val="7030A0"/>
              </a:solidFill>
              <a:latin typeface="Academy.kz" panose="02000503000000020003" pitchFamily="2" charset="0"/>
            </a:endParaRPr>
          </a:p>
        </p:txBody>
      </p:sp>
      <p:sp>
        <p:nvSpPr>
          <p:cNvPr id="1801" name="Google Shape;1801;p55"/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55"/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55">
            <a:hlinkClick r:id="rId3" action="ppaction://hlinksldjump"/>
          </p:cNvPr>
          <p:cNvSpPr/>
          <p:nvPr/>
        </p:nvSpPr>
        <p:spPr>
          <a:xfrm rot="5400000">
            <a:off x="8135450" y="1556928"/>
            <a:ext cx="950100" cy="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55">
            <a:hlinkClick r:id="rId4" action="ppaction://hlinksldjump"/>
          </p:cNvPr>
          <p:cNvSpPr/>
          <p:nvPr/>
        </p:nvSpPr>
        <p:spPr>
          <a:xfrm rot="5400000">
            <a:off x="8100942" y="589675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5" name="Google Shape;1805;p55">
            <a:hlinkClick r:id="" action="ppaction://noaction"/>
          </p:cNvPr>
          <p:cNvSpPr/>
          <p:nvPr/>
        </p:nvSpPr>
        <p:spPr>
          <a:xfrm rot="5400000">
            <a:off x="8089092" y="2537633"/>
            <a:ext cx="1042800" cy="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6" name="Google Shape;1806;p55">
            <a:hlinkClick r:id="" action="ppaction://noaction"/>
          </p:cNvPr>
          <p:cNvSpPr/>
          <p:nvPr/>
        </p:nvSpPr>
        <p:spPr>
          <a:xfrm rot="5400000">
            <a:off x="8100942" y="4501251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55">
            <a:hlinkClick r:id="" action="ppaction://noaction"/>
          </p:cNvPr>
          <p:cNvSpPr/>
          <p:nvPr/>
        </p:nvSpPr>
        <p:spPr>
          <a:xfrm rot="5400000">
            <a:off x="8141446" y="3528444"/>
            <a:ext cx="938100" cy="6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8" name="Google Shape;1808;p55">
            <a:hlinkClick r:id="rId4" action="ppaction://hlinksldjump"/>
          </p:cNvPr>
          <p:cNvSpPr txBox="1"/>
          <p:nvPr/>
        </p:nvSpPr>
        <p:spPr>
          <a:xfrm>
            <a:off x="8189650" y="47022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M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809" name="Google Shape;1809;p55">
            <a:hlinkClick r:id="rId3" action="ppaction://hlinksldjump"/>
          </p:cNvPr>
          <p:cNvSpPr txBox="1"/>
          <p:nvPr/>
        </p:nvSpPr>
        <p:spPr>
          <a:xfrm>
            <a:off x="8189650" y="1476316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810" name="Google Shape;1810;p55">
            <a:hlinkClick r:id="" action="ppaction://noaction"/>
          </p:cNvPr>
          <p:cNvSpPr txBox="1"/>
          <p:nvPr/>
        </p:nvSpPr>
        <p:spPr>
          <a:xfrm>
            <a:off x="8189650" y="2400638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X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811" name="Google Shape;1811;p55">
            <a:hlinkClick r:id="" action="ppaction://noaction"/>
          </p:cNvPr>
          <p:cNvSpPr txBox="1"/>
          <p:nvPr/>
        </p:nvSpPr>
        <p:spPr>
          <a:xfrm>
            <a:off x="8189650" y="3423511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812" name="Google Shape;1812;p55">
            <a:hlinkClick r:id="" action="ppaction://noaction"/>
          </p:cNvPr>
          <p:cNvSpPr txBox="1"/>
          <p:nvPr/>
        </p:nvSpPr>
        <p:spPr>
          <a:xfrm>
            <a:off x="8189650" y="436280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F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1813" name="Google Shape;1813;p55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1814" name="Google Shape;1814;p55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15" name="Google Shape;1815;p55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816" name="Google Shape;1816;p55">
            <a:hlinkClick r:id="rId5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55">
            <a:hlinkClick r:id="rId6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55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55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398686-E075-4322-B4CE-845CE6F29A95}"/>
              </a:ext>
            </a:extLst>
          </p:cNvPr>
          <p:cNvSpPr txBox="1"/>
          <p:nvPr/>
        </p:nvSpPr>
        <p:spPr>
          <a:xfrm>
            <a:off x="1016544" y="1848540"/>
            <a:ext cx="71427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Academy.kz" panose="02000503000000020003" pitchFamily="2" charset="0"/>
              </a:rPr>
              <a:t>1. Робот </a:t>
            </a:r>
            <a:r>
              <a:rPr lang="ru-RU" sz="2800" dirty="0" err="1">
                <a:latin typeface="Academy.kz" panose="02000503000000020003" pitchFamily="2" charset="0"/>
              </a:rPr>
              <a:t>дербес</a:t>
            </a:r>
            <a:r>
              <a:rPr lang="ru-RU" sz="2800" dirty="0">
                <a:latin typeface="Academy.kz" panose="02000503000000020003" pitchFamily="2" charset="0"/>
              </a:rPr>
              <a:t> </a:t>
            </a:r>
            <a:r>
              <a:rPr lang="ru-RU" sz="2800" dirty="0" err="1">
                <a:latin typeface="Academy.kz" panose="02000503000000020003" pitchFamily="2" charset="0"/>
              </a:rPr>
              <a:t>болуы</a:t>
            </a:r>
            <a:r>
              <a:rPr lang="ru-RU" sz="2800" dirty="0">
                <a:latin typeface="Academy.kz" panose="02000503000000020003" pitchFamily="2" charset="0"/>
              </a:rPr>
              <a:t> </a:t>
            </a:r>
            <a:r>
              <a:rPr lang="ru-RU" sz="2800" dirty="0" err="1">
                <a:latin typeface="Academy.kz" panose="02000503000000020003" pitchFamily="2" charset="0"/>
              </a:rPr>
              <a:t>тиіс</a:t>
            </a:r>
            <a:r>
              <a:rPr lang="ru-RU" sz="2800" dirty="0">
                <a:latin typeface="Academy.kz" panose="02000503000000020003" pitchFamily="2" charset="0"/>
              </a:rPr>
              <a:t>. </a:t>
            </a:r>
          </a:p>
          <a:p>
            <a:r>
              <a:rPr lang="ru-RU" sz="2800" dirty="0">
                <a:latin typeface="Academy.kz" panose="02000503000000020003" pitchFamily="2" charset="0"/>
              </a:rPr>
              <a:t>2. </a:t>
            </a:r>
            <a:r>
              <a:rPr lang="ru-RU" sz="2800" dirty="0" err="1">
                <a:latin typeface="Academy.kz" panose="02000503000000020003" pitchFamily="2" charset="0"/>
              </a:rPr>
              <a:t>Роботтың</a:t>
            </a:r>
            <a:r>
              <a:rPr lang="ru-RU" sz="2800" dirty="0">
                <a:latin typeface="Academy.kz" panose="02000503000000020003" pitchFamily="2" charset="0"/>
              </a:rPr>
              <a:t> </a:t>
            </a:r>
            <a:r>
              <a:rPr lang="ru-RU" sz="2800" dirty="0" err="1">
                <a:latin typeface="Academy.kz" panose="02000503000000020003" pitchFamily="2" charset="0"/>
              </a:rPr>
              <a:t>өлшемі</a:t>
            </a:r>
            <a:r>
              <a:rPr lang="ru-RU" sz="2800" dirty="0">
                <a:latin typeface="Academy.kz" panose="02000503000000020003" pitchFamily="2" charset="0"/>
              </a:rPr>
              <a:t> 25 см-</a:t>
            </a:r>
            <a:r>
              <a:rPr lang="ru-RU" sz="2800" dirty="0" err="1">
                <a:latin typeface="Academy.kz" panose="02000503000000020003" pitchFamily="2" charset="0"/>
              </a:rPr>
              <a:t>ден</a:t>
            </a:r>
            <a:r>
              <a:rPr lang="ru-RU" sz="2800" dirty="0">
                <a:latin typeface="Academy.kz" panose="02000503000000020003" pitchFamily="2" charset="0"/>
              </a:rPr>
              <a:t> </a:t>
            </a:r>
            <a:r>
              <a:rPr lang="ru-RU" sz="2800" dirty="0" err="1">
                <a:latin typeface="Academy.kz" panose="02000503000000020003" pitchFamily="2" charset="0"/>
              </a:rPr>
              <a:t>аспауы</a:t>
            </a:r>
            <a:r>
              <a:rPr lang="ru-RU" sz="2800" dirty="0">
                <a:latin typeface="Academy.kz" panose="02000503000000020003" pitchFamily="2" charset="0"/>
              </a:rPr>
              <a:t> </a:t>
            </a:r>
            <a:r>
              <a:rPr lang="ru-RU" sz="2800" dirty="0" err="1">
                <a:latin typeface="Academy.kz" panose="02000503000000020003" pitchFamily="2" charset="0"/>
              </a:rPr>
              <a:t>қажет</a:t>
            </a:r>
            <a:r>
              <a:rPr lang="ru-RU" sz="2800" dirty="0">
                <a:latin typeface="Academy.kz" panose="02000503000000020003" pitchFamily="2" charset="0"/>
              </a:rPr>
              <a:t>.</a:t>
            </a:r>
          </a:p>
          <a:p>
            <a:r>
              <a:rPr lang="ru-RU" sz="2800" dirty="0">
                <a:latin typeface="Academy.kz" panose="02000503000000020003" pitchFamily="2" charset="0"/>
              </a:rPr>
              <a:t>3. </a:t>
            </a:r>
            <a:r>
              <a:rPr lang="ru-RU" sz="2800" dirty="0" err="1">
                <a:latin typeface="Academy.kz" panose="02000503000000020003" pitchFamily="2" charset="0"/>
              </a:rPr>
              <a:t>Роботтың</a:t>
            </a:r>
            <a:r>
              <a:rPr lang="ru-RU" sz="2800" dirty="0">
                <a:latin typeface="Academy.kz" panose="02000503000000020003" pitchFamily="2" charset="0"/>
              </a:rPr>
              <a:t> </a:t>
            </a:r>
            <a:r>
              <a:rPr lang="ru-RU" sz="2800" dirty="0" err="1">
                <a:latin typeface="Academy.kz" panose="02000503000000020003" pitchFamily="2" charset="0"/>
              </a:rPr>
              <a:t>массасы</a:t>
            </a:r>
            <a:r>
              <a:rPr lang="ru-RU" sz="2800" dirty="0">
                <a:latin typeface="Academy.kz" panose="02000503000000020003" pitchFamily="2" charset="0"/>
              </a:rPr>
              <a:t> 1 кг-</a:t>
            </a:r>
            <a:r>
              <a:rPr lang="ru-RU" sz="2800" dirty="0" err="1">
                <a:latin typeface="Academy.kz" panose="02000503000000020003" pitchFamily="2" charset="0"/>
              </a:rPr>
              <a:t>нан</a:t>
            </a:r>
            <a:r>
              <a:rPr lang="ru-RU" sz="2800" dirty="0">
                <a:latin typeface="Academy.kz" panose="02000503000000020003" pitchFamily="2" charset="0"/>
              </a:rPr>
              <a:t> </a:t>
            </a:r>
            <a:r>
              <a:rPr lang="ru-RU" sz="2800" dirty="0" err="1">
                <a:latin typeface="Academy.kz" panose="02000503000000020003" pitchFamily="2" charset="0"/>
              </a:rPr>
              <a:t>аспауы</a:t>
            </a:r>
            <a:r>
              <a:rPr lang="ru-RU" sz="2800" dirty="0">
                <a:latin typeface="Academy.kz" panose="02000503000000020003" pitchFamily="2" charset="0"/>
              </a:rPr>
              <a:t> </a:t>
            </a:r>
            <a:r>
              <a:rPr lang="ru-RU" sz="2800" dirty="0" err="1">
                <a:latin typeface="Academy.kz" panose="02000503000000020003" pitchFamily="2" charset="0"/>
              </a:rPr>
              <a:t>керек</a:t>
            </a:r>
            <a:r>
              <a:rPr lang="ru-RU" sz="2800" dirty="0">
                <a:latin typeface="Academy.kz" panose="02000503000000020003" pitchFamily="2" charset="0"/>
              </a:rPr>
              <a:t>.</a:t>
            </a:r>
            <a:endParaRPr lang="ru-KZ" sz="2800" dirty="0">
              <a:latin typeface="Academy.kz" panose="02000503000000020003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49">
            <a:hlinkClick r:id="rId3" action="ppaction://hlinksldjump"/>
          </p:cNvPr>
          <p:cNvSpPr/>
          <p:nvPr/>
        </p:nvSpPr>
        <p:spPr>
          <a:xfrm rot="5400000">
            <a:off x="8135450" y="1556928"/>
            <a:ext cx="950100" cy="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49">
            <a:hlinkClick r:id="rId4" action="ppaction://hlinksldjump"/>
          </p:cNvPr>
          <p:cNvSpPr/>
          <p:nvPr/>
        </p:nvSpPr>
        <p:spPr>
          <a:xfrm rot="5400000">
            <a:off x="8100942" y="589675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49">
            <a:hlinkClick r:id="" action="ppaction://noaction"/>
          </p:cNvPr>
          <p:cNvSpPr/>
          <p:nvPr/>
        </p:nvSpPr>
        <p:spPr>
          <a:xfrm rot="5400000">
            <a:off x="8089092" y="2537633"/>
            <a:ext cx="1042800" cy="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49">
            <a:hlinkClick r:id="" action="ppaction://noaction"/>
          </p:cNvPr>
          <p:cNvSpPr/>
          <p:nvPr/>
        </p:nvSpPr>
        <p:spPr>
          <a:xfrm rot="5400000">
            <a:off x="8100942" y="4501251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49">
            <a:hlinkClick r:id="" action="ppaction://noaction"/>
          </p:cNvPr>
          <p:cNvSpPr/>
          <p:nvPr/>
        </p:nvSpPr>
        <p:spPr>
          <a:xfrm rot="5400000">
            <a:off x="8141446" y="3528444"/>
            <a:ext cx="938100" cy="6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49">
            <a:hlinkClick r:id="rId4" action="ppaction://hlinksldjump"/>
          </p:cNvPr>
          <p:cNvSpPr txBox="1"/>
          <p:nvPr/>
        </p:nvSpPr>
        <p:spPr>
          <a:xfrm>
            <a:off x="8189650" y="47022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M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52" name="Google Shape;1552;p49">
            <a:hlinkClick r:id="rId3" action="ppaction://hlinksldjump"/>
          </p:cNvPr>
          <p:cNvSpPr txBox="1"/>
          <p:nvPr/>
        </p:nvSpPr>
        <p:spPr>
          <a:xfrm>
            <a:off x="8189650" y="1476316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53" name="Google Shape;1553;p49">
            <a:hlinkClick r:id="" action="ppaction://noaction"/>
          </p:cNvPr>
          <p:cNvSpPr txBox="1"/>
          <p:nvPr/>
        </p:nvSpPr>
        <p:spPr>
          <a:xfrm>
            <a:off x="8189650" y="2400638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X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54" name="Google Shape;1554;p49">
            <a:hlinkClick r:id="" action="ppaction://noaction"/>
          </p:cNvPr>
          <p:cNvSpPr txBox="1"/>
          <p:nvPr/>
        </p:nvSpPr>
        <p:spPr>
          <a:xfrm>
            <a:off x="8189650" y="3423511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55" name="Google Shape;1555;p49">
            <a:hlinkClick r:id="" action="ppaction://noaction"/>
          </p:cNvPr>
          <p:cNvSpPr txBox="1"/>
          <p:nvPr/>
        </p:nvSpPr>
        <p:spPr>
          <a:xfrm>
            <a:off x="8189650" y="436280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F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1556" name="Google Shape;1556;p49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1557" name="Google Shape;1557;p49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58" name="Google Shape;1558;p49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559" name="Google Shape;1559;p49">
            <a:hlinkClick r:id="rId5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49">
            <a:hlinkClick r:id="rId6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49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49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70AF859-64E4-49B7-BAD4-6850AA5DF8E9}"/>
              </a:ext>
            </a:extLst>
          </p:cNvPr>
          <p:cNvSpPr txBox="1"/>
          <p:nvPr/>
        </p:nvSpPr>
        <p:spPr>
          <a:xfrm>
            <a:off x="909960" y="1436648"/>
            <a:ext cx="72796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7030A0"/>
                </a:solidFill>
                <a:latin typeface="Academy.kz" panose="02000503000000020003" pitchFamily="2" charset="0"/>
              </a:rPr>
              <a:t>Түс</a:t>
            </a:r>
            <a:r>
              <a:rPr lang="ru-RU" sz="3200" b="1" dirty="0">
                <a:solidFill>
                  <a:srgbClr val="7030A0"/>
                </a:solidFill>
                <a:latin typeface="Academy.kz" panose="02000503000000020003" pitchFamily="2" charset="0"/>
              </a:rPr>
              <a:t> </a:t>
            </a:r>
            <a:r>
              <a:rPr lang="ru-RU" sz="3200" b="1" dirty="0" err="1">
                <a:solidFill>
                  <a:srgbClr val="7030A0"/>
                </a:solidFill>
                <a:latin typeface="Academy.kz" panose="02000503000000020003" pitchFamily="2" charset="0"/>
              </a:rPr>
              <a:t>датчигі</a:t>
            </a:r>
            <a:r>
              <a:rPr lang="ru-RU" sz="3200" dirty="0">
                <a:latin typeface="Academy.kz" panose="02000503000000020003" pitchFamily="2" charset="0"/>
              </a:rPr>
              <a:t> </a:t>
            </a:r>
            <a:r>
              <a:rPr lang="ru-RU" sz="3200" dirty="0" err="1">
                <a:latin typeface="Academy.kz" panose="02000503000000020003" pitchFamily="2" charset="0"/>
              </a:rPr>
              <a:t>дегеніміз</a:t>
            </a:r>
            <a:r>
              <a:rPr lang="ru-RU" sz="3200" dirty="0">
                <a:latin typeface="Academy.kz" panose="02000503000000020003" pitchFamily="2" charset="0"/>
              </a:rPr>
              <a:t> - </a:t>
            </a:r>
            <a:r>
              <a:rPr lang="ru-RU" sz="3200" dirty="0" err="1">
                <a:latin typeface="Academy.kz" panose="02000503000000020003" pitchFamily="2" charset="0"/>
              </a:rPr>
              <a:t>түсті</a:t>
            </a:r>
            <a:r>
              <a:rPr lang="ru-RU" sz="3200" dirty="0">
                <a:latin typeface="Academy.kz" panose="02000503000000020003" pitchFamily="2" charset="0"/>
              </a:rPr>
              <a:t> </a:t>
            </a:r>
            <a:r>
              <a:rPr lang="ru-RU" sz="3200" dirty="0" err="1">
                <a:latin typeface="Academy.kz" panose="02000503000000020003" pitchFamily="2" charset="0"/>
              </a:rPr>
              <a:t>және</a:t>
            </a:r>
            <a:r>
              <a:rPr lang="ru-RU" sz="3200" dirty="0">
                <a:latin typeface="Academy.kz" panose="02000503000000020003" pitchFamily="2" charset="0"/>
              </a:rPr>
              <a:t> </a:t>
            </a:r>
            <a:r>
              <a:rPr lang="ru-RU" sz="3200" dirty="0" err="1">
                <a:latin typeface="Academy.kz" panose="02000503000000020003" pitchFamily="2" charset="0"/>
              </a:rPr>
              <a:t>жарық</a:t>
            </a:r>
            <a:r>
              <a:rPr lang="ru-RU" sz="3200" dirty="0">
                <a:latin typeface="Academy.kz" panose="02000503000000020003" pitchFamily="2" charset="0"/>
              </a:rPr>
              <a:t> </a:t>
            </a:r>
            <a:r>
              <a:rPr lang="ru-RU" sz="3200" dirty="0" err="1">
                <a:latin typeface="Academy.kz" panose="02000503000000020003" pitchFamily="2" charset="0"/>
              </a:rPr>
              <a:t>жарықтылығын</a:t>
            </a:r>
            <a:r>
              <a:rPr lang="ru-RU" sz="3200" dirty="0">
                <a:latin typeface="Academy.kz" panose="02000503000000020003" pitchFamily="2" charset="0"/>
              </a:rPr>
              <a:t> </a:t>
            </a:r>
            <a:r>
              <a:rPr lang="ru-RU" sz="3200" dirty="0" err="1">
                <a:latin typeface="Academy.kz" panose="02000503000000020003" pitchFamily="2" charset="0"/>
              </a:rPr>
              <a:t>анықтай</a:t>
            </a:r>
            <a:r>
              <a:rPr lang="ru-RU" sz="3200" dirty="0">
                <a:latin typeface="Academy.kz" panose="02000503000000020003" pitchFamily="2" charset="0"/>
              </a:rPr>
              <a:t> </a:t>
            </a:r>
            <a:r>
              <a:rPr lang="ru-RU" sz="3200" dirty="0" err="1">
                <a:latin typeface="Academy.kz" panose="02000503000000020003" pitchFamily="2" charset="0"/>
              </a:rPr>
              <a:t>алатын</a:t>
            </a:r>
            <a:r>
              <a:rPr lang="ru-RU" sz="3200" dirty="0">
                <a:latin typeface="Academy.kz" panose="02000503000000020003" pitchFamily="2" charset="0"/>
              </a:rPr>
              <a:t> </a:t>
            </a:r>
            <a:r>
              <a:rPr lang="ru-RU" sz="3200" dirty="0" err="1">
                <a:latin typeface="Academy.kz" panose="02000503000000020003" pitchFamily="2" charset="0"/>
              </a:rPr>
              <a:t>құрылғы</a:t>
            </a:r>
            <a:r>
              <a:rPr lang="ru-RU" sz="3200" dirty="0">
                <a:latin typeface="Academy.kz" panose="02000503000000020003" pitchFamily="2" charset="0"/>
              </a:rPr>
              <a:t>.</a:t>
            </a:r>
            <a:endParaRPr lang="ru-KZ" sz="2400" b="1" dirty="0">
              <a:solidFill>
                <a:schemeClr val="accent6"/>
              </a:solidFill>
              <a:latin typeface="Academy.kz" panose="02000503000000020003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AA7DC7-9E5B-464F-8624-C4C0DB7011A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262" t="15170" r="10888" b="44491"/>
          <a:stretch/>
        </p:blipFill>
        <p:spPr>
          <a:xfrm>
            <a:off x="3205205" y="2681438"/>
            <a:ext cx="2689199" cy="21425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4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2" name="Google Shape;4072;p70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4073" name="Google Shape;4073;p70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74" name="Google Shape;4074;p70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075" name="Google Shape;4075;p70">
            <a:hlinkClick r:id="rId3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6" name="Google Shape;4076;p70">
            <a:hlinkClick r:id="rId4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5" name="Google Shape;4085;p70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6" name="Google Shape;4086;p70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301377-F378-428C-A455-F72A16052525}"/>
              </a:ext>
            </a:extLst>
          </p:cNvPr>
          <p:cNvSpPr txBox="1"/>
          <p:nvPr/>
        </p:nvSpPr>
        <p:spPr>
          <a:xfrm>
            <a:off x="1569210" y="567553"/>
            <a:ext cx="5516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7030A0"/>
                </a:solidFill>
                <a:latin typeface="Academy.kz" panose="02000503000000020003" pitchFamily="2" charset="0"/>
              </a:rPr>
              <a:t>Роботтың</a:t>
            </a:r>
            <a:r>
              <a:rPr lang="ru-RU" sz="2400" b="1" dirty="0">
                <a:solidFill>
                  <a:srgbClr val="7030A0"/>
                </a:solidFill>
                <a:latin typeface="Academy.kz" panose="02000503000000020003" pitchFamily="2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Academy.kz" panose="02000503000000020003" pitchFamily="2" charset="0"/>
              </a:rPr>
              <a:t>сызық</a:t>
            </a:r>
            <a:r>
              <a:rPr lang="ru-RU" sz="2400" b="1" dirty="0">
                <a:solidFill>
                  <a:srgbClr val="7030A0"/>
                </a:solidFill>
                <a:latin typeface="Academy.kz" panose="02000503000000020003" pitchFamily="2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Academy.kz" panose="02000503000000020003" pitchFamily="2" charset="0"/>
              </a:rPr>
              <a:t>бойымен</a:t>
            </a:r>
            <a:r>
              <a:rPr lang="ru-RU" sz="2400" b="1" dirty="0">
                <a:solidFill>
                  <a:srgbClr val="7030A0"/>
                </a:solidFill>
                <a:latin typeface="Academy.kz" panose="02000503000000020003" pitchFamily="2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Academy.kz" panose="02000503000000020003" pitchFamily="2" charset="0"/>
              </a:rPr>
              <a:t>қозғалысы</a:t>
            </a:r>
            <a:endParaRPr lang="ru-KZ" sz="2400" b="1" dirty="0">
              <a:solidFill>
                <a:srgbClr val="7030A0"/>
              </a:solidFill>
              <a:latin typeface="Academy.kz" panose="02000503000000020003" pitchFamily="2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0936270-EC51-428D-A033-91E619DCF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94" t="12967" r="12729" b="7665"/>
          <a:stretch/>
        </p:blipFill>
        <p:spPr bwMode="auto">
          <a:xfrm>
            <a:off x="4572000" y="1374399"/>
            <a:ext cx="4031968" cy="3288397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FB5684-0E40-4DD1-9D15-3FABA8D6B8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273" y="1379532"/>
            <a:ext cx="3262082" cy="3283264"/>
          </a:xfrm>
          <a:prstGeom prst="rect">
            <a:avLst/>
          </a:prstGeom>
          <a:ln w="19050">
            <a:solidFill>
              <a:srgbClr val="7030A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4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" name="Google Shape;4198;p74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9" name="Google Shape;4199;p74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0" name="Google Shape;4200;p74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1" name="Google Shape;4201;p74"/>
          <p:cNvSpPr/>
          <p:nvPr/>
        </p:nvSpPr>
        <p:spPr>
          <a:xfrm flipH="1">
            <a:off x="4640163" y="33893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7" name="Google Shape;4237;p74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4238" name="Google Shape;4238;p74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39" name="Google Shape;4239;p74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240" name="Google Shape;4240;p74">
            <a:hlinkClick r:id="rId3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1" name="Google Shape;4241;p74">
            <a:hlinkClick r:id="rId4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2" name="Google Shape;4242;p74">
            <a:hlinkClick r:id="" action="ppaction://noaction"/>
          </p:cNvPr>
          <p:cNvSpPr/>
          <p:nvPr/>
        </p:nvSpPr>
        <p:spPr>
          <a:xfrm rot="5400000">
            <a:off x="8034175" y="3124075"/>
            <a:ext cx="11589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3" name="Google Shape;4243;p74">
            <a:hlinkClick r:id="rId5" action="ppaction://hlinksldjump"/>
          </p:cNvPr>
          <p:cNvSpPr/>
          <p:nvPr/>
        </p:nvSpPr>
        <p:spPr>
          <a:xfrm rot="5400000">
            <a:off x="7968625" y="1902850"/>
            <a:ext cx="1290000" cy="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4" name="Google Shape;4244;p74">
            <a:hlinkClick r:id="" action="ppaction://noaction"/>
          </p:cNvPr>
          <p:cNvSpPr/>
          <p:nvPr/>
        </p:nvSpPr>
        <p:spPr>
          <a:xfrm rot="5400000">
            <a:off x="7955425" y="4354875"/>
            <a:ext cx="13164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5" name="Google Shape;4245;p74">
            <a:hlinkClick r:id="rId5" action="ppaction://hlinksldjump"/>
          </p:cNvPr>
          <p:cNvSpPr txBox="1"/>
          <p:nvPr/>
        </p:nvSpPr>
        <p:spPr>
          <a:xfrm>
            <a:off x="8264833" y="18590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46" name="Google Shape;4246;p74">
            <a:hlinkClick r:id="" action="ppaction://noaction"/>
          </p:cNvPr>
          <p:cNvSpPr txBox="1"/>
          <p:nvPr/>
        </p:nvSpPr>
        <p:spPr>
          <a:xfrm>
            <a:off x="8264833" y="30629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47" name="Google Shape;4247;p74">
            <a:hlinkClick r:id="" action="ppaction://noaction"/>
          </p:cNvPr>
          <p:cNvSpPr txBox="1"/>
          <p:nvPr/>
        </p:nvSpPr>
        <p:spPr>
          <a:xfrm>
            <a:off x="8264833" y="42668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48" name="Google Shape;4248;p74">
            <a:hlinkClick r:id="rId6" action="ppaction://hlinksldjump"/>
          </p:cNvPr>
          <p:cNvSpPr/>
          <p:nvPr/>
        </p:nvSpPr>
        <p:spPr>
          <a:xfrm rot="5400000">
            <a:off x="8024275" y="672825"/>
            <a:ext cx="11787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9" name="Google Shape;4249;p74">
            <a:hlinkClick r:id="rId6" action="ppaction://hlinksldjump"/>
          </p:cNvPr>
          <p:cNvSpPr txBox="1"/>
          <p:nvPr/>
        </p:nvSpPr>
        <p:spPr>
          <a:xfrm>
            <a:off x="8264833" y="6551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50" name="Google Shape;4250;p74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1" name="Google Shape;4251;p74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29BF0F3-1D2F-407F-9201-8452256CB15B}"/>
              </a:ext>
            </a:extLst>
          </p:cNvPr>
          <p:cNvSpPr/>
          <p:nvPr/>
        </p:nvSpPr>
        <p:spPr>
          <a:xfrm>
            <a:off x="766500" y="1614380"/>
            <a:ext cx="7460533" cy="165180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kk-KZ" sz="2000" dirty="0">
              <a:solidFill>
                <a:schemeClr val="accent6"/>
              </a:solidFill>
              <a:latin typeface="Academy.kz" panose="02000503000000020003" pitchFamily="2" charset="0"/>
            </a:endParaRPr>
          </a:p>
          <a:p>
            <a:pPr algn="just"/>
            <a:r>
              <a:rPr lang="kk-KZ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«</a:t>
            </a:r>
            <a:r>
              <a:rPr lang="en-US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Seiko Epson</a:t>
            </a:r>
            <a:r>
              <a:rPr lang="kk-KZ" sz="2000" dirty="0">
                <a:solidFill>
                  <a:schemeClr val="accent6"/>
                </a:solidFill>
                <a:latin typeface="Academy.kz" panose="02000503000000020003" pitchFamily="2" charset="0"/>
              </a:rPr>
              <a:t>» деп аталатын жапондық компания дүниедегі ең кішкентай роботты құрастырды. Роботтың салмағы небәрі 1,5 килограмм, ал ұзындығы 1 сантиметр.</a:t>
            </a:r>
            <a:endParaRPr lang="ru-KZ" sz="2000" dirty="0">
              <a:solidFill>
                <a:schemeClr val="accent6"/>
              </a:solidFill>
              <a:latin typeface="Academy.kz" panose="02000503000000020003" pitchFamily="2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EB48D2B-CEB1-4ECA-B855-2091A735599B}"/>
              </a:ext>
            </a:extLst>
          </p:cNvPr>
          <p:cNvCxnSpPr>
            <a:cxnSpLocks/>
          </p:cNvCxnSpPr>
          <p:nvPr/>
        </p:nvCxnSpPr>
        <p:spPr>
          <a:xfrm>
            <a:off x="891822" y="2016691"/>
            <a:ext cx="7213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DD5E338-649E-4C62-AD79-43300C707AFE}"/>
              </a:ext>
            </a:extLst>
          </p:cNvPr>
          <p:cNvSpPr txBox="1"/>
          <p:nvPr/>
        </p:nvSpPr>
        <p:spPr>
          <a:xfrm>
            <a:off x="1027289" y="1662397"/>
            <a:ext cx="1729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>
                <a:solidFill>
                  <a:srgbClr val="00B050"/>
                </a:solidFill>
                <a:latin typeface="Academy.kz" panose="02000503000000020003" pitchFamily="2" charset="0"/>
              </a:rPr>
              <a:t>Міне, қызық!</a:t>
            </a:r>
            <a:endParaRPr lang="ru-KZ" sz="2000" b="1" dirty="0">
              <a:solidFill>
                <a:srgbClr val="00B050"/>
              </a:solidFill>
              <a:latin typeface="Academy.kz" panose="02000503000000020003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4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" name="Google Shape;4198;p74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9" name="Google Shape;4199;p74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0" name="Google Shape;4200;p74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1" name="Google Shape;4201;p74"/>
          <p:cNvSpPr/>
          <p:nvPr/>
        </p:nvSpPr>
        <p:spPr>
          <a:xfrm flipH="1">
            <a:off x="4640163" y="33893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7" name="Google Shape;4237;p74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4238" name="Google Shape;4238;p74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39" name="Google Shape;4239;p74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240" name="Google Shape;4240;p74">
            <a:hlinkClick r:id="rId3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1" name="Google Shape;4241;p74">
            <a:hlinkClick r:id="rId4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0" name="Google Shape;4250;p74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1" name="Google Shape;4251;p74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E669F-B517-45A5-A559-FA1D0CF65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4859" y="1287550"/>
            <a:ext cx="3907592" cy="322275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2587090-ECB2-4315-82F3-0147FD20832A}"/>
              </a:ext>
            </a:extLst>
          </p:cNvPr>
          <p:cNvSpPr txBox="1"/>
          <p:nvPr/>
        </p:nvSpPr>
        <p:spPr>
          <a:xfrm>
            <a:off x="514256" y="1138823"/>
            <a:ext cx="4572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Academy.kz" panose="02000503000000020003" pitchFamily="2" charset="0"/>
              </a:rPr>
              <a:t>1. </a:t>
            </a:r>
            <a:r>
              <a:rPr lang="ru-RU" sz="1600" b="1" dirty="0">
                <a:solidFill>
                  <a:srgbClr val="7030A0"/>
                </a:solidFill>
                <a:latin typeface="Academy.kz" panose="02000503000000020003" pitchFamily="2" charset="0"/>
              </a:rPr>
              <a:t>Старт</a:t>
            </a:r>
            <a:r>
              <a:rPr lang="ru-RU" sz="1600" dirty="0">
                <a:latin typeface="Academy.kz" panose="02000503000000020003" pitchFamily="2" charset="0"/>
              </a:rPr>
              <a:t> </a:t>
            </a:r>
            <a:r>
              <a:rPr lang="ru-RU" sz="1600" dirty="0" err="1">
                <a:latin typeface="Academy.kz" panose="02000503000000020003" pitchFamily="2" charset="0"/>
              </a:rPr>
              <a:t>блогына</a:t>
            </a:r>
            <a:r>
              <a:rPr lang="ru-RU" sz="1600" dirty="0">
                <a:latin typeface="Academy.kz" panose="02000503000000020003" pitchFamily="2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Academy.kz" panose="02000503000000020003" pitchFamily="2" charset="0"/>
              </a:rPr>
              <a:t>Цикл </a:t>
            </a:r>
            <a:r>
              <a:rPr lang="ru-RU" sz="1600" dirty="0" err="1">
                <a:latin typeface="Academy.kz" panose="02000503000000020003" pitchFamily="2" charset="0"/>
              </a:rPr>
              <a:t>блогын</a:t>
            </a:r>
            <a:r>
              <a:rPr lang="ru-RU" sz="1600" dirty="0">
                <a:latin typeface="Academy.kz" panose="02000503000000020003" pitchFamily="2" charset="0"/>
              </a:rPr>
              <a:t> </a:t>
            </a:r>
            <a:r>
              <a:rPr lang="ru-RU" sz="1600" dirty="0" err="1">
                <a:latin typeface="Academy.kz" panose="02000503000000020003" pitchFamily="2" charset="0"/>
              </a:rPr>
              <a:t>жалғаймыз</a:t>
            </a:r>
            <a:r>
              <a:rPr lang="ru-RU" sz="1600" dirty="0">
                <a:latin typeface="Academy.kz" panose="02000503000000020003" pitchFamily="2" charset="0"/>
              </a:rPr>
              <a:t>. </a:t>
            </a:r>
          </a:p>
          <a:p>
            <a:r>
              <a:rPr lang="ru-RU" sz="1600" dirty="0">
                <a:latin typeface="Academy.kz" panose="02000503000000020003" pitchFamily="2" charset="0"/>
              </a:rPr>
              <a:t>2. </a:t>
            </a:r>
            <a:r>
              <a:rPr lang="ru-RU" sz="1600" b="1" dirty="0">
                <a:solidFill>
                  <a:srgbClr val="7030A0"/>
                </a:solidFill>
                <a:latin typeface="Academy.kz" panose="02000503000000020003" pitchFamily="2" charset="0"/>
              </a:rPr>
              <a:t>Цикл</a:t>
            </a:r>
            <a:r>
              <a:rPr lang="ru-RU" sz="1600" dirty="0">
                <a:latin typeface="Academy.kz" panose="02000503000000020003" pitchFamily="2" charset="0"/>
              </a:rPr>
              <a:t> </a:t>
            </a:r>
            <a:r>
              <a:rPr lang="ru-RU" sz="1600" dirty="0" err="1">
                <a:latin typeface="Academy.kz" panose="02000503000000020003" pitchFamily="2" charset="0"/>
              </a:rPr>
              <a:t>блогына</a:t>
            </a:r>
            <a:r>
              <a:rPr lang="ru-RU" sz="1600" dirty="0">
                <a:latin typeface="Academy.kz" panose="02000503000000020003" pitchFamily="2" charset="0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Academy.kz" panose="02000503000000020003" pitchFamily="2" charset="0"/>
              </a:rPr>
              <a:t>Өшіріп-қосқыш</a:t>
            </a:r>
            <a:r>
              <a:rPr lang="ru-RU" sz="1600" dirty="0">
                <a:latin typeface="Academy.kz" panose="02000503000000020003" pitchFamily="2" charset="0"/>
              </a:rPr>
              <a:t> </a:t>
            </a:r>
            <a:r>
              <a:rPr lang="ru-RU" sz="1600" dirty="0" err="1">
                <a:latin typeface="Academy.kz" panose="02000503000000020003" pitchFamily="2" charset="0"/>
              </a:rPr>
              <a:t>блогын</a:t>
            </a:r>
            <a:r>
              <a:rPr lang="ru-RU" sz="1600" dirty="0">
                <a:latin typeface="Academy.kz" panose="02000503000000020003" pitchFamily="2" charset="0"/>
              </a:rPr>
              <a:t> </a:t>
            </a:r>
            <a:r>
              <a:rPr lang="ru-RU" sz="1600" dirty="0" err="1">
                <a:latin typeface="Academy.kz" panose="02000503000000020003" pitchFamily="2" charset="0"/>
              </a:rPr>
              <a:t>жалғаймыз</a:t>
            </a:r>
            <a:r>
              <a:rPr lang="ru-RU" sz="1600" dirty="0">
                <a:latin typeface="Academy.kz" panose="02000503000000020003" pitchFamily="2" charset="0"/>
              </a:rPr>
              <a:t>. </a:t>
            </a:r>
          </a:p>
          <a:p>
            <a:r>
              <a:rPr lang="ru-RU" sz="1600" dirty="0">
                <a:latin typeface="Academy.kz" panose="02000503000000020003" pitchFamily="2" charset="0"/>
              </a:rPr>
              <a:t>3. </a:t>
            </a:r>
            <a:r>
              <a:rPr lang="ru-RU" sz="1600" dirty="0" err="1">
                <a:latin typeface="Academy.kz" panose="02000503000000020003" pitchFamily="2" charset="0"/>
              </a:rPr>
              <a:t>Датчиктен</a:t>
            </a:r>
            <a:r>
              <a:rPr lang="ru-RU" sz="1600" dirty="0">
                <a:latin typeface="Academy.kz" panose="02000503000000020003" pitchFamily="2" charset="0"/>
              </a:rPr>
              <a:t> </a:t>
            </a:r>
            <a:r>
              <a:rPr lang="ru-RU" sz="1600" dirty="0" err="1">
                <a:latin typeface="Academy.kz" panose="02000503000000020003" pitchFamily="2" charset="0"/>
              </a:rPr>
              <a:t>мәліметтерді</a:t>
            </a:r>
            <a:r>
              <a:rPr lang="ru-RU" sz="1600" dirty="0">
                <a:latin typeface="Academy.kz" panose="02000503000000020003" pitchFamily="2" charset="0"/>
              </a:rPr>
              <a:t> </a:t>
            </a:r>
            <a:r>
              <a:rPr lang="ru-RU" sz="1600" dirty="0" err="1">
                <a:latin typeface="Academy.kz" panose="02000503000000020003" pitchFamily="2" charset="0"/>
              </a:rPr>
              <a:t>алу</a:t>
            </a:r>
            <a:r>
              <a:rPr lang="ru-RU" sz="1600" dirty="0">
                <a:latin typeface="Academy.kz" panose="02000503000000020003" pitchFamily="2" charset="0"/>
              </a:rPr>
              <a:t> </a:t>
            </a:r>
            <a:r>
              <a:rPr lang="ru-RU" sz="1600" dirty="0" err="1">
                <a:latin typeface="Academy.kz" panose="02000503000000020003" pitchFamily="2" charset="0"/>
              </a:rPr>
              <a:t>үшін</a:t>
            </a:r>
            <a:r>
              <a:rPr lang="ru-RU" sz="1600" dirty="0">
                <a:latin typeface="Academy.kz" panose="02000503000000020003" pitchFamily="2" charset="0"/>
              </a:rPr>
              <a:t> </a:t>
            </a:r>
            <a:r>
              <a:rPr lang="ru-RU" sz="1600" dirty="0" err="1">
                <a:latin typeface="Academy.kz" panose="02000503000000020003" pitchFamily="2" charset="0"/>
              </a:rPr>
              <a:t>оның</a:t>
            </a:r>
            <a:r>
              <a:rPr lang="ru-RU" sz="1600" dirty="0">
                <a:latin typeface="Academy.kz" panose="02000503000000020003" pitchFamily="2" charset="0"/>
              </a:rPr>
              <a:t> </a:t>
            </a:r>
            <a:r>
              <a:rPr lang="ru-RU" sz="1600" dirty="0" err="1">
                <a:latin typeface="Academy.kz" panose="02000503000000020003" pitchFamily="2" charset="0"/>
              </a:rPr>
              <a:t>режимін</a:t>
            </a:r>
            <a:r>
              <a:rPr lang="ru-RU" sz="1600" dirty="0">
                <a:latin typeface="Academy.kz" panose="02000503000000020003" pitchFamily="2" charset="0"/>
              </a:rPr>
              <a:t> </a:t>
            </a:r>
            <a:r>
              <a:rPr lang="ru-RU" sz="1600" dirty="0" err="1">
                <a:latin typeface="Academy.kz" panose="02000503000000020003" pitchFamily="2" charset="0"/>
              </a:rPr>
              <a:t>ауыстырамыз</a:t>
            </a:r>
            <a:r>
              <a:rPr lang="ru-RU" sz="1600" dirty="0">
                <a:latin typeface="Academy.kz" panose="02000503000000020003" pitchFamily="2" charset="0"/>
              </a:rPr>
              <a:t>: </a:t>
            </a:r>
          </a:p>
          <a:p>
            <a:r>
              <a:rPr lang="ru-RU" sz="1600" b="1" dirty="0" err="1">
                <a:solidFill>
                  <a:srgbClr val="7030A0"/>
                </a:solidFill>
                <a:latin typeface="Academy.kz" panose="02000503000000020003" pitchFamily="2" charset="0"/>
              </a:rPr>
              <a:t>Түс</a:t>
            </a:r>
            <a:r>
              <a:rPr lang="ru-RU" sz="1600" b="1" dirty="0">
                <a:solidFill>
                  <a:srgbClr val="7030A0"/>
                </a:solidFill>
                <a:latin typeface="Academy.kz" panose="02000503000000020003" pitchFamily="2" charset="0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Academy.kz" panose="02000503000000020003" pitchFamily="2" charset="0"/>
              </a:rPr>
              <a:t>датчигі</a:t>
            </a:r>
            <a:r>
              <a:rPr lang="ru-RU" sz="1600" b="1" dirty="0">
                <a:solidFill>
                  <a:srgbClr val="7030A0"/>
                </a:solidFill>
                <a:latin typeface="Academy.kz" panose="02000503000000020003" pitchFamily="2" charset="0"/>
              </a:rPr>
              <a:t> ⇒ </a:t>
            </a:r>
            <a:r>
              <a:rPr lang="ru-RU" sz="1600" b="1" dirty="0" err="1">
                <a:solidFill>
                  <a:srgbClr val="7030A0"/>
                </a:solidFill>
                <a:latin typeface="Academy.kz" panose="02000503000000020003" pitchFamily="2" charset="0"/>
              </a:rPr>
              <a:t>Өлшеу</a:t>
            </a:r>
            <a:r>
              <a:rPr lang="ru-RU" sz="1600" b="1" dirty="0">
                <a:solidFill>
                  <a:srgbClr val="7030A0"/>
                </a:solidFill>
                <a:latin typeface="Academy.kz" panose="02000503000000020003" pitchFamily="2" charset="0"/>
              </a:rPr>
              <a:t> ⇒ </a:t>
            </a:r>
            <a:r>
              <a:rPr lang="ru-RU" sz="1600" b="1" dirty="0" err="1">
                <a:solidFill>
                  <a:srgbClr val="7030A0"/>
                </a:solidFill>
                <a:latin typeface="Academy.kz" panose="02000503000000020003" pitchFamily="2" charset="0"/>
              </a:rPr>
              <a:t>Түс</a:t>
            </a:r>
            <a:r>
              <a:rPr lang="ru-RU" sz="1600" b="1" dirty="0">
                <a:solidFill>
                  <a:srgbClr val="7030A0"/>
                </a:solidFill>
                <a:latin typeface="Academy.kz" panose="02000503000000020003" pitchFamily="2" charset="0"/>
              </a:rPr>
              <a:t>. </a:t>
            </a:r>
          </a:p>
          <a:p>
            <a:r>
              <a:rPr lang="ru-RU" sz="1600" dirty="0">
                <a:latin typeface="Academy.kz" panose="02000503000000020003" pitchFamily="2" charset="0"/>
              </a:rPr>
              <a:t>4. </a:t>
            </a:r>
            <a:r>
              <a:rPr lang="ru-RU" sz="1600" b="1" dirty="0" err="1">
                <a:solidFill>
                  <a:srgbClr val="7030A0"/>
                </a:solidFill>
                <a:latin typeface="Academy.kz" panose="02000503000000020003" pitchFamily="2" charset="0"/>
              </a:rPr>
              <a:t>Өшіріп-қосқыш</a:t>
            </a:r>
            <a:r>
              <a:rPr lang="ru-RU" sz="1600" dirty="0">
                <a:latin typeface="Academy.kz" panose="02000503000000020003" pitchFamily="2" charset="0"/>
              </a:rPr>
              <a:t> </a:t>
            </a:r>
            <a:r>
              <a:rPr lang="ru-RU" sz="1600" dirty="0" err="1">
                <a:latin typeface="Academy.kz" panose="02000503000000020003" pitchFamily="2" charset="0"/>
              </a:rPr>
              <a:t>блогының</a:t>
            </a:r>
            <a:r>
              <a:rPr lang="ru-RU" sz="1600" dirty="0">
                <a:latin typeface="Academy.kz" panose="02000503000000020003" pitchFamily="2" charset="0"/>
              </a:rPr>
              <a:t> </a:t>
            </a:r>
            <a:r>
              <a:rPr lang="ru-RU" sz="1600" dirty="0" err="1">
                <a:latin typeface="Academy.kz" panose="02000503000000020003" pitchFamily="2" charset="0"/>
              </a:rPr>
              <a:t>үстіңгі</a:t>
            </a:r>
            <a:r>
              <a:rPr lang="ru-RU" sz="1600" dirty="0">
                <a:latin typeface="Academy.kz" panose="02000503000000020003" pitchFamily="2" charset="0"/>
              </a:rPr>
              <a:t> </a:t>
            </a:r>
            <a:r>
              <a:rPr lang="ru-RU" sz="1600" dirty="0" err="1">
                <a:latin typeface="Academy.kz" panose="02000503000000020003" pitchFamily="2" charset="0"/>
              </a:rPr>
              <a:t>жағына</a:t>
            </a:r>
            <a:r>
              <a:rPr lang="ru-RU" sz="1600" dirty="0">
                <a:latin typeface="Academy.kz" panose="02000503000000020003" pitchFamily="2" charset="0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Academy.kz" panose="02000503000000020003" pitchFamily="2" charset="0"/>
              </a:rPr>
              <a:t>Рульдік</a:t>
            </a:r>
            <a:r>
              <a:rPr lang="ru-RU" sz="1600" b="1" dirty="0">
                <a:solidFill>
                  <a:srgbClr val="7030A0"/>
                </a:solidFill>
                <a:latin typeface="Academy.kz" panose="02000503000000020003" pitchFamily="2" charset="0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Academy.kz" panose="02000503000000020003" pitchFamily="2" charset="0"/>
              </a:rPr>
              <a:t>басқар</a:t>
            </a:r>
            <a:r>
              <a:rPr lang="ru-RU" sz="1600" dirty="0" err="1">
                <a:latin typeface="Academy.kz" panose="02000503000000020003" pitchFamily="2" charset="0"/>
              </a:rPr>
              <a:t>у</a:t>
            </a:r>
            <a:r>
              <a:rPr lang="ru-RU" sz="1600" dirty="0">
                <a:latin typeface="Academy.kz" panose="02000503000000020003" pitchFamily="2" charset="0"/>
              </a:rPr>
              <a:t> </a:t>
            </a:r>
            <a:r>
              <a:rPr lang="ru-RU" sz="1600" dirty="0" err="1">
                <a:latin typeface="Academy.kz" panose="02000503000000020003" pitchFamily="2" charset="0"/>
              </a:rPr>
              <a:t>блогын</a:t>
            </a:r>
            <a:r>
              <a:rPr lang="ru-RU" sz="1600" dirty="0">
                <a:latin typeface="Academy.kz" panose="02000503000000020003" pitchFamily="2" charset="0"/>
              </a:rPr>
              <a:t> </a:t>
            </a:r>
            <a:r>
              <a:rPr lang="ru-RU" sz="1600" dirty="0" err="1">
                <a:latin typeface="Academy.kz" panose="02000503000000020003" pitchFamily="2" charset="0"/>
              </a:rPr>
              <a:t>жалғап</a:t>
            </a:r>
            <a:r>
              <a:rPr lang="ru-RU" sz="1600" dirty="0">
                <a:latin typeface="Academy.kz" panose="02000503000000020003" pitchFamily="2" charset="0"/>
              </a:rPr>
              <a:t>, </a:t>
            </a:r>
            <a:r>
              <a:rPr lang="ru-RU" sz="1600" b="1" dirty="0" err="1">
                <a:solidFill>
                  <a:srgbClr val="7030A0"/>
                </a:solidFill>
                <a:latin typeface="Academy.kz" panose="02000503000000020003" pitchFamily="2" charset="0"/>
              </a:rPr>
              <a:t>Қосу</a:t>
            </a:r>
            <a:r>
              <a:rPr lang="ru-RU" sz="1600" dirty="0">
                <a:latin typeface="Academy.kz" panose="02000503000000020003" pitchFamily="2" charset="0"/>
              </a:rPr>
              <a:t> </a:t>
            </a:r>
            <a:r>
              <a:rPr lang="ru-RU" sz="1600" dirty="0" err="1">
                <a:latin typeface="Academy.kz" panose="02000503000000020003" pitchFamily="2" charset="0"/>
              </a:rPr>
              <a:t>режимін</a:t>
            </a:r>
            <a:r>
              <a:rPr lang="ru-RU" sz="1600" dirty="0">
                <a:latin typeface="Academy.kz" panose="02000503000000020003" pitchFamily="2" charset="0"/>
              </a:rPr>
              <a:t> </a:t>
            </a:r>
            <a:r>
              <a:rPr lang="ru-RU" sz="1600" dirty="0" err="1">
                <a:latin typeface="Academy.kz" panose="02000503000000020003" pitchFamily="2" charset="0"/>
              </a:rPr>
              <a:t>таңдаймыз</a:t>
            </a:r>
            <a:r>
              <a:rPr lang="ru-RU" sz="1600" dirty="0">
                <a:latin typeface="Academy.kz" panose="02000503000000020003" pitchFamily="2" charset="0"/>
              </a:rPr>
              <a:t>. </a:t>
            </a:r>
            <a:r>
              <a:rPr lang="ru-RU" sz="1600" b="1" dirty="0" err="1">
                <a:solidFill>
                  <a:srgbClr val="7030A0"/>
                </a:solidFill>
                <a:latin typeface="Academy.kz" panose="02000503000000020003" pitchFamily="2" charset="0"/>
              </a:rPr>
              <a:t>Рульдік</a:t>
            </a:r>
            <a:r>
              <a:rPr lang="ru-RU" sz="1600" b="1" dirty="0">
                <a:solidFill>
                  <a:srgbClr val="7030A0"/>
                </a:solidFill>
                <a:latin typeface="Academy.kz" panose="02000503000000020003" pitchFamily="2" charset="0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Academy.kz" panose="02000503000000020003" pitchFamily="2" charset="0"/>
              </a:rPr>
              <a:t>басқару</a:t>
            </a:r>
            <a:r>
              <a:rPr lang="ru-RU" sz="1600" b="1" dirty="0">
                <a:solidFill>
                  <a:srgbClr val="7030A0"/>
                </a:solidFill>
                <a:latin typeface="Academy.kz" panose="02000503000000020003" pitchFamily="2" charset="0"/>
              </a:rPr>
              <a:t> </a:t>
            </a:r>
            <a:r>
              <a:rPr lang="ru-RU" sz="1600" dirty="0" err="1">
                <a:latin typeface="Academy.kz" panose="02000503000000020003" pitchFamily="2" charset="0"/>
              </a:rPr>
              <a:t>күйін</a:t>
            </a:r>
            <a:r>
              <a:rPr lang="ru-RU" sz="1600" dirty="0">
                <a:latin typeface="Academy.kz" panose="02000503000000020003" pitchFamily="2" charset="0"/>
              </a:rPr>
              <a:t> 50-ге </a:t>
            </a:r>
            <a:r>
              <a:rPr lang="ru-RU" sz="1600" dirty="0" err="1">
                <a:latin typeface="Academy.kz" panose="02000503000000020003" pitchFamily="2" charset="0"/>
              </a:rPr>
              <a:t>келтіреміз</a:t>
            </a:r>
            <a:r>
              <a:rPr lang="ru-RU" sz="1600" dirty="0">
                <a:latin typeface="Academy.kz" panose="02000503000000020003" pitchFamily="2" charset="0"/>
              </a:rPr>
              <a:t>. </a:t>
            </a:r>
            <a:r>
              <a:rPr lang="ru-RU" sz="1600" dirty="0" err="1">
                <a:latin typeface="Academy.kz" panose="02000503000000020003" pitchFamily="2" charset="0"/>
              </a:rPr>
              <a:t>Түсін</a:t>
            </a:r>
            <a:r>
              <a:rPr lang="ru-RU" sz="1600" dirty="0">
                <a:latin typeface="Academy.kz" panose="02000503000000020003" pitchFamily="2" charset="0"/>
              </a:rPr>
              <a:t> </a:t>
            </a:r>
            <a:r>
              <a:rPr lang="ru-RU" sz="1600" dirty="0" err="1">
                <a:latin typeface="Academy.kz" panose="02000503000000020003" pitchFamily="2" charset="0"/>
              </a:rPr>
              <a:t>қараға</a:t>
            </a:r>
            <a:r>
              <a:rPr lang="ru-RU" sz="1600" dirty="0">
                <a:latin typeface="Academy.kz" panose="02000503000000020003" pitchFamily="2" charset="0"/>
              </a:rPr>
              <a:t> </a:t>
            </a:r>
            <a:r>
              <a:rPr lang="ru-RU" sz="1600" dirty="0" err="1">
                <a:latin typeface="Academy.kz" panose="02000503000000020003" pitchFamily="2" charset="0"/>
              </a:rPr>
              <a:t>өзгертеміз</a:t>
            </a:r>
            <a:r>
              <a:rPr lang="ru-RU" sz="1600" dirty="0">
                <a:latin typeface="Academy.kz" panose="02000503000000020003" pitchFamily="2" charset="0"/>
              </a:rPr>
              <a:t>. </a:t>
            </a:r>
          </a:p>
          <a:p>
            <a:r>
              <a:rPr lang="ru-RU" sz="1600" dirty="0">
                <a:latin typeface="Academy.kz" panose="02000503000000020003" pitchFamily="2" charset="0"/>
              </a:rPr>
              <a:t>5. </a:t>
            </a:r>
            <a:r>
              <a:rPr lang="ru-RU" sz="1600" b="1" dirty="0" err="1">
                <a:solidFill>
                  <a:srgbClr val="7030A0"/>
                </a:solidFill>
                <a:latin typeface="Academy.kz" panose="02000503000000020003" pitchFamily="2" charset="0"/>
              </a:rPr>
              <a:t>Өшіріп-қосқыш</a:t>
            </a:r>
            <a:r>
              <a:rPr lang="ru-RU" sz="1600" dirty="0">
                <a:latin typeface="Academy.kz" panose="02000503000000020003" pitchFamily="2" charset="0"/>
              </a:rPr>
              <a:t> </a:t>
            </a:r>
            <a:r>
              <a:rPr lang="ru-RU" sz="1600" dirty="0" err="1">
                <a:latin typeface="Academy.kz" panose="02000503000000020003" pitchFamily="2" charset="0"/>
              </a:rPr>
              <a:t>блогының</a:t>
            </a:r>
            <a:r>
              <a:rPr lang="ru-RU" sz="1600" dirty="0">
                <a:latin typeface="Academy.kz" panose="02000503000000020003" pitchFamily="2" charset="0"/>
              </a:rPr>
              <a:t> </a:t>
            </a:r>
            <a:r>
              <a:rPr lang="ru-RU" sz="1600" dirty="0" err="1">
                <a:latin typeface="Academy.kz" panose="02000503000000020003" pitchFamily="2" charset="0"/>
              </a:rPr>
              <a:t>төменгі</a:t>
            </a:r>
            <a:r>
              <a:rPr lang="ru-RU" sz="1600" dirty="0">
                <a:latin typeface="Academy.kz" panose="02000503000000020003" pitchFamily="2" charset="0"/>
              </a:rPr>
              <a:t> </a:t>
            </a:r>
            <a:r>
              <a:rPr lang="ru-RU" sz="1600" dirty="0" err="1">
                <a:latin typeface="Academy.kz" panose="02000503000000020003" pitchFamily="2" charset="0"/>
              </a:rPr>
              <a:t>жағындағы</a:t>
            </a:r>
            <a:r>
              <a:rPr lang="ru-RU" sz="1600" dirty="0">
                <a:latin typeface="Academy.kz" panose="02000503000000020003" pitchFamily="2" charset="0"/>
              </a:rPr>
              <a:t> </a:t>
            </a:r>
            <a:r>
              <a:rPr lang="ru-RU" sz="1600" dirty="0" err="1">
                <a:latin typeface="Academy.kz" panose="02000503000000020003" pitchFamily="2" charset="0"/>
              </a:rPr>
              <a:t>түсті</a:t>
            </a:r>
            <a:r>
              <a:rPr lang="ru-RU" sz="1600" dirty="0">
                <a:latin typeface="Academy.kz" panose="02000503000000020003" pitchFamily="2" charset="0"/>
              </a:rPr>
              <a:t> «</a:t>
            </a:r>
            <a:r>
              <a:rPr lang="ru-RU" sz="1600" dirty="0" err="1">
                <a:latin typeface="Academy.kz" panose="02000503000000020003" pitchFamily="2" charset="0"/>
              </a:rPr>
              <a:t>ақ</a:t>
            </a:r>
            <a:r>
              <a:rPr lang="ru-RU" sz="1600" dirty="0">
                <a:latin typeface="Academy.kz" panose="02000503000000020003" pitchFamily="2" charset="0"/>
              </a:rPr>
              <a:t> </a:t>
            </a:r>
            <a:r>
              <a:rPr lang="ru-RU" sz="1600" dirty="0" err="1">
                <a:latin typeface="Academy.kz" panose="02000503000000020003" pitchFamily="2" charset="0"/>
              </a:rPr>
              <a:t>түске</a:t>
            </a:r>
            <a:r>
              <a:rPr lang="ru-RU" sz="1600" dirty="0">
                <a:latin typeface="Academy.kz" panose="02000503000000020003" pitchFamily="2" charset="0"/>
              </a:rPr>
              <a:t>» </a:t>
            </a:r>
            <a:r>
              <a:rPr lang="ru-RU" sz="1600" dirty="0" err="1">
                <a:latin typeface="Academy.kz" panose="02000503000000020003" pitchFamily="2" charset="0"/>
              </a:rPr>
              <a:t>өзгертуді</a:t>
            </a:r>
            <a:r>
              <a:rPr lang="ru-RU" sz="1600" dirty="0">
                <a:latin typeface="Academy.kz" panose="02000503000000020003" pitchFamily="2" charset="0"/>
              </a:rPr>
              <a:t> </a:t>
            </a:r>
            <a:r>
              <a:rPr lang="ru-RU" sz="1600" dirty="0" err="1">
                <a:latin typeface="Academy.kz" panose="02000503000000020003" pitchFamily="2" charset="0"/>
              </a:rPr>
              <a:t>ұмытпау</a:t>
            </a:r>
            <a:r>
              <a:rPr lang="ru-RU" sz="1600" dirty="0">
                <a:latin typeface="Academy.kz" panose="02000503000000020003" pitchFamily="2" charset="0"/>
              </a:rPr>
              <a:t> </a:t>
            </a:r>
            <a:r>
              <a:rPr lang="ru-RU" sz="1600" dirty="0" err="1">
                <a:latin typeface="Academy.kz" panose="02000503000000020003" pitchFamily="2" charset="0"/>
              </a:rPr>
              <a:t>керек</a:t>
            </a:r>
            <a:r>
              <a:rPr lang="ru-RU" sz="1600" dirty="0">
                <a:latin typeface="Academy.kz" panose="02000503000000020003" pitchFamily="2" charset="0"/>
              </a:rPr>
              <a:t>. </a:t>
            </a:r>
            <a:r>
              <a:rPr lang="ru-RU" sz="1600" b="1" dirty="0" err="1">
                <a:solidFill>
                  <a:srgbClr val="7030A0"/>
                </a:solidFill>
                <a:latin typeface="Academy.kz" panose="02000503000000020003" pitchFamily="2" charset="0"/>
              </a:rPr>
              <a:t>Рульдік</a:t>
            </a:r>
            <a:r>
              <a:rPr lang="ru-RU" sz="1600" b="1" dirty="0">
                <a:solidFill>
                  <a:srgbClr val="7030A0"/>
                </a:solidFill>
                <a:latin typeface="Academy.kz" panose="02000503000000020003" pitchFamily="2" charset="0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Academy.kz" panose="02000503000000020003" pitchFamily="2" charset="0"/>
              </a:rPr>
              <a:t>басқару</a:t>
            </a:r>
            <a:r>
              <a:rPr lang="ru-RU" sz="1600" dirty="0">
                <a:latin typeface="Academy.kz" panose="02000503000000020003" pitchFamily="2" charset="0"/>
              </a:rPr>
              <a:t> </a:t>
            </a:r>
            <a:r>
              <a:rPr lang="ru-RU" sz="1600" dirty="0" err="1">
                <a:latin typeface="Academy.kz" panose="02000503000000020003" pitchFamily="2" charset="0"/>
              </a:rPr>
              <a:t>блогын</a:t>
            </a:r>
            <a:r>
              <a:rPr lang="ru-RU" sz="1600" dirty="0">
                <a:latin typeface="Academy.kz" panose="02000503000000020003" pitchFamily="2" charset="0"/>
              </a:rPr>
              <a:t> </a:t>
            </a:r>
            <a:r>
              <a:rPr lang="ru-RU" sz="1600" dirty="0" err="1">
                <a:latin typeface="Academy.kz" panose="02000503000000020003" pitchFamily="2" charset="0"/>
              </a:rPr>
              <a:t>жалғап</a:t>
            </a:r>
            <a:r>
              <a:rPr lang="ru-RU" sz="1600" dirty="0">
                <a:latin typeface="Academy.kz" panose="02000503000000020003" pitchFamily="2" charset="0"/>
              </a:rPr>
              <a:t>, </a:t>
            </a:r>
            <a:r>
              <a:rPr lang="ru-RU" sz="1600" b="1" dirty="0" err="1">
                <a:solidFill>
                  <a:srgbClr val="7030A0"/>
                </a:solidFill>
                <a:latin typeface="Academy.kz" panose="02000503000000020003" pitchFamily="2" charset="0"/>
              </a:rPr>
              <a:t>Қосу</a:t>
            </a:r>
            <a:r>
              <a:rPr lang="ru-RU" sz="1600" dirty="0">
                <a:latin typeface="Academy.kz" panose="02000503000000020003" pitchFamily="2" charset="0"/>
              </a:rPr>
              <a:t> </a:t>
            </a:r>
            <a:r>
              <a:rPr lang="ru-RU" sz="1600" dirty="0" err="1">
                <a:latin typeface="Academy.kz" panose="02000503000000020003" pitchFamily="2" charset="0"/>
              </a:rPr>
              <a:t>режимін</a:t>
            </a:r>
            <a:r>
              <a:rPr lang="ru-RU" sz="1600" dirty="0">
                <a:latin typeface="Academy.kz" panose="02000503000000020003" pitchFamily="2" charset="0"/>
              </a:rPr>
              <a:t> </a:t>
            </a:r>
            <a:r>
              <a:rPr lang="ru-RU" sz="1600" dirty="0" err="1">
                <a:latin typeface="Academy.kz" panose="02000503000000020003" pitchFamily="2" charset="0"/>
              </a:rPr>
              <a:t>таңдаймыз</a:t>
            </a:r>
            <a:r>
              <a:rPr lang="ru-RU" sz="1600" dirty="0">
                <a:latin typeface="Academy.kz" panose="02000503000000020003" pitchFamily="2" charset="0"/>
              </a:rPr>
              <a:t>. </a:t>
            </a:r>
            <a:r>
              <a:rPr lang="ru-RU" sz="1600" b="1" dirty="0" err="1">
                <a:solidFill>
                  <a:srgbClr val="7030A0"/>
                </a:solidFill>
                <a:latin typeface="Academy.kz" panose="02000503000000020003" pitchFamily="2" charset="0"/>
              </a:rPr>
              <a:t>Рульдік</a:t>
            </a:r>
            <a:r>
              <a:rPr lang="ru-RU" sz="1600" b="1" dirty="0">
                <a:solidFill>
                  <a:srgbClr val="7030A0"/>
                </a:solidFill>
                <a:latin typeface="Academy.kz" panose="02000503000000020003" pitchFamily="2" charset="0"/>
              </a:rPr>
              <a:t> </a:t>
            </a:r>
            <a:r>
              <a:rPr lang="ru-RU" sz="1600" b="1" dirty="0" err="1">
                <a:solidFill>
                  <a:srgbClr val="7030A0"/>
                </a:solidFill>
                <a:latin typeface="Academy.kz" panose="02000503000000020003" pitchFamily="2" charset="0"/>
              </a:rPr>
              <a:t>басқару</a:t>
            </a:r>
            <a:r>
              <a:rPr lang="ru-RU" sz="1600" b="1" dirty="0">
                <a:solidFill>
                  <a:srgbClr val="7030A0"/>
                </a:solidFill>
                <a:latin typeface="Academy.kz" panose="02000503000000020003" pitchFamily="2" charset="0"/>
              </a:rPr>
              <a:t> </a:t>
            </a:r>
            <a:r>
              <a:rPr lang="ru-RU" sz="1600" dirty="0" err="1">
                <a:latin typeface="Academy.kz" panose="02000503000000020003" pitchFamily="2" charset="0"/>
              </a:rPr>
              <a:t>күйін</a:t>
            </a:r>
            <a:r>
              <a:rPr lang="ru-RU" sz="1600" dirty="0">
                <a:latin typeface="Academy.kz" panose="02000503000000020003" pitchFamily="2" charset="0"/>
              </a:rPr>
              <a:t> (–50)-</a:t>
            </a:r>
            <a:r>
              <a:rPr lang="ru-RU" sz="1600" dirty="0" err="1">
                <a:latin typeface="Academy.kz" panose="02000503000000020003" pitchFamily="2" charset="0"/>
              </a:rPr>
              <a:t>ге</a:t>
            </a:r>
            <a:r>
              <a:rPr lang="ru-RU" sz="1600" dirty="0">
                <a:latin typeface="Academy.kz" panose="02000503000000020003" pitchFamily="2" charset="0"/>
              </a:rPr>
              <a:t> </a:t>
            </a:r>
            <a:r>
              <a:rPr lang="ru-RU" sz="1600" dirty="0" err="1">
                <a:latin typeface="Academy.kz" panose="02000503000000020003" pitchFamily="2" charset="0"/>
              </a:rPr>
              <a:t>келтіреміз</a:t>
            </a:r>
            <a:r>
              <a:rPr lang="ru-RU" sz="1600" dirty="0">
                <a:latin typeface="Academy.kz" panose="02000503000000020003" pitchFamily="2" charset="0"/>
              </a:rPr>
              <a:t>. </a:t>
            </a:r>
          </a:p>
          <a:p>
            <a:r>
              <a:rPr lang="ru-RU" sz="1600" dirty="0">
                <a:latin typeface="Academy.kz" panose="02000503000000020003" pitchFamily="2" charset="0"/>
              </a:rPr>
              <a:t>6. </a:t>
            </a:r>
            <a:r>
              <a:rPr lang="ru-RU" sz="1600" dirty="0" err="1">
                <a:latin typeface="Academy.kz" panose="02000503000000020003" pitchFamily="2" charset="0"/>
              </a:rPr>
              <a:t>Программаны</a:t>
            </a:r>
            <a:r>
              <a:rPr lang="ru-RU" sz="1600" dirty="0">
                <a:latin typeface="Academy.kz" panose="02000503000000020003" pitchFamily="2" charset="0"/>
              </a:rPr>
              <a:t> </a:t>
            </a:r>
            <a:r>
              <a:rPr lang="ru-RU" sz="1600" dirty="0" err="1">
                <a:latin typeface="Academy.kz" panose="02000503000000020003" pitchFamily="2" charset="0"/>
              </a:rPr>
              <a:t>роботқа</a:t>
            </a:r>
            <a:r>
              <a:rPr lang="ru-RU" sz="1600" dirty="0">
                <a:latin typeface="Academy.kz" panose="02000503000000020003" pitchFamily="2" charset="0"/>
              </a:rPr>
              <a:t> </a:t>
            </a:r>
            <a:r>
              <a:rPr lang="ru-RU" sz="1600" dirty="0" err="1">
                <a:latin typeface="Academy.kz" panose="02000503000000020003" pitchFamily="2" charset="0"/>
              </a:rPr>
              <a:t>жүктейміз</a:t>
            </a:r>
            <a:r>
              <a:rPr lang="ru-RU" sz="1600" dirty="0">
                <a:latin typeface="Academy.kz" panose="02000503000000020003" pitchFamily="2" charset="0"/>
              </a:rPr>
              <a:t>.</a:t>
            </a:r>
            <a:endParaRPr lang="ru-KZ" sz="1600" dirty="0">
              <a:latin typeface="Academy.kz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86684"/>
      </p:ext>
    </p:extLst>
  </p:cSld>
  <p:clrMapOvr>
    <a:masterClrMapping/>
  </p:clrMapOvr>
</p:sld>
</file>

<file path=ppt/theme/theme1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477</Words>
  <Application>Microsoft Office PowerPoint</Application>
  <PresentationFormat>Экран (16:9)</PresentationFormat>
  <Paragraphs>77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Ubuntu</vt:lpstr>
      <vt:lpstr>Times New Roman</vt:lpstr>
      <vt:lpstr>Calibri</vt:lpstr>
      <vt:lpstr>Academy.kz</vt:lpstr>
      <vt:lpstr>Arial</vt:lpstr>
      <vt:lpstr>Online Learning Planner by Sildesgo</vt:lpstr>
      <vt:lpstr>Роботтың сызық бойымен  қозғалысы</vt:lpstr>
      <vt:lpstr>Бүгінгі сабақта:</vt:lpstr>
      <vt:lpstr>Презентация PowerPoint</vt:lpstr>
      <vt:lpstr>Презентация PowerPoint</vt:lpstr>
      <vt:lpstr>Роботқа қойылатын талаптар: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БҰРЫЛЫСТАР</dc:title>
  <cp:lastModifiedBy>Данагул</cp:lastModifiedBy>
  <cp:revision>56</cp:revision>
  <dcterms:modified xsi:type="dcterms:W3CDTF">2025-03-02T13:26:15Z</dcterms:modified>
</cp:coreProperties>
</file>