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9"/>
  </p:notesMasterIdLst>
  <p:sldIdLst>
    <p:sldId id="256" r:id="rId2"/>
    <p:sldId id="259" r:id="rId3"/>
    <p:sldId id="273" r:id="rId4"/>
    <p:sldId id="264" r:id="rId5"/>
    <p:sldId id="274" r:id="rId6"/>
    <p:sldId id="268" r:id="rId7"/>
    <p:sldId id="289" r:id="rId8"/>
    <p:sldId id="293" r:id="rId9"/>
    <p:sldId id="297" r:id="rId10"/>
    <p:sldId id="298" r:id="rId11"/>
    <p:sldId id="275" r:id="rId12"/>
    <p:sldId id="299" r:id="rId13"/>
    <p:sldId id="302" r:id="rId14"/>
    <p:sldId id="300" r:id="rId15"/>
    <p:sldId id="301" r:id="rId16"/>
    <p:sldId id="304" r:id="rId17"/>
    <p:sldId id="303" r:id="rId18"/>
  </p:sldIdLst>
  <p:sldSz cx="9144000" cy="5143500" type="screen16x9"/>
  <p:notesSz cx="6858000" cy="9144000"/>
  <p:embeddedFontLst>
    <p:embeddedFont>
      <p:font typeface="Ubuntu" panose="020B060402020202020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ldos" initials="Y" lastIdx="2" clrIdx="0">
    <p:extLst>
      <p:ext uri="{19B8F6BF-5375-455C-9EA6-DF929625EA0E}">
        <p15:presenceInfo xmlns:p15="http://schemas.microsoft.com/office/powerpoint/2012/main" userId="Yeld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5"/>
    <a:srgbClr val="FFD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D158BA-8358-4001-997B-984A45803732}">
  <a:tblStyle styleId="{ABD158BA-8358-4001-997B-984A458037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8582fade18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8582fade18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72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982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19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3731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23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42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8582fade1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8582fade1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1" name="Google Shape;1711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8582fade1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8582fade1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8582fade1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8582fade1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g8582fade18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0" name="Google Shape;4060;g8582fade18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g7849623ff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5" name="Google Shape;4195;g7849623ff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07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CUSTOM_1_1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5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5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5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5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3114801" y="1579500"/>
            <a:ext cx="29064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130263" y="2992739"/>
            <a:ext cx="2907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5111713" y="2992739"/>
            <a:ext cx="2907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7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2890463" y="2110200"/>
            <a:ext cx="3369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901663" y="3554950"/>
            <a:ext cx="3365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4883113" y="3554950"/>
            <a:ext cx="3365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490767" y="37045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5"/>
          <p:cNvSpPr/>
          <p:nvPr/>
        </p:nvSpPr>
        <p:spPr>
          <a:xfrm>
            <a:off x="647392" y="11522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5"/>
          <p:cNvSpPr/>
          <p:nvPr/>
        </p:nvSpPr>
        <p:spPr>
          <a:xfrm>
            <a:off x="382267" y="8442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5"/>
          <p:cNvSpPr/>
          <p:nvPr/>
        </p:nvSpPr>
        <p:spPr>
          <a:xfrm>
            <a:off x="607864" y="1884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5"/>
          <p:cNvSpPr/>
          <p:nvPr/>
        </p:nvSpPr>
        <p:spPr>
          <a:xfrm>
            <a:off x="1172842" y="48242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5"/>
          <p:cNvSpPr/>
          <p:nvPr/>
        </p:nvSpPr>
        <p:spPr>
          <a:xfrm>
            <a:off x="372404" y="4170800"/>
            <a:ext cx="178863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5"/>
          <p:cNvSpPr/>
          <p:nvPr/>
        </p:nvSpPr>
        <p:spPr>
          <a:xfrm>
            <a:off x="6077611" y="458852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320425" y="2174825"/>
            <a:ext cx="27528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439400" y="2574931"/>
            <a:ext cx="2514900" cy="1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5002150" y="2174825"/>
            <a:ext cx="2752200" cy="3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5111350" y="2576131"/>
            <a:ext cx="25146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2558647" y="4821463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611317" y="34812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750617" y="124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552867" y="457641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444367" y="27911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26011" y="179762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1375100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1375092" y="48093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369936" y="107070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566617" y="4896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6035368" y="2976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962214" y="1941675"/>
            <a:ext cx="3858900" cy="11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288918" y="178636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1529143" y="360998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2364764" y="1095635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6036693" y="478141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6854068" y="28628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3125443" y="478141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941939" y="3088285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2734127" y="4116860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5001489" y="478235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260993" y="461182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610889" y="4512685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211039" y="575772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2528114" y="3212827"/>
            <a:ext cx="21132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5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886638" y="2262398"/>
            <a:ext cx="30315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886650" y="1893138"/>
            <a:ext cx="3031500" cy="3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566058" y="2881612"/>
            <a:ext cx="154834" cy="142838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713217" y="4266832"/>
            <a:ext cx="621856" cy="5876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1219318" y="157739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1335068" y="47572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>
            <a:off x="3751220" y="4476082"/>
            <a:ext cx="299413" cy="27441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2280639" y="4448111"/>
            <a:ext cx="156434" cy="27956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116900" y="1517713"/>
            <a:ext cx="1332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995200" y="1905125"/>
            <a:ext cx="35754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115400" y="3172738"/>
            <a:ext cx="1335000" cy="2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993850" y="3565313"/>
            <a:ext cx="35781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566622" y="323587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9"/>
          <p:cNvSpPr/>
          <p:nvPr/>
        </p:nvSpPr>
        <p:spPr>
          <a:xfrm>
            <a:off x="1156293" y="3263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9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"/>
          <p:cNvSpPr/>
          <p:nvPr/>
        </p:nvSpPr>
        <p:spPr>
          <a:xfrm>
            <a:off x="573798" y="13926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9"/>
          <p:cNvSpPr/>
          <p:nvPr/>
        </p:nvSpPr>
        <p:spPr>
          <a:xfrm>
            <a:off x="566617" y="45920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/>
          <p:cNvSpPr/>
          <p:nvPr/>
        </p:nvSpPr>
        <p:spPr>
          <a:xfrm>
            <a:off x="530554" y="22231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"/>
          <p:cNvSpPr/>
          <p:nvPr/>
        </p:nvSpPr>
        <p:spPr>
          <a:xfrm>
            <a:off x="1091992" y="48733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9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478854" y="11427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  <p:sldLayoutId id="2147483658" r:id="rId5"/>
    <p:sldLayoutId id="2147483661" r:id="rId6"/>
    <p:sldLayoutId id="2147483665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.xml"/><Relationship Id="rId7" Type="http://schemas.openxmlformats.org/officeDocument/2006/relationships/slide" Target="slide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8.xml"/><Relationship Id="rId5" Type="http://schemas.openxmlformats.org/officeDocument/2006/relationships/slide" Target="slide12.xml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slide" Target="slide6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7"/>
          <p:cNvSpPr txBox="1">
            <a:spLocks noGrp="1"/>
          </p:cNvSpPr>
          <p:nvPr>
            <p:ph type="ctrTitle"/>
          </p:nvPr>
        </p:nvSpPr>
        <p:spPr>
          <a:xfrm>
            <a:off x="910338" y="1660383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dirty="0">
                <a:solidFill>
                  <a:srgbClr val="7030A0"/>
                </a:solidFill>
              </a:rPr>
              <a:t>БҰРЫЛЫСТАР</a:t>
            </a:r>
            <a:endParaRPr dirty="0">
              <a:solidFill>
                <a:srgbClr val="7030A0"/>
              </a:solidFill>
            </a:endParaRPr>
          </a:p>
        </p:txBody>
      </p:sp>
      <p:grpSp>
        <p:nvGrpSpPr>
          <p:cNvPr id="692" name="Google Shape;692;p37"/>
          <p:cNvGrpSpPr/>
          <p:nvPr/>
        </p:nvGrpSpPr>
        <p:grpSpPr>
          <a:xfrm>
            <a:off x="7345132" y="3415649"/>
            <a:ext cx="2171235" cy="1335931"/>
            <a:chOff x="3918522" y="3286956"/>
            <a:chExt cx="2171235" cy="1335931"/>
          </a:xfrm>
        </p:grpSpPr>
        <p:sp>
          <p:nvSpPr>
            <p:cNvPr id="693" name="Google Shape;693;p37"/>
            <p:cNvSpPr/>
            <p:nvPr/>
          </p:nvSpPr>
          <p:spPr>
            <a:xfrm>
              <a:off x="4409662" y="4416181"/>
              <a:ext cx="192689" cy="133775"/>
            </a:xfrm>
            <a:custGeom>
              <a:avLst/>
              <a:gdLst/>
              <a:ahLst/>
              <a:cxnLst/>
              <a:rect l="l" t="t" r="r" b="b"/>
              <a:pathLst>
                <a:path w="16579" h="11510" extrusionOk="0">
                  <a:moveTo>
                    <a:pt x="12196" y="0"/>
                  </a:moveTo>
                  <a:cubicBezTo>
                    <a:pt x="8194" y="0"/>
                    <a:pt x="443" y="1974"/>
                    <a:pt x="443" y="1974"/>
                  </a:cubicBezTo>
                  <a:lnTo>
                    <a:pt x="1" y="9608"/>
                  </a:lnTo>
                  <a:lnTo>
                    <a:pt x="9645" y="11231"/>
                  </a:lnTo>
                  <a:cubicBezTo>
                    <a:pt x="9645" y="11231"/>
                    <a:pt x="10521" y="11509"/>
                    <a:pt x="11634" y="11509"/>
                  </a:cubicBezTo>
                  <a:cubicBezTo>
                    <a:pt x="13470" y="11509"/>
                    <a:pt x="15950" y="10751"/>
                    <a:pt x="16191" y="6732"/>
                  </a:cubicBezTo>
                  <a:cubicBezTo>
                    <a:pt x="16578" y="278"/>
                    <a:pt x="13554" y="112"/>
                    <a:pt x="13554" y="112"/>
                  </a:cubicBezTo>
                  <a:cubicBezTo>
                    <a:pt x="13184" y="34"/>
                    <a:pt x="12722" y="0"/>
                    <a:pt x="12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4012150" y="3436337"/>
              <a:ext cx="1090927" cy="580059"/>
            </a:xfrm>
            <a:custGeom>
              <a:avLst/>
              <a:gdLst/>
              <a:ahLst/>
              <a:cxnLst/>
              <a:rect l="l" t="t" r="r" b="b"/>
              <a:pathLst>
                <a:path w="79718" h="42387" extrusionOk="0">
                  <a:moveTo>
                    <a:pt x="38891" y="1"/>
                  </a:moveTo>
                  <a:lnTo>
                    <a:pt x="19325" y="5883"/>
                  </a:lnTo>
                  <a:cubicBezTo>
                    <a:pt x="18259" y="5438"/>
                    <a:pt x="17164" y="5234"/>
                    <a:pt x="16085" y="5234"/>
                  </a:cubicBezTo>
                  <a:cubicBezTo>
                    <a:pt x="8977" y="5234"/>
                    <a:pt x="2559" y="14096"/>
                    <a:pt x="9331" y="21428"/>
                  </a:cubicBezTo>
                  <a:cubicBezTo>
                    <a:pt x="9331" y="21428"/>
                    <a:pt x="0" y="37785"/>
                    <a:pt x="18846" y="41565"/>
                  </a:cubicBezTo>
                  <a:cubicBezTo>
                    <a:pt x="21721" y="42140"/>
                    <a:pt x="24208" y="42387"/>
                    <a:pt x="26360" y="42387"/>
                  </a:cubicBezTo>
                  <a:cubicBezTo>
                    <a:pt x="36413" y="42387"/>
                    <a:pt x="39151" y="37010"/>
                    <a:pt x="39849" y="34687"/>
                  </a:cubicBezTo>
                  <a:cubicBezTo>
                    <a:pt x="40563" y="37010"/>
                    <a:pt x="43304" y="42387"/>
                    <a:pt x="53357" y="42387"/>
                  </a:cubicBezTo>
                  <a:cubicBezTo>
                    <a:pt x="55509" y="42387"/>
                    <a:pt x="57997" y="42140"/>
                    <a:pt x="60871" y="41565"/>
                  </a:cubicBezTo>
                  <a:cubicBezTo>
                    <a:pt x="79717" y="37785"/>
                    <a:pt x="70368" y="21447"/>
                    <a:pt x="70368" y="21447"/>
                  </a:cubicBezTo>
                  <a:cubicBezTo>
                    <a:pt x="77156" y="14098"/>
                    <a:pt x="70739" y="5234"/>
                    <a:pt x="63632" y="5234"/>
                  </a:cubicBezTo>
                  <a:cubicBezTo>
                    <a:pt x="62553" y="5234"/>
                    <a:pt x="61459" y="5438"/>
                    <a:pt x="60392" y="5883"/>
                  </a:cubicBezTo>
                  <a:lnTo>
                    <a:pt x="408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4234452" y="4160562"/>
              <a:ext cx="623576" cy="222597"/>
            </a:xfrm>
            <a:custGeom>
              <a:avLst/>
              <a:gdLst/>
              <a:ahLst/>
              <a:cxnLst/>
              <a:rect l="l" t="t" r="r" b="b"/>
              <a:pathLst>
                <a:path w="45567" h="16266" extrusionOk="0">
                  <a:moveTo>
                    <a:pt x="1" y="1"/>
                  </a:moveTo>
                  <a:lnTo>
                    <a:pt x="1" y="16265"/>
                  </a:lnTo>
                  <a:lnTo>
                    <a:pt x="45567" y="16265"/>
                  </a:lnTo>
                  <a:lnTo>
                    <a:pt x="455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3918522" y="4191256"/>
              <a:ext cx="925395" cy="356435"/>
            </a:xfrm>
            <a:custGeom>
              <a:avLst/>
              <a:gdLst/>
              <a:ahLst/>
              <a:cxnLst/>
              <a:rect l="l" t="t" r="r" b="b"/>
              <a:pathLst>
                <a:path w="67622" h="26046" extrusionOk="0">
                  <a:moveTo>
                    <a:pt x="15395" y="0"/>
                  </a:moveTo>
                  <a:cubicBezTo>
                    <a:pt x="11476" y="0"/>
                    <a:pt x="7066" y="1286"/>
                    <a:pt x="4758" y="6296"/>
                  </a:cubicBezTo>
                  <a:cubicBezTo>
                    <a:pt x="1" y="16585"/>
                    <a:pt x="19381" y="18854"/>
                    <a:pt x="19381" y="18854"/>
                  </a:cubicBezTo>
                  <a:lnTo>
                    <a:pt x="58936" y="24386"/>
                  </a:lnTo>
                  <a:cubicBezTo>
                    <a:pt x="62937" y="24957"/>
                    <a:pt x="67179" y="26045"/>
                    <a:pt x="67179" y="26045"/>
                  </a:cubicBezTo>
                  <a:lnTo>
                    <a:pt x="67621" y="18411"/>
                  </a:lnTo>
                  <a:cubicBezTo>
                    <a:pt x="66588" y="18300"/>
                    <a:pt x="65427" y="18116"/>
                    <a:pt x="64247" y="17876"/>
                  </a:cubicBezTo>
                  <a:lnTo>
                    <a:pt x="23106" y="1428"/>
                  </a:lnTo>
                  <a:cubicBezTo>
                    <a:pt x="23106" y="1428"/>
                    <a:pt x="19524" y="0"/>
                    <a:pt x="15395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4348265" y="4264030"/>
              <a:ext cx="510772" cy="345227"/>
            </a:xfrm>
            <a:custGeom>
              <a:avLst/>
              <a:gdLst/>
              <a:ahLst/>
              <a:cxnLst/>
              <a:rect l="l" t="t" r="r" b="b"/>
              <a:pathLst>
                <a:path w="37324" h="25227" extrusionOk="0">
                  <a:moveTo>
                    <a:pt x="5367" y="0"/>
                  </a:moveTo>
                  <a:lnTo>
                    <a:pt x="0" y="19787"/>
                  </a:lnTo>
                  <a:lnTo>
                    <a:pt x="37324" y="25227"/>
                  </a:lnTo>
                  <a:lnTo>
                    <a:pt x="37010" y="8907"/>
                  </a:lnTo>
                  <a:lnTo>
                    <a:pt x="53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4426744" y="4278919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5201" y="0"/>
                  </a:moveTo>
                  <a:lnTo>
                    <a:pt x="0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7"/>
            <p:cNvSpPr/>
            <p:nvPr/>
          </p:nvSpPr>
          <p:spPr>
            <a:xfrm>
              <a:off x="6018582" y="4246823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5201" y="1"/>
                  </a:moveTo>
                  <a:lnTo>
                    <a:pt x="0" y="17925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4275847" y="4204886"/>
              <a:ext cx="925381" cy="356421"/>
            </a:xfrm>
            <a:custGeom>
              <a:avLst/>
              <a:gdLst/>
              <a:ahLst/>
              <a:cxnLst/>
              <a:rect l="l" t="t" r="r" b="b"/>
              <a:pathLst>
                <a:path w="67621" h="26045" extrusionOk="0">
                  <a:moveTo>
                    <a:pt x="52229" y="0"/>
                  </a:moveTo>
                  <a:cubicBezTo>
                    <a:pt x="48098" y="0"/>
                    <a:pt x="44515" y="1427"/>
                    <a:pt x="44515" y="1427"/>
                  </a:cubicBezTo>
                  <a:lnTo>
                    <a:pt x="3375" y="17894"/>
                  </a:lnTo>
                  <a:cubicBezTo>
                    <a:pt x="2195" y="18116"/>
                    <a:pt x="1051" y="18300"/>
                    <a:pt x="0" y="18411"/>
                  </a:cubicBezTo>
                  <a:lnTo>
                    <a:pt x="443" y="26045"/>
                  </a:lnTo>
                  <a:cubicBezTo>
                    <a:pt x="443" y="26045"/>
                    <a:pt x="4702" y="24957"/>
                    <a:pt x="8685" y="24404"/>
                  </a:cubicBezTo>
                  <a:lnTo>
                    <a:pt x="48240" y="18853"/>
                  </a:lnTo>
                  <a:cubicBezTo>
                    <a:pt x="48240" y="18853"/>
                    <a:pt x="67621" y="16585"/>
                    <a:pt x="62881" y="6296"/>
                  </a:cubicBezTo>
                  <a:cubicBezTo>
                    <a:pt x="60565" y="1285"/>
                    <a:pt x="56150" y="0"/>
                    <a:pt x="52229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4260699" y="4277660"/>
              <a:ext cx="510772" cy="345227"/>
            </a:xfrm>
            <a:custGeom>
              <a:avLst/>
              <a:gdLst/>
              <a:ahLst/>
              <a:cxnLst/>
              <a:rect l="l" t="t" r="r" b="b"/>
              <a:pathLst>
                <a:path w="37324" h="25227" extrusionOk="0">
                  <a:moveTo>
                    <a:pt x="31958" y="0"/>
                  </a:moveTo>
                  <a:lnTo>
                    <a:pt x="333" y="8907"/>
                  </a:lnTo>
                  <a:lnTo>
                    <a:pt x="1" y="25226"/>
                  </a:lnTo>
                  <a:lnTo>
                    <a:pt x="37324" y="19787"/>
                  </a:lnTo>
                  <a:lnTo>
                    <a:pt x="319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4621801" y="4292549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1" y="0"/>
                  </a:moveTo>
                  <a:lnTo>
                    <a:pt x="5201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4689429" y="4293808"/>
              <a:ext cx="71175" cy="245300"/>
            </a:xfrm>
            <a:custGeom>
              <a:avLst/>
              <a:gdLst/>
              <a:ahLst/>
              <a:cxnLst/>
              <a:rect l="l" t="t" r="r" b="b"/>
              <a:pathLst>
                <a:path w="5201" h="17925" fill="none" extrusionOk="0">
                  <a:moveTo>
                    <a:pt x="1" y="0"/>
                  </a:moveTo>
                  <a:lnTo>
                    <a:pt x="5201" y="17924"/>
                  </a:lnTo>
                </a:path>
              </a:pathLst>
            </a:custGeom>
            <a:noFill/>
            <a:ln w="25350" cap="flat" cmpd="sng">
              <a:solidFill>
                <a:schemeClr val="l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4310660" y="3772715"/>
              <a:ext cx="484539" cy="441117"/>
            </a:xfrm>
            <a:custGeom>
              <a:avLst/>
              <a:gdLst/>
              <a:ahLst/>
              <a:cxnLst/>
              <a:rect l="l" t="t" r="r" b="b"/>
              <a:pathLst>
                <a:path w="35407" h="32234" extrusionOk="0">
                  <a:moveTo>
                    <a:pt x="941" y="0"/>
                  </a:moveTo>
                  <a:cubicBezTo>
                    <a:pt x="941" y="0"/>
                    <a:pt x="1" y="8501"/>
                    <a:pt x="5072" y="18016"/>
                  </a:cubicBezTo>
                  <a:cubicBezTo>
                    <a:pt x="5072" y="18016"/>
                    <a:pt x="7266" y="24950"/>
                    <a:pt x="4132" y="32234"/>
                  </a:cubicBezTo>
                  <a:lnTo>
                    <a:pt x="31294" y="32234"/>
                  </a:lnTo>
                  <a:cubicBezTo>
                    <a:pt x="28159" y="24950"/>
                    <a:pt x="30354" y="18016"/>
                    <a:pt x="30354" y="18016"/>
                  </a:cubicBezTo>
                  <a:cubicBezTo>
                    <a:pt x="35406" y="8501"/>
                    <a:pt x="34484" y="0"/>
                    <a:pt x="34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4435571" y="3772715"/>
              <a:ext cx="236980" cy="68657"/>
            </a:xfrm>
            <a:custGeom>
              <a:avLst/>
              <a:gdLst/>
              <a:ahLst/>
              <a:cxnLst/>
              <a:rect l="l" t="t" r="r" b="b"/>
              <a:pathLst>
                <a:path w="17317" h="5017" extrusionOk="0">
                  <a:moveTo>
                    <a:pt x="1" y="0"/>
                  </a:moveTo>
                  <a:lnTo>
                    <a:pt x="8778" y="5016"/>
                  </a:lnTo>
                  <a:lnTo>
                    <a:pt x="17316" y="0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4070692" y="3944812"/>
              <a:ext cx="271288" cy="294183"/>
            </a:xfrm>
            <a:custGeom>
              <a:avLst/>
              <a:gdLst/>
              <a:ahLst/>
              <a:cxnLst/>
              <a:rect l="l" t="t" r="r" b="b"/>
              <a:pathLst>
                <a:path w="19824" h="21497" extrusionOk="0">
                  <a:moveTo>
                    <a:pt x="6325" y="1"/>
                  </a:moveTo>
                  <a:lnTo>
                    <a:pt x="1752" y="11618"/>
                  </a:lnTo>
                  <a:cubicBezTo>
                    <a:pt x="0" y="16099"/>
                    <a:pt x="3006" y="21004"/>
                    <a:pt x="7800" y="21465"/>
                  </a:cubicBezTo>
                  <a:cubicBezTo>
                    <a:pt x="8025" y="21486"/>
                    <a:pt x="8248" y="21496"/>
                    <a:pt x="8470" y="21496"/>
                  </a:cubicBezTo>
                  <a:cubicBezTo>
                    <a:pt x="11386" y="21496"/>
                    <a:pt x="14044" y="19726"/>
                    <a:pt x="15158" y="16984"/>
                  </a:cubicBezTo>
                  <a:lnTo>
                    <a:pt x="19823" y="5514"/>
                  </a:lnTo>
                  <a:lnTo>
                    <a:pt x="6325" y="1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4157491" y="3772715"/>
              <a:ext cx="285178" cy="247572"/>
            </a:xfrm>
            <a:custGeom>
              <a:avLst/>
              <a:gdLst/>
              <a:ahLst/>
              <a:cxnLst/>
              <a:rect l="l" t="t" r="r" b="b"/>
              <a:pathLst>
                <a:path w="20839" h="18091" extrusionOk="0">
                  <a:moveTo>
                    <a:pt x="10235" y="0"/>
                  </a:moveTo>
                  <a:cubicBezTo>
                    <a:pt x="7045" y="0"/>
                    <a:pt x="4187" y="1937"/>
                    <a:pt x="3025" y="4905"/>
                  </a:cubicBezTo>
                  <a:lnTo>
                    <a:pt x="1" y="12595"/>
                  </a:lnTo>
                  <a:lnTo>
                    <a:pt x="13480" y="18090"/>
                  </a:lnTo>
                  <a:lnTo>
                    <a:pt x="208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4094160" y="4082218"/>
              <a:ext cx="535747" cy="156595"/>
            </a:xfrm>
            <a:custGeom>
              <a:avLst/>
              <a:gdLst/>
              <a:ahLst/>
              <a:cxnLst/>
              <a:rect l="l" t="t" r="r" b="b"/>
              <a:pathLst>
                <a:path w="39149" h="11443" extrusionOk="0">
                  <a:moveTo>
                    <a:pt x="12795" y="1"/>
                  </a:moveTo>
                  <a:cubicBezTo>
                    <a:pt x="9939" y="1"/>
                    <a:pt x="7111" y="362"/>
                    <a:pt x="4463" y="1245"/>
                  </a:cubicBezTo>
                  <a:cubicBezTo>
                    <a:pt x="2895" y="1761"/>
                    <a:pt x="1660" y="2978"/>
                    <a:pt x="1143" y="4546"/>
                  </a:cubicBezTo>
                  <a:cubicBezTo>
                    <a:pt x="0" y="7939"/>
                    <a:pt x="2508" y="11442"/>
                    <a:pt x="6104" y="11442"/>
                  </a:cubicBezTo>
                  <a:lnTo>
                    <a:pt x="36807" y="11442"/>
                  </a:lnTo>
                  <a:lnTo>
                    <a:pt x="39149" y="7367"/>
                  </a:lnTo>
                  <a:cubicBezTo>
                    <a:pt x="39149" y="7367"/>
                    <a:pt x="25689" y="1"/>
                    <a:pt x="12795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4491841" y="4082218"/>
              <a:ext cx="535761" cy="156595"/>
            </a:xfrm>
            <a:custGeom>
              <a:avLst/>
              <a:gdLst/>
              <a:ahLst/>
              <a:cxnLst/>
              <a:rect l="l" t="t" r="r" b="b"/>
              <a:pathLst>
                <a:path w="39150" h="11443" extrusionOk="0">
                  <a:moveTo>
                    <a:pt x="26355" y="1"/>
                  </a:moveTo>
                  <a:cubicBezTo>
                    <a:pt x="13460" y="1"/>
                    <a:pt x="1" y="7367"/>
                    <a:pt x="1" y="7367"/>
                  </a:cubicBezTo>
                  <a:lnTo>
                    <a:pt x="2343" y="11442"/>
                  </a:lnTo>
                  <a:lnTo>
                    <a:pt x="33046" y="11442"/>
                  </a:lnTo>
                  <a:cubicBezTo>
                    <a:pt x="36642" y="11442"/>
                    <a:pt x="39150" y="7939"/>
                    <a:pt x="38006" y="4546"/>
                  </a:cubicBezTo>
                  <a:cubicBezTo>
                    <a:pt x="37490" y="2978"/>
                    <a:pt x="36255" y="1761"/>
                    <a:pt x="34687" y="1245"/>
                  </a:cubicBezTo>
                  <a:cubicBezTo>
                    <a:pt x="32039" y="362"/>
                    <a:pt x="29211" y="1"/>
                    <a:pt x="26355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4781032" y="3944812"/>
              <a:ext cx="271548" cy="294183"/>
            </a:xfrm>
            <a:custGeom>
              <a:avLst/>
              <a:gdLst/>
              <a:ahLst/>
              <a:cxnLst/>
              <a:rect l="l" t="t" r="r" b="b"/>
              <a:pathLst>
                <a:path w="19843" h="21497" extrusionOk="0">
                  <a:moveTo>
                    <a:pt x="13499" y="1"/>
                  </a:moveTo>
                  <a:lnTo>
                    <a:pt x="1" y="5514"/>
                  </a:lnTo>
                  <a:lnTo>
                    <a:pt x="4666" y="16984"/>
                  </a:lnTo>
                  <a:cubicBezTo>
                    <a:pt x="5780" y="19726"/>
                    <a:pt x="8454" y="21496"/>
                    <a:pt x="11372" y="21496"/>
                  </a:cubicBezTo>
                  <a:cubicBezTo>
                    <a:pt x="11594" y="21496"/>
                    <a:pt x="11818" y="21486"/>
                    <a:pt x="12042" y="21465"/>
                  </a:cubicBezTo>
                  <a:cubicBezTo>
                    <a:pt x="16818" y="21004"/>
                    <a:pt x="19842" y="16099"/>
                    <a:pt x="18072" y="11618"/>
                  </a:cubicBezTo>
                  <a:lnTo>
                    <a:pt x="13499" y="1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4680343" y="3772715"/>
              <a:ext cx="285424" cy="247572"/>
            </a:xfrm>
            <a:custGeom>
              <a:avLst/>
              <a:gdLst/>
              <a:ahLst/>
              <a:cxnLst/>
              <a:rect l="l" t="t" r="r" b="b"/>
              <a:pathLst>
                <a:path w="20857" h="18091" extrusionOk="0">
                  <a:moveTo>
                    <a:pt x="1" y="0"/>
                  </a:moveTo>
                  <a:lnTo>
                    <a:pt x="7359" y="18090"/>
                  </a:lnTo>
                  <a:lnTo>
                    <a:pt x="20857" y="12595"/>
                  </a:lnTo>
                  <a:lnTo>
                    <a:pt x="17833" y="4905"/>
                  </a:lnTo>
                  <a:cubicBezTo>
                    <a:pt x="16652" y="1937"/>
                    <a:pt x="13794" y="0"/>
                    <a:pt x="106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7"/>
            <p:cNvSpPr/>
            <p:nvPr/>
          </p:nvSpPr>
          <p:spPr>
            <a:xfrm>
              <a:off x="4241773" y="4210538"/>
              <a:ext cx="631650" cy="31051"/>
            </a:xfrm>
            <a:custGeom>
              <a:avLst/>
              <a:gdLst/>
              <a:ahLst/>
              <a:cxnLst/>
              <a:rect l="l" t="t" r="r" b="b"/>
              <a:pathLst>
                <a:path w="46157" h="2269" extrusionOk="0">
                  <a:moveTo>
                    <a:pt x="1" y="0"/>
                  </a:moveTo>
                  <a:lnTo>
                    <a:pt x="1" y="2268"/>
                  </a:lnTo>
                  <a:lnTo>
                    <a:pt x="46157" y="2268"/>
                  </a:lnTo>
                  <a:lnTo>
                    <a:pt x="46157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7"/>
            <p:cNvSpPr/>
            <p:nvPr/>
          </p:nvSpPr>
          <p:spPr>
            <a:xfrm>
              <a:off x="4275847" y="3880974"/>
              <a:ext cx="563514" cy="360622"/>
            </a:xfrm>
            <a:custGeom>
              <a:avLst/>
              <a:gdLst/>
              <a:ahLst/>
              <a:cxnLst/>
              <a:rect l="l" t="t" r="r" b="b"/>
              <a:pathLst>
                <a:path w="41178" h="26352" extrusionOk="0">
                  <a:moveTo>
                    <a:pt x="1660" y="0"/>
                  </a:moveTo>
                  <a:cubicBezTo>
                    <a:pt x="738" y="0"/>
                    <a:pt x="0" y="738"/>
                    <a:pt x="0" y="1641"/>
                  </a:cubicBezTo>
                  <a:lnTo>
                    <a:pt x="0" y="26351"/>
                  </a:lnTo>
                  <a:lnTo>
                    <a:pt x="41177" y="26351"/>
                  </a:lnTo>
                  <a:lnTo>
                    <a:pt x="41177" y="1641"/>
                  </a:lnTo>
                  <a:cubicBezTo>
                    <a:pt x="41177" y="738"/>
                    <a:pt x="40440" y="0"/>
                    <a:pt x="39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7"/>
            <p:cNvSpPr/>
            <p:nvPr/>
          </p:nvSpPr>
          <p:spPr>
            <a:xfrm>
              <a:off x="4519606" y="4035663"/>
              <a:ext cx="74705" cy="74445"/>
            </a:xfrm>
            <a:custGeom>
              <a:avLst/>
              <a:gdLst/>
              <a:ahLst/>
              <a:cxnLst/>
              <a:rect l="l" t="t" r="r" b="b"/>
              <a:pathLst>
                <a:path w="5459" h="5440" extrusionOk="0">
                  <a:moveTo>
                    <a:pt x="2730" y="0"/>
                  </a:moveTo>
                  <a:cubicBezTo>
                    <a:pt x="1217" y="0"/>
                    <a:pt x="0" y="1217"/>
                    <a:pt x="0" y="2711"/>
                  </a:cubicBezTo>
                  <a:cubicBezTo>
                    <a:pt x="0" y="4223"/>
                    <a:pt x="1217" y="5440"/>
                    <a:pt x="2730" y="5440"/>
                  </a:cubicBezTo>
                  <a:cubicBezTo>
                    <a:pt x="4242" y="5440"/>
                    <a:pt x="5459" y="4223"/>
                    <a:pt x="5459" y="2711"/>
                  </a:cubicBezTo>
                  <a:cubicBezTo>
                    <a:pt x="5459" y="1217"/>
                    <a:pt x="4242" y="0"/>
                    <a:pt x="2730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4500175" y="3663705"/>
              <a:ext cx="103731" cy="125175"/>
            </a:xfrm>
            <a:custGeom>
              <a:avLst/>
              <a:gdLst/>
              <a:ahLst/>
              <a:cxnLst/>
              <a:rect l="l" t="t" r="r" b="b"/>
              <a:pathLst>
                <a:path w="7580" h="9147" extrusionOk="0">
                  <a:moveTo>
                    <a:pt x="1" y="0"/>
                  </a:moveTo>
                  <a:lnTo>
                    <a:pt x="1" y="9147"/>
                  </a:lnTo>
                  <a:lnTo>
                    <a:pt x="7579" y="9147"/>
                  </a:lnTo>
                  <a:lnTo>
                    <a:pt x="7579" y="0"/>
                  </a:ln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7"/>
            <p:cNvSpPr/>
            <p:nvPr/>
          </p:nvSpPr>
          <p:spPr>
            <a:xfrm>
              <a:off x="4500175" y="3648556"/>
              <a:ext cx="103731" cy="94904"/>
            </a:xfrm>
            <a:custGeom>
              <a:avLst/>
              <a:gdLst/>
              <a:ahLst/>
              <a:cxnLst/>
              <a:rect l="l" t="t" r="r" b="b"/>
              <a:pathLst>
                <a:path w="7580" h="6935" extrusionOk="0">
                  <a:moveTo>
                    <a:pt x="7579" y="1"/>
                  </a:moveTo>
                  <a:lnTo>
                    <a:pt x="1" y="2638"/>
                  </a:lnTo>
                  <a:lnTo>
                    <a:pt x="7579" y="6934"/>
                  </a:lnTo>
                  <a:lnTo>
                    <a:pt x="7579" y="1"/>
                  </a:lnTo>
                  <a:close/>
                </a:path>
              </a:pathLst>
            </a:custGeom>
            <a:solidFill>
              <a:srgbClr val="EE8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7"/>
            <p:cNvSpPr/>
            <p:nvPr/>
          </p:nvSpPr>
          <p:spPr>
            <a:xfrm>
              <a:off x="4327574" y="3286956"/>
              <a:ext cx="447179" cy="355573"/>
            </a:xfrm>
            <a:custGeom>
              <a:avLst/>
              <a:gdLst/>
              <a:ahLst/>
              <a:cxnLst/>
              <a:rect l="l" t="t" r="r" b="b"/>
              <a:pathLst>
                <a:path w="32677" h="25983" extrusionOk="0">
                  <a:moveTo>
                    <a:pt x="16338" y="0"/>
                  </a:moveTo>
                  <a:cubicBezTo>
                    <a:pt x="7303" y="0"/>
                    <a:pt x="0" y="5809"/>
                    <a:pt x="0" y="13000"/>
                  </a:cubicBezTo>
                  <a:cubicBezTo>
                    <a:pt x="0" y="20174"/>
                    <a:pt x="7303" y="25982"/>
                    <a:pt x="16338" y="25982"/>
                  </a:cubicBezTo>
                  <a:cubicBezTo>
                    <a:pt x="25356" y="25982"/>
                    <a:pt x="32676" y="20174"/>
                    <a:pt x="32676" y="13000"/>
                  </a:cubicBezTo>
                  <a:cubicBezTo>
                    <a:pt x="32676" y="5809"/>
                    <a:pt x="25356" y="0"/>
                    <a:pt x="16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4317475" y="3325971"/>
              <a:ext cx="456526" cy="362484"/>
            </a:xfrm>
            <a:custGeom>
              <a:avLst/>
              <a:gdLst/>
              <a:ahLst/>
              <a:cxnLst/>
              <a:rect l="l" t="t" r="r" b="b"/>
              <a:pathLst>
                <a:path w="33360" h="26488" extrusionOk="0">
                  <a:moveTo>
                    <a:pt x="18059" y="0"/>
                  </a:moveTo>
                  <a:cubicBezTo>
                    <a:pt x="17656" y="0"/>
                    <a:pt x="17243" y="9"/>
                    <a:pt x="16818" y="26"/>
                  </a:cubicBezTo>
                  <a:cubicBezTo>
                    <a:pt x="3763" y="524"/>
                    <a:pt x="1550" y="8803"/>
                    <a:pt x="1550" y="8803"/>
                  </a:cubicBezTo>
                  <a:cubicBezTo>
                    <a:pt x="1550" y="8803"/>
                    <a:pt x="1" y="26487"/>
                    <a:pt x="16781" y="26487"/>
                  </a:cubicBezTo>
                  <a:cubicBezTo>
                    <a:pt x="29560" y="26487"/>
                    <a:pt x="32400" y="17581"/>
                    <a:pt x="32990" y="12159"/>
                  </a:cubicBezTo>
                  <a:cubicBezTo>
                    <a:pt x="33359" y="8637"/>
                    <a:pt x="31902" y="5170"/>
                    <a:pt x="29044" y="3068"/>
                  </a:cubicBezTo>
                  <a:cubicBezTo>
                    <a:pt x="26783" y="1407"/>
                    <a:pt x="23314" y="0"/>
                    <a:pt x="18059" y="0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7"/>
            <p:cNvSpPr/>
            <p:nvPr/>
          </p:nvSpPr>
          <p:spPr>
            <a:xfrm>
              <a:off x="4319747" y="3322030"/>
              <a:ext cx="240251" cy="167571"/>
            </a:xfrm>
            <a:custGeom>
              <a:avLst/>
              <a:gdLst/>
              <a:ahLst/>
              <a:cxnLst/>
              <a:rect l="l" t="t" r="r" b="b"/>
              <a:pathLst>
                <a:path w="17556" h="12245" extrusionOk="0">
                  <a:moveTo>
                    <a:pt x="14647" y="0"/>
                  </a:moveTo>
                  <a:cubicBezTo>
                    <a:pt x="12046" y="0"/>
                    <a:pt x="8138" y="448"/>
                    <a:pt x="4777" y="2674"/>
                  </a:cubicBezTo>
                  <a:cubicBezTo>
                    <a:pt x="1" y="5809"/>
                    <a:pt x="1328" y="12244"/>
                    <a:pt x="1328" y="12244"/>
                  </a:cubicBezTo>
                  <a:cubicBezTo>
                    <a:pt x="1328" y="12244"/>
                    <a:pt x="14200" y="10659"/>
                    <a:pt x="17556" y="203"/>
                  </a:cubicBezTo>
                  <a:cubicBezTo>
                    <a:pt x="17556" y="203"/>
                    <a:pt x="16397" y="0"/>
                    <a:pt x="14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7"/>
            <p:cNvSpPr/>
            <p:nvPr/>
          </p:nvSpPr>
          <p:spPr>
            <a:xfrm>
              <a:off x="4541816" y="3320976"/>
              <a:ext cx="241003" cy="161809"/>
            </a:xfrm>
            <a:custGeom>
              <a:avLst/>
              <a:gdLst/>
              <a:ahLst/>
              <a:cxnLst/>
              <a:rect l="l" t="t" r="r" b="b"/>
              <a:pathLst>
                <a:path w="17611" h="11824" extrusionOk="0">
                  <a:moveTo>
                    <a:pt x="2990" y="1"/>
                  </a:moveTo>
                  <a:cubicBezTo>
                    <a:pt x="1182" y="1"/>
                    <a:pt x="0" y="243"/>
                    <a:pt x="0" y="243"/>
                  </a:cubicBezTo>
                  <a:cubicBezTo>
                    <a:pt x="2029" y="11049"/>
                    <a:pt x="16725" y="11824"/>
                    <a:pt x="16725" y="11824"/>
                  </a:cubicBezTo>
                  <a:cubicBezTo>
                    <a:pt x="16725" y="11824"/>
                    <a:pt x="17611" y="5628"/>
                    <a:pt x="12189" y="2401"/>
                  </a:cubicBezTo>
                  <a:cubicBezTo>
                    <a:pt x="8880" y="426"/>
                    <a:pt x="5385" y="1"/>
                    <a:pt x="29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7"/>
            <p:cNvSpPr/>
            <p:nvPr/>
          </p:nvSpPr>
          <p:spPr>
            <a:xfrm>
              <a:off x="4260699" y="3478225"/>
              <a:ext cx="113324" cy="103485"/>
            </a:xfrm>
            <a:custGeom>
              <a:avLst/>
              <a:gdLst/>
              <a:ahLst/>
              <a:cxnLst/>
              <a:rect l="l" t="t" r="r" b="b"/>
              <a:pathLst>
                <a:path w="8281" h="7562" extrusionOk="0">
                  <a:moveTo>
                    <a:pt x="4131" y="1"/>
                  </a:moveTo>
                  <a:cubicBezTo>
                    <a:pt x="1845" y="1"/>
                    <a:pt x="1" y="1697"/>
                    <a:pt x="1" y="3781"/>
                  </a:cubicBezTo>
                  <a:cubicBezTo>
                    <a:pt x="1" y="5865"/>
                    <a:pt x="1845" y="7561"/>
                    <a:pt x="4131" y="7561"/>
                  </a:cubicBezTo>
                  <a:cubicBezTo>
                    <a:pt x="6436" y="7561"/>
                    <a:pt x="8280" y="5865"/>
                    <a:pt x="8280" y="3781"/>
                  </a:cubicBezTo>
                  <a:cubicBezTo>
                    <a:pt x="8280" y="1697"/>
                    <a:pt x="6436" y="1"/>
                    <a:pt x="4131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7"/>
            <p:cNvSpPr/>
            <p:nvPr/>
          </p:nvSpPr>
          <p:spPr>
            <a:xfrm>
              <a:off x="4295279" y="3509015"/>
              <a:ext cx="35088" cy="43162"/>
            </a:xfrm>
            <a:custGeom>
              <a:avLst/>
              <a:gdLst/>
              <a:ahLst/>
              <a:cxnLst/>
              <a:rect l="l" t="t" r="r" b="b"/>
              <a:pathLst>
                <a:path w="2564" h="3154" fill="none" extrusionOk="0">
                  <a:moveTo>
                    <a:pt x="0" y="701"/>
                  </a:moveTo>
                  <a:cubicBezTo>
                    <a:pt x="0" y="701"/>
                    <a:pt x="2434" y="0"/>
                    <a:pt x="2563" y="3154"/>
                  </a:cubicBezTo>
                </a:path>
              </a:pathLst>
            </a:custGeom>
            <a:noFill/>
            <a:ln w="5525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7"/>
            <p:cNvSpPr/>
            <p:nvPr/>
          </p:nvSpPr>
          <p:spPr>
            <a:xfrm>
              <a:off x="4735107" y="3478225"/>
              <a:ext cx="113570" cy="103485"/>
            </a:xfrm>
            <a:custGeom>
              <a:avLst/>
              <a:gdLst/>
              <a:ahLst/>
              <a:cxnLst/>
              <a:rect l="l" t="t" r="r" b="b"/>
              <a:pathLst>
                <a:path w="8299" h="7562" extrusionOk="0">
                  <a:moveTo>
                    <a:pt x="4149" y="1"/>
                  </a:moveTo>
                  <a:cubicBezTo>
                    <a:pt x="1863" y="1"/>
                    <a:pt x="0" y="1697"/>
                    <a:pt x="0" y="3781"/>
                  </a:cubicBezTo>
                  <a:cubicBezTo>
                    <a:pt x="0" y="5865"/>
                    <a:pt x="1863" y="7561"/>
                    <a:pt x="4149" y="7561"/>
                  </a:cubicBezTo>
                  <a:cubicBezTo>
                    <a:pt x="6436" y="7561"/>
                    <a:pt x="8298" y="5865"/>
                    <a:pt x="8298" y="3781"/>
                  </a:cubicBezTo>
                  <a:cubicBezTo>
                    <a:pt x="8298" y="1697"/>
                    <a:pt x="6436" y="1"/>
                    <a:pt x="4149" y="1"/>
                  </a:cubicBezTo>
                  <a:close/>
                </a:path>
              </a:pathLst>
            </a:custGeom>
            <a:solidFill>
              <a:srgbClr val="FB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4774724" y="3505484"/>
              <a:ext cx="38112" cy="43162"/>
            </a:xfrm>
            <a:custGeom>
              <a:avLst/>
              <a:gdLst/>
              <a:ahLst/>
              <a:cxnLst/>
              <a:rect l="l" t="t" r="r" b="b"/>
              <a:pathLst>
                <a:path w="2785" h="3154" fill="none" extrusionOk="0">
                  <a:moveTo>
                    <a:pt x="2785" y="701"/>
                  </a:moveTo>
                  <a:cubicBezTo>
                    <a:pt x="2785" y="701"/>
                    <a:pt x="148" y="0"/>
                    <a:pt x="0" y="3153"/>
                  </a:cubicBez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4328080" y="3462830"/>
              <a:ext cx="40384" cy="54274"/>
            </a:xfrm>
            <a:custGeom>
              <a:avLst/>
              <a:gdLst/>
              <a:ahLst/>
              <a:cxnLst/>
              <a:rect l="l" t="t" r="r" b="b"/>
              <a:pathLst>
                <a:path w="2951" h="3966" extrusionOk="0">
                  <a:moveTo>
                    <a:pt x="2951" y="1"/>
                  </a:moveTo>
                  <a:lnTo>
                    <a:pt x="0" y="1199"/>
                  </a:lnTo>
                  <a:lnTo>
                    <a:pt x="1586" y="3965"/>
                  </a:lnTo>
                  <a:lnTo>
                    <a:pt x="29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4724502" y="3464855"/>
              <a:ext cx="49484" cy="52249"/>
            </a:xfrm>
            <a:custGeom>
              <a:avLst/>
              <a:gdLst/>
              <a:ahLst/>
              <a:cxnLst/>
              <a:rect l="l" t="t" r="r" b="b"/>
              <a:pathLst>
                <a:path w="3616" h="3818" extrusionOk="0">
                  <a:moveTo>
                    <a:pt x="1" y="0"/>
                  </a:moveTo>
                  <a:lnTo>
                    <a:pt x="2048" y="3817"/>
                  </a:lnTo>
                  <a:lnTo>
                    <a:pt x="3615" y="1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4411103" y="3514749"/>
              <a:ext cx="97162" cy="57572"/>
            </a:xfrm>
            <a:custGeom>
              <a:avLst/>
              <a:gdLst/>
              <a:ahLst/>
              <a:cxnLst/>
              <a:rect l="l" t="t" r="r" b="b"/>
              <a:pathLst>
                <a:path w="7100" h="4207" extrusionOk="0">
                  <a:moveTo>
                    <a:pt x="3273" y="1"/>
                  </a:moveTo>
                  <a:cubicBezTo>
                    <a:pt x="1318" y="1"/>
                    <a:pt x="0" y="1333"/>
                    <a:pt x="0" y="1333"/>
                  </a:cubicBezTo>
                  <a:cubicBezTo>
                    <a:pt x="0" y="1333"/>
                    <a:pt x="314" y="3528"/>
                    <a:pt x="3190" y="4081"/>
                  </a:cubicBezTo>
                  <a:cubicBezTo>
                    <a:pt x="3652" y="4169"/>
                    <a:pt x="4066" y="4206"/>
                    <a:pt x="4436" y="4206"/>
                  </a:cubicBezTo>
                  <a:cubicBezTo>
                    <a:pt x="6383" y="4206"/>
                    <a:pt x="7100" y="3177"/>
                    <a:pt x="7100" y="3177"/>
                  </a:cubicBezTo>
                  <a:cubicBezTo>
                    <a:pt x="7100" y="3177"/>
                    <a:pt x="6473" y="540"/>
                    <a:pt x="4094" y="79"/>
                  </a:cubicBezTo>
                  <a:cubicBezTo>
                    <a:pt x="3810" y="25"/>
                    <a:pt x="3536" y="1"/>
                    <a:pt x="3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4423720" y="3510219"/>
              <a:ext cx="71927" cy="66235"/>
            </a:xfrm>
            <a:custGeom>
              <a:avLst/>
              <a:gdLst/>
              <a:ahLst/>
              <a:cxnLst/>
              <a:rect l="l" t="t" r="r" b="b"/>
              <a:pathLst>
                <a:path w="5256" h="4840" extrusionOk="0">
                  <a:moveTo>
                    <a:pt x="2636" y="1"/>
                  </a:moveTo>
                  <a:cubicBezTo>
                    <a:pt x="1498" y="1"/>
                    <a:pt x="487" y="799"/>
                    <a:pt x="258" y="1959"/>
                  </a:cubicBezTo>
                  <a:cubicBezTo>
                    <a:pt x="0" y="3287"/>
                    <a:pt x="867" y="4541"/>
                    <a:pt x="2176" y="4799"/>
                  </a:cubicBezTo>
                  <a:cubicBezTo>
                    <a:pt x="2325" y="4826"/>
                    <a:pt x="2474" y="4840"/>
                    <a:pt x="2621" y="4840"/>
                  </a:cubicBezTo>
                  <a:cubicBezTo>
                    <a:pt x="3762" y="4840"/>
                    <a:pt x="4785" y="4041"/>
                    <a:pt x="4997" y="2881"/>
                  </a:cubicBezTo>
                  <a:cubicBezTo>
                    <a:pt x="5256" y="1572"/>
                    <a:pt x="4389" y="300"/>
                    <a:pt x="3080" y="41"/>
                  </a:cubicBezTo>
                  <a:cubicBezTo>
                    <a:pt x="2931" y="14"/>
                    <a:pt x="2782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4582691" y="3514749"/>
              <a:ext cx="97162" cy="57572"/>
            </a:xfrm>
            <a:custGeom>
              <a:avLst/>
              <a:gdLst/>
              <a:ahLst/>
              <a:cxnLst/>
              <a:rect l="l" t="t" r="r" b="b"/>
              <a:pathLst>
                <a:path w="7100" h="4207" extrusionOk="0">
                  <a:moveTo>
                    <a:pt x="3822" y="1"/>
                  </a:moveTo>
                  <a:cubicBezTo>
                    <a:pt x="3561" y="1"/>
                    <a:pt x="3288" y="25"/>
                    <a:pt x="3006" y="79"/>
                  </a:cubicBezTo>
                  <a:cubicBezTo>
                    <a:pt x="627" y="540"/>
                    <a:pt x="0" y="3177"/>
                    <a:pt x="0" y="3177"/>
                  </a:cubicBezTo>
                  <a:cubicBezTo>
                    <a:pt x="0" y="3177"/>
                    <a:pt x="704" y="4206"/>
                    <a:pt x="2647" y="4206"/>
                  </a:cubicBezTo>
                  <a:cubicBezTo>
                    <a:pt x="3016" y="4206"/>
                    <a:pt x="3429" y="4169"/>
                    <a:pt x="3891" y="4081"/>
                  </a:cubicBezTo>
                  <a:cubicBezTo>
                    <a:pt x="6786" y="3528"/>
                    <a:pt x="7100" y="1333"/>
                    <a:pt x="7100" y="1333"/>
                  </a:cubicBezTo>
                  <a:cubicBezTo>
                    <a:pt x="7100" y="1333"/>
                    <a:pt x="5767" y="1"/>
                    <a:pt x="3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4595062" y="3510219"/>
              <a:ext cx="71927" cy="66235"/>
            </a:xfrm>
            <a:custGeom>
              <a:avLst/>
              <a:gdLst/>
              <a:ahLst/>
              <a:cxnLst/>
              <a:rect l="l" t="t" r="r" b="b"/>
              <a:pathLst>
                <a:path w="5256" h="4840" extrusionOk="0">
                  <a:moveTo>
                    <a:pt x="2621" y="1"/>
                  </a:moveTo>
                  <a:cubicBezTo>
                    <a:pt x="2474" y="1"/>
                    <a:pt x="2325" y="14"/>
                    <a:pt x="2176" y="41"/>
                  </a:cubicBezTo>
                  <a:cubicBezTo>
                    <a:pt x="867" y="300"/>
                    <a:pt x="0" y="1572"/>
                    <a:pt x="258" y="2881"/>
                  </a:cubicBezTo>
                  <a:cubicBezTo>
                    <a:pt x="487" y="4041"/>
                    <a:pt x="1498" y="4840"/>
                    <a:pt x="2636" y="4840"/>
                  </a:cubicBezTo>
                  <a:cubicBezTo>
                    <a:pt x="2782" y="4840"/>
                    <a:pt x="2930" y="4826"/>
                    <a:pt x="3080" y="4799"/>
                  </a:cubicBezTo>
                  <a:cubicBezTo>
                    <a:pt x="4407" y="4541"/>
                    <a:pt x="5256" y="3287"/>
                    <a:pt x="5016" y="1959"/>
                  </a:cubicBezTo>
                  <a:cubicBezTo>
                    <a:pt x="4787" y="799"/>
                    <a:pt x="3762" y="1"/>
                    <a:pt x="2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4543581" y="3596828"/>
              <a:ext cx="11865" cy="13890"/>
            </a:xfrm>
            <a:custGeom>
              <a:avLst/>
              <a:gdLst/>
              <a:ahLst/>
              <a:cxnLst/>
              <a:rect l="l" t="t" r="r" b="b"/>
              <a:pathLst>
                <a:path w="867" h="1015" fill="none" extrusionOk="0">
                  <a:moveTo>
                    <a:pt x="0" y="1"/>
                  </a:moveTo>
                  <a:lnTo>
                    <a:pt x="0" y="996"/>
                  </a:lnTo>
                  <a:lnTo>
                    <a:pt x="867" y="1015"/>
                  </a:ln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4348265" y="3440633"/>
              <a:ext cx="191806" cy="191793"/>
            </a:xfrm>
            <a:custGeom>
              <a:avLst/>
              <a:gdLst/>
              <a:ahLst/>
              <a:cxnLst/>
              <a:rect l="l" t="t" r="r" b="b"/>
              <a:pathLst>
                <a:path w="14016" h="14015" fill="none" extrusionOk="0">
                  <a:moveTo>
                    <a:pt x="14015" y="7007"/>
                  </a:moveTo>
                  <a:cubicBezTo>
                    <a:pt x="14015" y="10880"/>
                    <a:pt x="10880" y="14015"/>
                    <a:pt x="7008" y="14015"/>
                  </a:cubicBezTo>
                  <a:cubicBezTo>
                    <a:pt x="3135" y="14015"/>
                    <a:pt x="0" y="10880"/>
                    <a:pt x="0" y="7007"/>
                  </a:cubicBezTo>
                  <a:cubicBezTo>
                    <a:pt x="0" y="3135"/>
                    <a:pt x="3135" y="0"/>
                    <a:pt x="7008" y="0"/>
                  </a:cubicBezTo>
                  <a:cubicBezTo>
                    <a:pt x="10880" y="0"/>
                    <a:pt x="14015" y="3135"/>
                    <a:pt x="14015" y="7007"/>
                  </a:cubicBezTo>
                  <a:close/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7"/>
            <p:cNvSpPr/>
            <p:nvPr/>
          </p:nvSpPr>
          <p:spPr>
            <a:xfrm>
              <a:off x="4561740" y="3440633"/>
              <a:ext cx="191560" cy="191793"/>
            </a:xfrm>
            <a:custGeom>
              <a:avLst/>
              <a:gdLst/>
              <a:ahLst/>
              <a:cxnLst/>
              <a:rect l="l" t="t" r="r" b="b"/>
              <a:pathLst>
                <a:path w="13998" h="14015" fill="none" extrusionOk="0">
                  <a:moveTo>
                    <a:pt x="13997" y="7007"/>
                  </a:moveTo>
                  <a:cubicBezTo>
                    <a:pt x="13997" y="10880"/>
                    <a:pt x="10862" y="14015"/>
                    <a:pt x="7008" y="14015"/>
                  </a:cubicBezTo>
                  <a:cubicBezTo>
                    <a:pt x="3136" y="14015"/>
                    <a:pt x="1" y="10880"/>
                    <a:pt x="1" y="7007"/>
                  </a:cubicBezTo>
                  <a:cubicBezTo>
                    <a:pt x="1" y="3135"/>
                    <a:pt x="3136" y="0"/>
                    <a:pt x="7008" y="0"/>
                  </a:cubicBezTo>
                  <a:cubicBezTo>
                    <a:pt x="10862" y="0"/>
                    <a:pt x="13997" y="3135"/>
                    <a:pt x="13997" y="7007"/>
                  </a:cubicBezTo>
                  <a:close/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7"/>
            <p:cNvSpPr/>
            <p:nvPr/>
          </p:nvSpPr>
          <p:spPr>
            <a:xfrm>
              <a:off x="4540051" y="3526682"/>
              <a:ext cx="21704" cy="9853"/>
            </a:xfrm>
            <a:custGeom>
              <a:avLst/>
              <a:gdLst/>
              <a:ahLst/>
              <a:cxnLst/>
              <a:rect l="l" t="t" r="r" b="b"/>
              <a:pathLst>
                <a:path w="1586" h="720" fill="none" extrusionOk="0">
                  <a:moveTo>
                    <a:pt x="0" y="719"/>
                  </a:moveTo>
                  <a:cubicBezTo>
                    <a:pt x="0" y="719"/>
                    <a:pt x="609" y="0"/>
                    <a:pt x="1586" y="719"/>
                  </a:cubicBezTo>
                </a:path>
              </a:pathLst>
            </a:custGeom>
            <a:noFill/>
            <a:ln w="8300" cap="flat" cmpd="sng">
              <a:solidFill>
                <a:srgbClr val="FB4A0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7"/>
            <p:cNvSpPr/>
            <p:nvPr/>
          </p:nvSpPr>
          <p:spPr>
            <a:xfrm>
              <a:off x="4414374" y="3463596"/>
              <a:ext cx="84052" cy="24482"/>
            </a:xfrm>
            <a:custGeom>
              <a:avLst/>
              <a:gdLst/>
              <a:ahLst/>
              <a:cxnLst/>
              <a:rect l="l" t="t" r="r" b="b"/>
              <a:pathLst>
                <a:path w="6142" h="1789" fill="none" extrusionOk="0">
                  <a:moveTo>
                    <a:pt x="1" y="1346"/>
                  </a:moveTo>
                  <a:cubicBezTo>
                    <a:pt x="1" y="1346"/>
                    <a:pt x="2896" y="0"/>
                    <a:pt x="6141" y="1789"/>
                  </a:cubicBezTo>
                </a:path>
              </a:pathLst>
            </a:custGeom>
            <a:solidFill>
              <a:schemeClr val="accent6"/>
            </a:solidFill>
            <a:ln w="11975" cap="flat" cmpd="sng">
              <a:solidFill>
                <a:schemeClr val="accent6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7"/>
            <p:cNvSpPr/>
            <p:nvPr/>
          </p:nvSpPr>
          <p:spPr>
            <a:xfrm>
              <a:off x="4600098" y="3463596"/>
              <a:ext cx="83792" cy="24482"/>
            </a:xfrm>
            <a:custGeom>
              <a:avLst/>
              <a:gdLst/>
              <a:ahLst/>
              <a:cxnLst/>
              <a:rect l="l" t="t" r="r" b="b"/>
              <a:pathLst>
                <a:path w="6123" h="1789" fill="none" extrusionOk="0">
                  <a:moveTo>
                    <a:pt x="6123" y="1346"/>
                  </a:moveTo>
                  <a:cubicBezTo>
                    <a:pt x="6123" y="1346"/>
                    <a:pt x="3228" y="0"/>
                    <a:pt x="1" y="1789"/>
                  </a:cubicBezTo>
                </a:path>
              </a:pathLst>
            </a:custGeom>
            <a:solidFill>
              <a:schemeClr val="accent6"/>
            </a:solidFill>
            <a:ln w="11975" cap="flat" cmpd="sng">
              <a:solidFill>
                <a:schemeClr val="accent6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7"/>
            <p:cNvSpPr/>
            <p:nvPr/>
          </p:nvSpPr>
          <p:spPr>
            <a:xfrm>
              <a:off x="4511779" y="3630643"/>
              <a:ext cx="73706" cy="18187"/>
            </a:xfrm>
            <a:custGeom>
              <a:avLst/>
              <a:gdLst/>
              <a:ahLst/>
              <a:cxnLst/>
              <a:rect l="l" t="t" r="r" b="b"/>
              <a:pathLst>
                <a:path w="5386" h="1329" fill="none" extrusionOk="0">
                  <a:moveTo>
                    <a:pt x="1" y="1"/>
                  </a:moveTo>
                  <a:cubicBezTo>
                    <a:pt x="1" y="1"/>
                    <a:pt x="2343" y="1328"/>
                    <a:pt x="5385" y="1"/>
                  </a:cubicBezTo>
                </a:path>
              </a:pathLst>
            </a:custGeom>
            <a:noFill/>
            <a:ln w="6000" cap="rnd" cmpd="sng">
              <a:solidFill>
                <a:srgbClr val="EE8D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37">
            <a:hlinkClick r:id="rId3" action="ppaction://hlinksldjump"/>
          </p:cNvPr>
          <p:cNvSpPr/>
          <p:nvPr/>
        </p:nvSpPr>
        <p:spPr>
          <a:xfrm>
            <a:off x="7557822" y="2710494"/>
            <a:ext cx="857337" cy="632928"/>
          </a:xfrm>
          <a:custGeom>
            <a:avLst/>
            <a:gdLst/>
            <a:ahLst/>
            <a:cxnLst/>
            <a:rect l="l" t="t" r="r" b="b"/>
            <a:pathLst>
              <a:path w="60164" h="44416" extrusionOk="0">
                <a:moveTo>
                  <a:pt x="6325" y="1"/>
                </a:moveTo>
                <a:cubicBezTo>
                  <a:pt x="2805" y="1"/>
                  <a:pt x="0" y="2860"/>
                  <a:pt x="0" y="6325"/>
                </a:cubicBezTo>
                <a:lnTo>
                  <a:pt x="0" y="32832"/>
                </a:lnTo>
                <a:cubicBezTo>
                  <a:pt x="0" y="36352"/>
                  <a:pt x="2805" y="39156"/>
                  <a:pt x="6325" y="39156"/>
                </a:cubicBezTo>
                <a:lnTo>
                  <a:pt x="25738" y="39156"/>
                </a:lnTo>
                <a:lnTo>
                  <a:pt x="28652" y="43556"/>
                </a:lnTo>
                <a:cubicBezTo>
                  <a:pt x="29033" y="44127"/>
                  <a:pt x="29655" y="44415"/>
                  <a:pt x="30273" y="44415"/>
                </a:cubicBezTo>
                <a:cubicBezTo>
                  <a:pt x="30906" y="44415"/>
                  <a:pt x="31535" y="44113"/>
                  <a:pt x="31897" y="43501"/>
                </a:cubicBezTo>
                <a:lnTo>
                  <a:pt x="34592" y="39156"/>
                </a:lnTo>
                <a:lnTo>
                  <a:pt x="53840" y="39156"/>
                </a:lnTo>
                <a:cubicBezTo>
                  <a:pt x="57304" y="39156"/>
                  <a:pt x="60164" y="36352"/>
                  <a:pt x="60164" y="32832"/>
                </a:cubicBezTo>
                <a:lnTo>
                  <a:pt x="60164" y="6325"/>
                </a:lnTo>
                <a:cubicBezTo>
                  <a:pt x="60164" y="2860"/>
                  <a:pt x="57304" y="1"/>
                  <a:pt x="53840" y="1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Start!</a:t>
            </a:r>
            <a:endParaRPr sz="1800"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1D844-84F8-42B3-92D4-FED186F01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722" y="2172301"/>
            <a:ext cx="2936654" cy="29366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74"/>
          <p:cNvSpPr/>
          <p:nvPr/>
        </p:nvSpPr>
        <p:spPr>
          <a:xfrm flipH="1">
            <a:off x="4640163" y="33893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74"/>
          <p:cNvSpPr txBox="1">
            <a:spLocks noGrp="1"/>
          </p:cNvSpPr>
          <p:nvPr>
            <p:ph type="body" idx="1"/>
          </p:nvPr>
        </p:nvSpPr>
        <p:spPr>
          <a:xfrm flipH="1">
            <a:off x="962213" y="1347354"/>
            <a:ext cx="7121911" cy="3142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dirty="0">
                <a:solidFill>
                  <a:schemeClr val="accent6"/>
                </a:solidFill>
              </a:rPr>
              <a:t>Осы </a:t>
            </a:r>
            <a:r>
              <a:rPr lang="ru-RU" sz="2000" b="0" dirty="0" err="1">
                <a:solidFill>
                  <a:schemeClr val="accent6"/>
                </a:solidFill>
              </a:rPr>
              <a:t>датчиктің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көмегімен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роботтың</a:t>
            </a:r>
            <a:r>
              <a:rPr lang="ru-RU" sz="2000" b="0" dirty="0">
                <a:solidFill>
                  <a:schemeClr val="accent6"/>
                </a:solidFill>
              </a:rPr>
              <a:t> ось </a:t>
            </a:r>
            <a:r>
              <a:rPr lang="ru-RU" sz="2000" b="0" dirty="0" err="1">
                <a:solidFill>
                  <a:schemeClr val="accent6"/>
                </a:solidFill>
              </a:rPr>
              <a:t>айналасындағы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бұрылыстарын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оңай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бағдарламалауға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Сенсорда</a:t>
            </a:r>
            <a:r>
              <a:rPr lang="ru-RU" sz="2000" b="0" dirty="0">
                <a:solidFill>
                  <a:schemeClr val="accent6"/>
                </a:solidFill>
              </a:rPr>
              <a:t> 1 килогерц </a:t>
            </a:r>
            <a:r>
              <a:rPr lang="ru-RU" sz="2000" b="0" dirty="0" err="1">
                <a:solidFill>
                  <a:schemeClr val="accent6"/>
                </a:solidFill>
              </a:rPr>
              <a:t>іріктеу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жиілігі</a:t>
            </a:r>
            <a:r>
              <a:rPr lang="ru-RU" sz="2000" b="0" dirty="0">
                <a:solidFill>
                  <a:schemeClr val="accent6"/>
                </a:solidFill>
              </a:rPr>
              <a:t> бар. </a:t>
            </a:r>
            <a:r>
              <a:rPr lang="ru-RU" b="0" dirty="0">
                <a:solidFill>
                  <a:schemeClr val="accent6"/>
                </a:solidFill>
              </a:rPr>
              <a:t>Датчик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>
                <a:solidFill>
                  <a:schemeClr val="accent6"/>
                </a:solidFill>
              </a:rPr>
              <a:t>EV3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бағдарламалау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блогына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ж</a:t>
            </a:r>
            <a:r>
              <a:rPr lang="ru-RU" sz="2000" b="0" dirty="0" err="1">
                <a:solidFill>
                  <a:schemeClr val="accent6"/>
                </a:solidFill>
              </a:rPr>
              <a:t>иынтыққа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кіретін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жалпақ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қара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қосылым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кабелімен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Гироскопиялық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сенсорды</a:t>
            </a:r>
            <a:r>
              <a:rPr lang="ru-RU" sz="2000" b="0" dirty="0">
                <a:solidFill>
                  <a:schemeClr val="accent6"/>
                </a:solidFill>
              </a:rPr>
              <a:t> 1-ден 4-ке </a:t>
            </a:r>
            <a:r>
              <a:rPr lang="ru-RU" sz="2000" b="0" dirty="0" err="1">
                <a:solidFill>
                  <a:schemeClr val="accent6"/>
                </a:solidFill>
              </a:rPr>
              <a:t>дейінгі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сандармен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көрсетілген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кез-келген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кіріс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портына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қосуға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Бірақ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әдепкі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бойынша</a:t>
            </a:r>
            <a:r>
              <a:rPr lang="ru-RU" sz="2000" b="0" dirty="0">
                <a:solidFill>
                  <a:schemeClr val="accent6"/>
                </a:solidFill>
              </a:rPr>
              <a:t> сенсор </a:t>
            </a:r>
            <a:r>
              <a:rPr lang="ru-RU" sz="2000" b="0" dirty="0" err="1">
                <a:solidFill>
                  <a:schemeClr val="accent6"/>
                </a:solidFill>
              </a:rPr>
              <a:t>екінші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портқа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en-US" sz="2000" b="0" dirty="0">
                <a:solidFill>
                  <a:schemeClr val="accent6"/>
                </a:solidFill>
              </a:rPr>
              <a:t>Lego EV3 </a:t>
            </a:r>
            <a:r>
              <a:rPr lang="ru-RU" sz="2000" b="0" dirty="0" err="1">
                <a:solidFill>
                  <a:schemeClr val="accent6"/>
                </a:solidFill>
              </a:rPr>
              <a:t>контроллерінің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бағдарламалық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жасақтамасы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сенсордың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портын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автоматты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түрде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анықтайды</a:t>
            </a:r>
            <a:r>
              <a:rPr lang="ru-RU" sz="2000" b="0" dirty="0">
                <a:solidFill>
                  <a:schemeClr val="accent6"/>
                </a:solidFill>
              </a:rPr>
              <a:t>.</a:t>
            </a:r>
            <a:endParaRPr lang="ru-RU" b="0" dirty="0">
              <a:solidFill>
                <a:schemeClr val="accent6"/>
              </a:solidFill>
            </a:endParaRPr>
          </a:p>
        </p:txBody>
      </p:sp>
      <p:grpSp>
        <p:nvGrpSpPr>
          <p:cNvPr id="4237" name="Google Shape;4237;p7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4238" name="Google Shape;4238;p7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39" name="Google Shape;4239;p7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0" name="Google Shape;4240;p74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1" name="Google Shape;4241;p7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5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6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50" name="Google Shape;4250;p7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1" name="Google Shape;4251;p7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19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56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56"/>
          <p:cNvSpPr/>
          <p:nvPr/>
        </p:nvSpPr>
        <p:spPr>
          <a:xfrm>
            <a:off x="102074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56"/>
          <p:cNvSpPr txBox="1">
            <a:spLocks noGrp="1"/>
          </p:cNvSpPr>
          <p:nvPr>
            <p:ph type="title"/>
          </p:nvPr>
        </p:nvSpPr>
        <p:spPr>
          <a:xfrm>
            <a:off x="1398575" y="552628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b="1" dirty="0">
                <a:solidFill>
                  <a:srgbClr val="7030A0"/>
                </a:solidFill>
              </a:rPr>
              <a:t>Гироскопиялық датчикті қосу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1831" name="Google Shape;1831;p5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5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5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56">
            <a:hlinkClick r:id="rId5" action="ppaction://hlinksldjump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56">
            <a:hlinkClick r:id="rId6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56">
            <a:hlinkClick r:id="rId6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0" name="Google Shape;1840;p56">
            <a:hlinkClick r:id="rId5" action="ppaction://hlinksldjump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1" name="Google Shape;1841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2" name="Google Shape;1842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4" name="Google Shape;1844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5" name="Google Shape;1845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6" name="Google Shape;1846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47" name="Google Shape;1847;p56">
            <a:hlinkClick r:id="rId7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56">
            <a:hlinkClick r:id="rId8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2C165454-40A2-4210-937B-C16B482AA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2405" y="1374320"/>
            <a:ext cx="4115595" cy="249371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grpSp>
        <p:nvGrpSpPr>
          <p:cNvPr id="26" name="Google Shape;4558;p107">
            <a:extLst>
              <a:ext uri="{FF2B5EF4-FFF2-40B4-BE49-F238E27FC236}">
                <a16:creationId xmlns:a16="http://schemas.microsoft.com/office/drawing/2014/main" id="{6C764E6D-DF04-4C70-BE9F-2034CB73AD0D}"/>
              </a:ext>
            </a:extLst>
          </p:cNvPr>
          <p:cNvGrpSpPr/>
          <p:nvPr/>
        </p:nvGrpSpPr>
        <p:grpSpPr>
          <a:xfrm>
            <a:off x="3957428" y="1275470"/>
            <a:ext cx="4289896" cy="3315402"/>
            <a:chOff x="3842846" y="930704"/>
            <a:chExt cx="4311631" cy="3284730"/>
          </a:xfrm>
        </p:grpSpPr>
        <p:grpSp>
          <p:nvGrpSpPr>
            <p:cNvPr id="27" name="Google Shape;4559;p107">
              <a:extLst>
                <a:ext uri="{FF2B5EF4-FFF2-40B4-BE49-F238E27FC236}">
                  <a16:creationId xmlns:a16="http://schemas.microsoft.com/office/drawing/2014/main" id="{2FEBBBF0-A12E-41F3-BEF3-2B591A240A42}"/>
                </a:ext>
              </a:extLst>
            </p:cNvPr>
            <p:cNvGrpSpPr/>
            <p:nvPr/>
          </p:nvGrpSpPr>
          <p:grpSpPr>
            <a:xfrm>
              <a:off x="3842846" y="930704"/>
              <a:ext cx="4311631" cy="3284730"/>
              <a:chOff x="3463106" y="728568"/>
              <a:chExt cx="4831500" cy="3680782"/>
            </a:xfrm>
          </p:grpSpPr>
          <p:sp>
            <p:nvSpPr>
              <p:cNvPr id="29" name="Google Shape;4560;p107">
                <a:extLst>
                  <a:ext uri="{FF2B5EF4-FFF2-40B4-BE49-F238E27FC236}">
                    <a16:creationId xmlns:a16="http://schemas.microsoft.com/office/drawing/2014/main" id="{6B22ED5B-1F22-4F95-B9B4-48FA4F3C40BF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0" name="Google Shape;4561;p107">
                <a:extLst>
                  <a:ext uri="{FF2B5EF4-FFF2-40B4-BE49-F238E27FC236}">
                    <a16:creationId xmlns:a16="http://schemas.microsoft.com/office/drawing/2014/main" id="{2E3A6205-419F-4ADD-93D3-CD067BD69474}"/>
                  </a:ext>
                </a:extLst>
              </p:cNvPr>
              <p:cNvSpPr/>
              <p:nvPr/>
            </p:nvSpPr>
            <p:spPr>
              <a:xfrm>
                <a:off x="3463106" y="728568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" name="Google Shape;4562;p107">
              <a:extLst>
                <a:ext uri="{FF2B5EF4-FFF2-40B4-BE49-F238E27FC236}">
                  <a16:creationId xmlns:a16="http://schemas.microsoft.com/office/drawing/2014/main" id="{2FC7AA32-D7E2-4124-BC06-3CEAFB556F16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63B4AC-6209-4DED-86DF-9300AFC1A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2164" r="29424" b="33440"/>
          <a:stretch/>
        </p:blipFill>
        <p:spPr bwMode="auto">
          <a:xfrm>
            <a:off x="558250" y="1497816"/>
            <a:ext cx="3301564" cy="234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74"/>
          <p:cNvSpPr/>
          <p:nvPr/>
        </p:nvSpPr>
        <p:spPr>
          <a:xfrm flipH="1">
            <a:off x="4640163" y="33893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4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" name="Google Shape;781;p40">
            <a:extLst>
              <a:ext uri="{FF2B5EF4-FFF2-40B4-BE49-F238E27FC236}">
                <a16:creationId xmlns:a16="http://schemas.microsoft.com/office/drawing/2014/main" id="{41F23AF8-8717-4A42-A531-1BFB3C186ABD}"/>
              </a:ext>
            </a:extLst>
          </p:cNvPr>
          <p:cNvSpPr txBox="1">
            <a:spLocks/>
          </p:cNvSpPr>
          <p:nvPr/>
        </p:nvSpPr>
        <p:spPr>
          <a:xfrm>
            <a:off x="1498013" y="553514"/>
            <a:ext cx="6768412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Гироскопиялық</a:t>
            </a:r>
            <a:r>
              <a:rPr lang="ru-KZ" sz="2000" b="1" dirty="0">
                <a:solidFill>
                  <a:srgbClr val="7030A0"/>
                </a:solidFill>
                <a:latin typeface="Ubuntu" panose="020B0604020202020204" charset="0"/>
              </a:rPr>
              <a:t>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сенсордың</a:t>
            </a:r>
            <a:r>
              <a:rPr lang="ru-KZ" sz="2000" b="1" dirty="0">
                <a:solidFill>
                  <a:srgbClr val="7030A0"/>
                </a:solidFill>
                <a:latin typeface="Ubuntu" panose="020B0604020202020204" charset="0"/>
              </a:rPr>
              <a:t>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кіріс</a:t>
            </a:r>
            <a:r>
              <a:rPr lang="ru-KZ" sz="2000" b="1" dirty="0">
                <a:solidFill>
                  <a:srgbClr val="7030A0"/>
                </a:solidFill>
                <a:latin typeface="Ubuntu" panose="020B0604020202020204" charset="0"/>
              </a:rPr>
              <a:t>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және</a:t>
            </a:r>
            <a:r>
              <a:rPr lang="ru-KZ" sz="2000" b="1" dirty="0">
                <a:solidFill>
                  <a:srgbClr val="7030A0"/>
                </a:solidFill>
                <a:latin typeface="Ubuntu" panose="020B0604020202020204" charset="0"/>
              </a:rPr>
              <a:t>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шығыс</a:t>
            </a:r>
            <a:r>
              <a:rPr lang="ru-KZ" sz="2000" b="1" dirty="0">
                <a:solidFill>
                  <a:srgbClr val="7030A0"/>
                </a:solidFill>
                <a:latin typeface="Ubuntu" panose="020B0604020202020204" charset="0"/>
              </a:rPr>
              <a:t>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мәні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A93086C-BA4B-48B5-83CE-F555F318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65955"/>
              </p:ext>
            </p:extLst>
          </p:nvPr>
        </p:nvGraphicFramePr>
        <p:xfrm>
          <a:off x="558249" y="1133314"/>
          <a:ext cx="7706583" cy="373652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299251">
                  <a:extLst>
                    <a:ext uri="{9D8B030D-6E8A-4147-A177-3AD203B41FA5}">
                      <a16:colId xmlns:a16="http://schemas.microsoft.com/office/drawing/2014/main" val="3707661757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571931438"/>
                    </a:ext>
                  </a:extLst>
                </a:gridCol>
                <a:gridCol w="3413432">
                  <a:extLst>
                    <a:ext uri="{9D8B030D-6E8A-4147-A177-3AD203B41FA5}">
                      <a16:colId xmlns:a16="http://schemas.microsoft.com/office/drawing/2014/main" val="459421617"/>
                    </a:ext>
                  </a:extLst>
                </a:gridCol>
              </a:tblGrid>
              <a:tr h="263686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Енгізу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Түр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Ескертпе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400370"/>
                  </a:ext>
                </a:extLst>
              </a:tr>
              <a:tr h="523898"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Салыстыру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түрі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Сандық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0</a:t>
                      </a:r>
                      <a:r>
                        <a:rPr lang="en-US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= </a:t>
                      </a:r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тең, 1 </a:t>
                      </a:r>
                      <a:r>
                        <a:rPr lang="en-US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≠ </a:t>
                      </a:r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тең емес, 2 </a:t>
                      </a:r>
                      <a:r>
                        <a:rPr lang="en-US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&gt; </a:t>
                      </a:r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үлкен, 3 ≥ үлкен немесе тең, 4 </a:t>
                      </a:r>
                      <a:r>
                        <a:rPr lang="en-US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&lt; </a:t>
                      </a:r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кіші, 5 ≤ кіші немесе тең.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86594"/>
                  </a:ext>
                </a:extLst>
              </a:tr>
              <a:tr h="701790"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Шектік 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Сандық 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Датчиктен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алынған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деректерді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салыстыру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066594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Енгізу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Түр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n w="12700"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Ескертпе</a:t>
                      </a:r>
                      <a:endParaRPr lang="ru-KZ" sz="1800" dirty="0">
                        <a:ln w="12700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615381"/>
                  </a:ext>
                </a:extLst>
              </a:tr>
              <a:tr h="523898"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Бұрыш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Сандық 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Айналу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бұрышы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градуспен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өлшенеді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9533"/>
                  </a:ext>
                </a:extLst>
              </a:tr>
              <a:tr h="523898"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Жылдамдық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Сандық 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Айналу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жылдамдығы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градуспен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/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секундпен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өлшенеді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59919"/>
                  </a:ext>
                </a:extLst>
              </a:tr>
              <a:tr h="523898"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Салыстырудың нәтижесі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Логикалық мәні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Салыстыру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нәтижесі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шындық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немесе</a:t>
                      </a:r>
                      <a:r>
                        <a:rPr lang="ru-RU" dirty="0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dirty="0" err="1">
                          <a:ln w="12700">
                            <a:solidFill>
                              <a:schemeClr val="accent6"/>
                            </a:solidFill>
                          </a:ln>
                          <a:solidFill>
                            <a:schemeClr val="accent6"/>
                          </a:solidFill>
                        </a:rPr>
                        <a:t>жалған</a:t>
                      </a:r>
                      <a:endParaRPr lang="ru-KZ" dirty="0">
                        <a:ln w="12700">
                          <a:solidFill>
                            <a:schemeClr val="accent6"/>
                          </a:solidFill>
                        </a:ln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102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4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74D067-8C93-42CD-884E-1B540DE4EE33}"/>
                  </a:ext>
                </a:extLst>
              </p:cNvPr>
              <p:cNvSpPr txBox="1"/>
              <p:nvPr/>
            </p:nvSpPr>
            <p:spPr>
              <a:xfrm>
                <a:off x="438767" y="1055084"/>
                <a:ext cx="782606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Роботты көрсетілген градусқа бұру</a:t>
                </a:r>
              </a:p>
              <a:p>
                <a:r>
                  <a:rPr lang="kk-KZ" sz="1600" dirty="0">
                    <a:latin typeface="Ubuntu" panose="020B0604020202020204" charset="0"/>
                  </a:rPr>
                  <a:t>Гироскопиялық датчикті пайдалынып, робот </a:t>
                </a:r>
                <a14:m>
                  <m:oMath xmlns:m="http://schemas.openxmlformats.org/officeDocument/2006/math">
                    <m:r>
                      <a:rPr lang="kk-KZ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</m:t>
                    </m:r>
                    <m:r>
                      <a:rPr lang="kk-KZ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k-KZ" sz="1600" dirty="0">
                    <a:latin typeface="Ubuntu" panose="020B0604020202020204" charset="0"/>
                  </a:rPr>
                  <a:t>-қа бұрылатын программа құрып көрейік.</a:t>
                </a:r>
              </a:p>
              <a:p>
                <a:pPr marL="342900" indent="-342900">
                  <a:buAutoNum type="arabicPeriod"/>
                </a:pP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Старт</a:t>
                </a:r>
                <a:r>
                  <a:rPr lang="kk-KZ" sz="1600" dirty="0">
                    <a:latin typeface="Ubuntu" panose="020B0604020202020204" charset="0"/>
                  </a:rPr>
                  <a:t> блогына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Тәуелсіз басқару </a:t>
                </a:r>
                <a:r>
                  <a:rPr lang="kk-KZ" sz="1600" dirty="0">
                    <a:latin typeface="Ubuntu" panose="020B0604020202020204" charset="0"/>
                  </a:rPr>
                  <a:t>блогын жалғаймыз.</a:t>
                </a:r>
              </a:p>
              <a:p>
                <a:pPr marL="342900" indent="-342900">
                  <a:buAutoNum type="arabicPeriod"/>
                </a:pP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Қосу</a:t>
                </a:r>
                <a:r>
                  <a:rPr lang="kk-KZ" sz="1600" dirty="0">
                    <a:latin typeface="Ubuntu" panose="020B0604020202020204" charset="0"/>
                  </a:rPr>
                  <a:t> режимін таңдаймыз.</a:t>
                </a:r>
              </a:p>
              <a:p>
                <a:pPr marL="342900" indent="-342900">
                  <a:buAutoNum type="arabicPeriod"/>
                </a:pPr>
                <a:r>
                  <a:rPr lang="kk-KZ" sz="1600" dirty="0">
                    <a:latin typeface="Ubuntu" panose="020B0604020202020204" charset="0"/>
                  </a:rPr>
                  <a:t>Сол жақ мотордың қуатын 40, оң жақ мотордың қуатын 0 деп өзгертеміз.</a:t>
                </a:r>
              </a:p>
              <a:p>
                <a:pPr marL="342900" indent="-342900">
                  <a:buAutoNum type="arabicPeriod"/>
                </a:pP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Тәуелсіз басқару </a:t>
                </a:r>
                <a:r>
                  <a:rPr lang="kk-KZ" sz="1600" dirty="0">
                    <a:latin typeface="Ubuntu" panose="020B0604020202020204" charset="0"/>
                  </a:rPr>
                  <a:t>блогына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Күту </a:t>
                </a:r>
                <a:r>
                  <a:rPr lang="kk-KZ" sz="1600" dirty="0">
                    <a:latin typeface="Ubuntu" panose="020B0604020202020204" charset="0"/>
                  </a:rPr>
                  <a:t>блогын жалғаймыз.</a:t>
                </a:r>
              </a:p>
              <a:p>
                <a:pPr marL="342900" indent="-342900">
                  <a:buAutoNum type="arabicPeriod"/>
                </a:pPr>
                <a:r>
                  <a:rPr lang="kk-KZ" sz="1600" dirty="0">
                    <a:latin typeface="Ubuntu" panose="020B0604020202020204" charset="0"/>
                  </a:rPr>
                  <a:t>Датчиктен мәліметтерді алу үшін оның режимін ауыстырамыз:</a:t>
                </a:r>
              </a:p>
              <a:p>
                <a:r>
                  <a:rPr lang="kk-KZ" sz="1600" dirty="0">
                    <a:latin typeface="Ubuntu" panose="020B0604020202020204" charset="0"/>
                  </a:rPr>
                  <a:t>      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Гироскопиялық датчик </a:t>
                </a:r>
                <a:r>
                  <a:rPr lang="kk-KZ" sz="1600" dirty="0">
                    <a:latin typeface="Ubuntu" panose="020B0604020202020204" charset="0"/>
                  </a:rPr>
                  <a:t>–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Өзгерту</a:t>
                </a:r>
                <a:r>
                  <a:rPr lang="kk-KZ" sz="1600" dirty="0">
                    <a:latin typeface="Ubuntu" panose="020B0604020202020204" charset="0"/>
                  </a:rPr>
                  <a:t> –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Бұрыш</a:t>
                </a:r>
                <a:r>
                  <a:rPr lang="kk-KZ" sz="1600" dirty="0">
                    <a:latin typeface="Ubuntu" panose="020B0604020202020204" charset="0"/>
                  </a:rPr>
                  <a:t> (Бағыты – 0, бұрыш – 90).</a:t>
                </a:r>
              </a:p>
              <a:p>
                <a:r>
                  <a:rPr lang="kk-KZ" sz="1600" dirty="0">
                    <a:latin typeface="Ubuntu" panose="020B0604020202020204" charset="0"/>
                  </a:rPr>
                  <a:t>6.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Күту </a:t>
                </a:r>
                <a:r>
                  <a:rPr lang="kk-KZ" sz="1600" dirty="0">
                    <a:latin typeface="Ubuntu" panose="020B0604020202020204" charset="0"/>
                  </a:rPr>
                  <a:t>блогына тағы бір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Тәуелсіз басқару </a:t>
                </a:r>
                <a:r>
                  <a:rPr lang="kk-KZ" sz="1600" dirty="0">
                    <a:latin typeface="Ubuntu" panose="020B0604020202020204" charset="0"/>
                  </a:rPr>
                  <a:t>блогын қосамыз.</a:t>
                </a:r>
              </a:p>
              <a:p>
                <a:r>
                  <a:rPr lang="kk-KZ" sz="1600" dirty="0">
                    <a:latin typeface="Ubuntu" panose="020B0604020202020204" charset="0"/>
                  </a:rPr>
                  <a:t>7. </a:t>
                </a:r>
                <a:r>
                  <a:rPr lang="kk-KZ" sz="1600" b="1" dirty="0">
                    <a:solidFill>
                      <a:srgbClr val="7030A0"/>
                    </a:solidFill>
                    <a:latin typeface="Ubuntu" panose="020B0604020202020204" charset="0"/>
                  </a:rPr>
                  <a:t>Өшіру</a:t>
                </a:r>
                <a:r>
                  <a:rPr lang="kk-KZ" sz="1600" dirty="0">
                    <a:latin typeface="Ubuntu" panose="020B0604020202020204" charset="0"/>
                  </a:rPr>
                  <a:t> режимін орнатамыз. Нәтижесінде робот </a:t>
                </a:r>
                <a14:m>
                  <m:oMath xmlns:m="http://schemas.openxmlformats.org/officeDocument/2006/math">
                    <m:r>
                      <a:rPr lang="kk-KZ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</m:t>
                    </m:r>
                    <m:r>
                      <a:rPr lang="kk-KZ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kk-KZ" sz="1600" dirty="0">
                    <a:latin typeface="Ubuntu" panose="020B0604020202020204" charset="0"/>
                  </a:rPr>
                  <a:t>-қа айналған соң, бұл оны тоқтатады.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74D067-8C93-42CD-884E-1B540DE4E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67" y="1055084"/>
                <a:ext cx="7826066" cy="3046988"/>
              </a:xfrm>
              <a:prstGeom prst="rect">
                <a:avLst/>
              </a:prstGeom>
              <a:blipFill>
                <a:blip r:embed="rId5"/>
                <a:stretch>
                  <a:fillRect l="-467" t="-800" r="-701" b="-1400"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7DB286-D9E3-45CD-BAE8-077D4E6B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778" y="3909707"/>
            <a:ext cx="4646434" cy="99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29C2994-34FE-42B8-9265-7DC2F7E060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59" y="2923202"/>
            <a:ext cx="3535733" cy="265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74"/>
          <p:cNvSpPr/>
          <p:nvPr/>
        </p:nvSpPr>
        <p:spPr>
          <a:xfrm flipH="1">
            <a:off x="4640163" y="33893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4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5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94AD8D-3357-4DCF-8875-8376C1C46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50" y="1273558"/>
            <a:ext cx="5352381" cy="252380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D8FB63B-778D-4143-8A29-57C76A9FE731}"/>
              </a:ext>
            </a:extLst>
          </p:cNvPr>
          <p:cNvSpPr/>
          <p:nvPr/>
        </p:nvSpPr>
        <p:spPr>
          <a:xfrm>
            <a:off x="5757333" y="1422399"/>
            <a:ext cx="2660622" cy="462845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057C187-0337-4F69-8EAB-C14BD528F692}"/>
              </a:ext>
            </a:extLst>
          </p:cNvPr>
          <p:cNvSpPr/>
          <p:nvPr/>
        </p:nvSpPr>
        <p:spPr>
          <a:xfrm>
            <a:off x="5757333" y="1958621"/>
            <a:ext cx="2660622" cy="462845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E7B0216-DEB5-4DC6-9CFD-8DC526E71148}"/>
              </a:ext>
            </a:extLst>
          </p:cNvPr>
          <p:cNvSpPr/>
          <p:nvPr/>
        </p:nvSpPr>
        <p:spPr>
          <a:xfrm>
            <a:off x="5746673" y="2494842"/>
            <a:ext cx="2671281" cy="462845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8A6CD1E-E9F7-48ED-AD66-F77DB8BFAB65}"/>
              </a:ext>
            </a:extLst>
          </p:cNvPr>
          <p:cNvSpPr/>
          <p:nvPr/>
        </p:nvSpPr>
        <p:spPr>
          <a:xfrm>
            <a:off x="5746674" y="3031064"/>
            <a:ext cx="2660622" cy="462845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1905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A25D-03CA-4D65-BA42-666475DF26A1}"/>
              </a:ext>
            </a:extLst>
          </p:cNvPr>
          <p:cNvSpPr/>
          <p:nvPr/>
        </p:nvSpPr>
        <p:spPr>
          <a:xfrm>
            <a:off x="1799859" y="3813734"/>
            <a:ext cx="2660622" cy="46284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Ubuntu" panose="020B0604020202020204" charset="0"/>
              </a:rPr>
              <a:t>Тәуелсіз басқару блогы</a:t>
            </a:r>
            <a:endParaRPr lang="ru-KZ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59F4E18-A6E5-445F-A2F4-D7411B10E017}"/>
              </a:ext>
            </a:extLst>
          </p:cNvPr>
          <p:cNvSpPr/>
          <p:nvPr/>
        </p:nvSpPr>
        <p:spPr>
          <a:xfrm>
            <a:off x="4948088" y="3813734"/>
            <a:ext cx="2660622" cy="46284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Ubuntu" panose="020B0604020202020204" charset="0"/>
              </a:rPr>
              <a:t>Сол жақ қуаты 40, оң жақ 0</a:t>
            </a:r>
            <a:endParaRPr lang="ru-KZ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3E1B027-CF0A-4FDD-BCDD-CB79ECB473A6}"/>
              </a:ext>
            </a:extLst>
          </p:cNvPr>
          <p:cNvSpPr/>
          <p:nvPr/>
        </p:nvSpPr>
        <p:spPr>
          <a:xfrm>
            <a:off x="1792934" y="4391975"/>
            <a:ext cx="2660622" cy="46284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Ubuntu" panose="020B0604020202020204" charset="0"/>
              </a:rPr>
              <a:t>Қосу режимі</a:t>
            </a:r>
            <a:endParaRPr lang="ru-KZ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555B700-31A5-44FD-9E02-CDF9589AB0F2}"/>
              </a:ext>
            </a:extLst>
          </p:cNvPr>
          <p:cNvSpPr/>
          <p:nvPr/>
        </p:nvSpPr>
        <p:spPr>
          <a:xfrm>
            <a:off x="4935887" y="4394367"/>
            <a:ext cx="2660622" cy="462845"/>
          </a:xfrm>
          <a:prstGeom prst="round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Ubuntu" panose="020B0604020202020204" charset="0"/>
              </a:rPr>
              <a:t>Старт блогы</a:t>
            </a:r>
            <a:endParaRPr lang="ru-KZ" b="1" dirty="0">
              <a:solidFill>
                <a:schemeClr val="bg1"/>
              </a:solidFill>
              <a:latin typeface="Ubuntu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ACF28-AFA2-47D1-904F-7CF7E3F00903}"/>
              </a:ext>
            </a:extLst>
          </p:cNvPr>
          <p:cNvSpPr txBox="1"/>
          <p:nvPr/>
        </p:nvSpPr>
        <p:spPr>
          <a:xfrm>
            <a:off x="1569156" y="632110"/>
            <a:ext cx="6330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>
                <a:solidFill>
                  <a:srgbClr val="7030A0"/>
                </a:solidFill>
                <a:latin typeface="Ubuntu" panose="020B0604020202020204" charset="0"/>
              </a:rPr>
              <a:t>Программада көрсетілген қадамдарды ретімен орналастыр</a:t>
            </a:r>
            <a:endParaRPr lang="ru-KZ" sz="16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D1FD72-E27B-47C7-A27B-C175D8390C85}"/>
              </a:ext>
            </a:extLst>
          </p:cNvPr>
          <p:cNvSpPr txBox="1"/>
          <p:nvPr/>
        </p:nvSpPr>
        <p:spPr>
          <a:xfrm>
            <a:off x="1406031" y="157797"/>
            <a:ext cx="633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7030A0"/>
                </a:solidFill>
                <a:latin typeface="Ubuntu" panose="020B0604020202020204" charset="0"/>
              </a:rPr>
              <a:t>Тапсырма 1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758B2-4FE0-45CC-A056-266A88649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440" y="4983028"/>
            <a:ext cx="2759960" cy="2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216 L 0.09045 -0.5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-2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1296 L 0.43299 -0.36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217 L 0.43386 -0.3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2593 L 0.08733 -0.154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-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>
            <a:extLst>
              <a:ext uri="{FF2B5EF4-FFF2-40B4-BE49-F238E27FC236}">
                <a16:creationId xmlns:a16="http://schemas.microsoft.com/office/drawing/2014/main" id="{9DDFD276-7A29-4B36-8307-4D1890A5A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74" y="1432253"/>
            <a:ext cx="3535733" cy="2651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4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4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5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ACF28-AFA2-47D1-904F-7CF7E3F00903}"/>
              </a:ext>
            </a:extLst>
          </p:cNvPr>
          <p:cNvSpPr txBox="1"/>
          <p:nvPr/>
        </p:nvSpPr>
        <p:spPr>
          <a:xfrm>
            <a:off x="1569156" y="598243"/>
            <a:ext cx="633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rgbClr val="7030A0"/>
                </a:solidFill>
                <a:latin typeface="Ubuntu" panose="020B0604020202020204" charset="0"/>
              </a:rPr>
              <a:t>Кестені блоктармен сәйкестендіріп толтыр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graphicFrame>
        <p:nvGraphicFramePr>
          <p:cNvPr id="2" name="Таблица 5">
            <a:extLst>
              <a:ext uri="{FF2B5EF4-FFF2-40B4-BE49-F238E27FC236}">
                <a16:creationId xmlns:a16="http://schemas.microsoft.com/office/drawing/2014/main" id="{037A2B7A-C424-4A5D-9CC7-4B727B7FD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80841"/>
              </p:ext>
            </p:extLst>
          </p:nvPr>
        </p:nvGraphicFramePr>
        <p:xfrm>
          <a:off x="465402" y="1195215"/>
          <a:ext cx="5691691" cy="3704163"/>
        </p:xfrm>
        <a:graphic>
          <a:graphicData uri="http://schemas.openxmlformats.org/drawingml/2006/table">
            <a:tbl>
              <a:tblPr firstRow="1" bandRow="1">
                <a:tableStyleId>{ABD158BA-8358-4001-997B-984A45803732}</a:tableStyleId>
              </a:tblPr>
              <a:tblGrid>
                <a:gridCol w="451488">
                  <a:extLst>
                    <a:ext uri="{9D8B030D-6E8A-4147-A177-3AD203B41FA5}">
                      <a16:colId xmlns:a16="http://schemas.microsoft.com/office/drawing/2014/main" val="3205636143"/>
                    </a:ext>
                  </a:extLst>
                </a:gridCol>
                <a:gridCol w="2329080">
                  <a:extLst>
                    <a:ext uri="{9D8B030D-6E8A-4147-A177-3AD203B41FA5}">
                      <a16:colId xmlns:a16="http://schemas.microsoft.com/office/drawing/2014/main" val="1962487612"/>
                    </a:ext>
                  </a:extLst>
                </a:gridCol>
                <a:gridCol w="2911123">
                  <a:extLst>
                    <a:ext uri="{9D8B030D-6E8A-4147-A177-3AD203B41FA5}">
                      <a16:colId xmlns:a16="http://schemas.microsoft.com/office/drawing/2014/main" val="49804409"/>
                    </a:ext>
                  </a:extLst>
                </a:gridCol>
              </a:tblGrid>
              <a:tr h="464252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№</a:t>
                      </a:r>
                      <a:endParaRPr lang="ru-KZ" sz="2400" b="1" dirty="0"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БЛОК</a:t>
                      </a:r>
                      <a:endParaRPr lang="ru-KZ" sz="2400" b="1" dirty="0"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solidFill>
                            <a:schemeClr val="bg1"/>
                          </a:solidFill>
                          <a:latin typeface="Ubuntu" panose="020B0604020202020204" charset="0"/>
                        </a:rPr>
                        <a:t>АТАУЫ</a:t>
                      </a:r>
                      <a:endParaRPr lang="ru-KZ" sz="2400" b="1" dirty="0">
                        <a:solidFill>
                          <a:schemeClr val="bg1"/>
                        </a:solidFill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8503"/>
                  </a:ext>
                </a:extLst>
              </a:tr>
              <a:tr h="1004711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latin typeface="Ubuntu" panose="020B0604020202020204" charset="0"/>
                        </a:rPr>
                        <a:t>1</a:t>
                      </a:r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0" dirty="0">
                          <a:latin typeface="Ubuntu" panose="020B0604020202020204" charset="0"/>
                        </a:rPr>
                        <a:t>тәуелсіз басқару блогы</a:t>
                      </a:r>
                      <a:endParaRPr lang="ru-KZ" sz="1800" b="0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5799200"/>
                  </a:ext>
                </a:extLst>
              </a:tr>
              <a:tr h="1175357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latin typeface="Ubuntu" panose="020B0604020202020204" charset="0"/>
                        </a:rPr>
                        <a:t>2</a:t>
                      </a:r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0" dirty="0">
                          <a:latin typeface="Ubuntu" panose="020B0604020202020204" charset="0"/>
                        </a:rPr>
                        <a:t>күту блогы</a:t>
                      </a:r>
                      <a:endParaRPr lang="ru-KZ" sz="1800" b="0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73925"/>
                  </a:ext>
                </a:extLst>
              </a:tr>
              <a:tr h="1059843">
                <a:tc>
                  <a:txBody>
                    <a:bodyPr/>
                    <a:lstStyle/>
                    <a:p>
                      <a:pPr algn="ctr"/>
                      <a:r>
                        <a:rPr lang="kk-KZ" sz="2400" b="1" dirty="0">
                          <a:latin typeface="Ubuntu" panose="020B0604020202020204" charset="0"/>
                        </a:rPr>
                        <a:t>3</a:t>
                      </a:r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KZ" sz="2400" b="1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b="0" dirty="0">
                          <a:latin typeface="Ubuntu" panose="020B0604020202020204" charset="0"/>
                        </a:rPr>
                        <a:t>старт блогы</a:t>
                      </a:r>
                      <a:endParaRPr lang="ru-KZ" sz="1800" b="0" dirty="0">
                        <a:latin typeface="Ubuntu" panose="020B060402020202020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34540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B81E2B-9112-49C8-B348-0BC4E5F93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185" y="970664"/>
            <a:ext cx="1576165" cy="13711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5E583A-BA22-490F-9BB4-B70DF79F0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836" y="2327299"/>
            <a:ext cx="1664796" cy="14517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F188A3-AA2F-4C0A-AF4D-C764CA3C9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759" y="3513602"/>
            <a:ext cx="1576165" cy="15064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94C03B-FC91-4B58-91F9-71A0D6AD4EE6}"/>
              </a:ext>
            </a:extLst>
          </p:cNvPr>
          <p:cNvSpPr txBox="1"/>
          <p:nvPr/>
        </p:nvSpPr>
        <p:spPr>
          <a:xfrm>
            <a:off x="1406031" y="157797"/>
            <a:ext cx="633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7030A0"/>
                </a:solidFill>
                <a:latin typeface="Ubuntu" panose="020B0604020202020204" charset="0"/>
              </a:rPr>
              <a:t>Тапсырма 2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CC5C21-9D65-4D5C-A5DC-7C84EF80FB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42"/>
          <a:stretch/>
        </p:blipFill>
        <p:spPr>
          <a:xfrm>
            <a:off x="8873785" y="2107943"/>
            <a:ext cx="225009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649 L -0.56215 0.3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8" y="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8 -0.00432 L -0.57171 -0.168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108 L -0.56527 0.024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4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ACF28-AFA2-47D1-904F-7CF7E3F00903}"/>
              </a:ext>
            </a:extLst>
          </p:cNvPr>
          <p:cNvSpPr txBox="1"/>
          <p:nvPr/>
        </p:nvSpPr>
        <p:spPr>
          <a:xfrm>
            <a:off x="1569156" y="564376"/>
            <a:ext cx="633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Сұрақтарға жауап бер</a:t>
            </a:r>
            <a:endParaRPr lang="ru-KZ" sz="24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4C03B-FC91-4B58-91F9-71A0D6AD4EE6}"/>
              </a:ext>
            </a:extLst>
          </p:cNvPr>
          <p:cNvSpPr txBox="1"/>
          <p:nvPr/>
        </p:nvSpPr>
        <p:spPr>
          <a:xfrm>
            <a:off x="1406031" y="157797"/>
            <a:ext cx="633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>
                <a:solidFill>
                  <a:srgbClr val="7030A0"/>
                </a:solidFill>
                <a:latin typeface="Ubuntu" panose="020B0604020202020204" charset="0"/>
              </a:rPr>
              <a:t>Тапсырма 3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82873B-7951-48F9-B124-70491D66272F}"/>
              </a:ext>
            </a:extLst>
          </p:cNvPr>
          <p:cNvSpPr txBox="1"/>
          <p:nvPr/>
        </p:nvSpPr>
        <p:spPr>
          <a:xfrm>
            <a:off x="605675" y="1342904"/>
            <a:ext cx="7856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k-KZ" sz="1800" b="1" dirty="0">
                <a:solidFill>
                  <a:schemeClr val="accent6"/>
                </a:solidFill>
                <a:latin typeface="Ubuntu" panose="020B0604020202020204" charset="0"/>
              </a:rPr>
              <a:t>Жетекші платформа деген не?</a:t>
            </a:r>
          </a:p>
          <a:p>
            <a:pPr marL="342900" indent="-342900">
              <a:buAutoNum type="arabicPeriod"/>
            </a:pPr>
            <a:r>
              <a:rPr lang="kk-KZ" sz="1800" b="1" dirty="0">
                <a:solidFill>
                  <a:schemeClr val="accent6"/>
                </a:solidFill>
                <a:latin typeface="Ubuntu" panose="020B0604020202020204" charset="0"/>
              </a:rPr>
              <a:t>Жетекші платформаны жинау үшін қандай программаны пайдаланамыз?</a:t>
            </a:r>
          </a:p>
          <a:p>
            <a:pPr marL="342900" indent="-342900">
              <a:buAutoNum type="arabicPeriod"/>
            </a:pPr>
            <a:r>
              <a:rPr lang="kk-KZ" sz="1800" b="1" dirty="0">
                <a:solidFill>
                  <a:schemeClr val="accent6"/>
                </a:solidFill>
                <a:latin typeface="Ubuntu" panose="020B0604020202020204" charset="0"/>
              </a:rPr>
              <a:t>Суреттегі программаға қара, робот қанша градусқа бұрылыс жасаған?</a:t>
            </a:r>
            <a:endParaRPr lang="ru-KZ" sz="1800" b="1" dirty="0">
              <a:solidFill>
                <a:schemeClr val="accent6"/>
              </a:solidFill>
              <a:latin typeface="Ubuntu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027293-1DDA-4642-A40C-A9A5D4D7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79" y="2907248"/>
            <a:ext cx="7166608" cy="14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2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3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4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4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ACF28-AFA2-47D1-904F-7CF7E3F00903}"/>
              </a:ext>
            </a:extLst>
          </p:cNvPr>
          <p:cNvSpPr txBox="1"/>
          <p:nvPr/>
        </p:nvSpPr>
        <p:spPr>
          <a:xfrm>
            <a:off x="1569156" y="507931"/>
            <a:ext cx="633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7030A0"/>
                </a:solidFill>
                <a:latin typeface="Ubuntu" panose="020B0604020202020204" charset="0"/>
              </a:rPr>
              <a:t>Қорытынды</a:t>
            </a:r>
            <a:endParaRPr lang="ru-KZ" sz="28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4D6FEE-A295-4623-8244-5F84BCCC8AC3}"/>
              </a:ext>
            </a:extLst>
          </p:cNvPr>
          <p:cNvSpPr txBox="1"/>
          <p:nvPr/>
        </p:nvSpPr>
        <p:spPr>
          <a:xfrm>
            <a:off x="804300" y="1663809"/>
            <a:ext cx="70949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800" b="1" dirty="0">
                <a:solidFill>
                  <a:schemeClr val="accent6"/>
                </a:solidFill>
                <a:effectLst/>
                <a:latin typeface="Ubuntu" panose="020B0604020202020204" charset="0"/>
                <a:ea typeface="Calibri" panose="020F0502020204030204" pitchFamily="34" charset="0"/>
              </a:rPr>
              <a:t>гироскопиялық датчикті роботқа орналастыруды және роботты көрсетілген градусқа бұруды үйрендік</a:t>
            </a:r>
            <a:endParaRPr lang="kk-KZ" sz="4400" b="1" dirty="0">
              <a:solidFill>
                <a:schemeClr val="accent6"/>
              </a:solidFill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0"/>
          <p:cNvSpPr txBox="1">
            <a:spLocks noGrp="1"/>
          </p:cNvSpPr>
          <p:nvPr>
            <p:ph type="title"/>
          </p:nvPr>
        </p:nvSpPr>
        <p:spPr>
          <a:xfrm>
            <a:off x="1541075" y="54204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800" b="1" dirty="0">
                <a:solidFill>
                  <a:srgbClr val="7030A0"/>
                </a:solidFill>
                <a:effectLst/>
                <a:latin typeface="Ubuntu" panose="020B0604020202020204" charset="0"/>
                <a:ea typeface="Calibri" panose="020F0502020204030204" pitchFamily="34" charset="0"/>
              </a:rPr>
              <a:t>Бүгінгі сабақта: 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784" name="Google Shape;784;p40"/>
          <p:cNvSpPr/>
          <p:nvPr/>
        </p:nvSpPr>
        <p:spPr>
          <a:xfrm>
            <a:off x="5615823" y="5016298"/>
            <a:ext cx="403685" cy="22589"/>
          </a:xfrm>
          <a:custGeom>
            <a:avLst/>
            <a:gdLst/>
            <a:ahLst/>
            <a:cxnLst/>
            <a:rect l="l" t="t" r="r" b="b"/>
            <a:pathLst>
              <a:path w="22714" h="1271" extrusionOk="0">
                <a:moveTo>
                  <a:pt x="0" y="0"/>
                </a:moveTo>
                <a:lnTo>
                  <a:pt x="0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0"/>
          <p:cNvSpPr/>
          <p:nvPr/>
        </p:nvSpPr>
        <p:spPr>
          <a:xfrm>
            <a:off x="6210853" y="5016298"/>
            <a:ext cx="403702" cy="22589"/>
          </a:xfrm>
          <a:custGeom>
            <a:avLst/>
            <a:gdLst/>
            <a:ahLst/>
            <a:cxnLst/>
            <a:rect l="l" t="t" r="r" b="b"/>
            <a:pathLst>
              <a:path w="22715" h="1271" extrusionOk="0">
                <a:moveTo>
                  <a:pt x="1" y="0"/>
                </a:moveTo>
                <a:lnTo>
                  <a:pt x="1" y="1271"/>
                </a:lnTo>
                <a:lnTo>
                  <a:pt x="22714" y="1271"/>
                </a:lnTo>
                <a:lnTo>
                  <a:pt x="22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9D1EC1-E24D-44DE-84F9-152E39AD68F9}"/>
              </a:ext>
            </a:extLst>
          </p:cNvPr>
          <p:cNvGrpSpPr/>
          <p:nvPr/>
        </p:nvGrpSpPr>
        <p:grpSpPr>
          <a:xfrm>
            <a:off x="5985187" y="2487820"/>
            <a:ext cx="2536829" cy="2531565"/>
            <a:chOff x="4845264" y="2191174"/>
            <a:chExt cx="2549492" cy="2570452"/>
          </a:xfrm>
        </p:grpSpPr>
        <p:sp>
          <p:nvSpPr>
            <p:cNvPr id="787" name="Google Shape;787;p40"/>
            <p:cNvSpPr/>
            <p:nvPr/>
          </p:nvSpPr>
          <p:spPr>
            <a:xfrm>
              <a:off x="5912799" y="2580893"/>
              <a:ext cx="497754" cy="186220"/>
            </a:xfrm>
            <a:custGeom>
              <a:avLst/>
              <a:gdLst/>
              <a:ahLst/>
              <a:cxnLst/>
              <a:rect l="l" t="t" r="r" b="b"/>
              <a:pathLst>
                <a:path w="28007" h="10478" extrusionOk="0">
                  <a:moveTo>
                    <a:pt x="1119" y="0"/>
                  </a:moveTo>
                  <a:cubicBezTo>
                    <a:pt x="484" y="0"/>
                    <a:pt x="0" y="484"/>
                    <a:pt x="0" y="1089"/>
                  </a:cubicBezTo>
                  <a:lnTo>
                    <a:pt x="0" y="7259"/>
                  </a:lnTo>
                  <a:lnTo>
                    <a:pt x="0" y="10313"/>
                  </a:lnTo>
                  <a:cubicBezTo>
                    <a:pt x="0" y="10416"/>
                    <a:pt x="84" y="10477"/>
                    <a:pt x="166" y="10477"/>
                  </a:cubicBezTo>
                  <a:cubicBezTo>
                    <a:pt x="205" y="10477"/>
                    <a:pt x="243" y="10463"/>
                    <a:pt x="272" y="10434"/>
                  </a:cubicBezTo>
                  <a:lnTo>
                    <a:pt x="1694" y="8771"/>
                  </a:lnTo>
                  <a:lnTo>
                    <a:pt x="26918" y="8771"/>
                  </a:lnTo>
                  <a:cubicBezTo>
                    <a:pt x="27523" y="8771"/>
                    <a:pt x="28007" y="8287"/>
                    <a:pt x="28007" y="7682"/>
                  </a:cubicBezTo>
                  <a:lnTo>
                    <a:pt x="28007" y="1089"/>
                  </a:lnTo>
                  <a:cubicBezTo>
                    <a:pt x="28007" y="484"/>
                    <a:pt x="27523" y="0"/>
                    <a:pt x="26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5995034" y="2635704"/>
              <a:ext cx="337589" cy="2719"/>
            </a:xfrm>
            <a:custGeom>
              <a:avLst/>
              <a:gdLst/>
              <a:ahLst/>
              <a:cxnLst/>
              <a:rect l="l" t="t" r="r" b="b"/>
              <a:pathLst>
                <a:path w="18995" h="153" extrusionOk="0">
                  <a:moveTo>
                    <a:pt x="91" y="1"/>
                  </a:moveTo>
                  <a:cubicBezTo>
                    <a:pt x="61" y="1"/>
                    <a:pt x="1" y="31"/>
                    <a:pt x="1" y="61"/>
                  </a:cubicBezTo>
                  <a:cubicBezTo>
                    <a:pt x="1" y="122"/>
                    <a:pt x="61" y="152"/>
                    <a:pt x="91" y="152"/>
                  </a:cubicBezTo>
                  <a:lnTo>
                    <a:pt x="18903" y="152"/>
                  </a:lnTo>
                  <a:cubicBezTo>
                    <a:pt x="18964" y="152"/>
                    <a:pt x="18994" y="122"/>
                    <a:pt x="18994" y="61"/>
                  </a:cubicBezTo>
                  <a:cubicBezTo>
                    <a:pt x="18994" y="31"/>
                    <a:pt x="18964" y="1"/>
                    <a:pt x="18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5995034" y="2681949"/>
              <a:ext cx="171487" cy="2701"/>
            </a:xfrm>
            <a:custGeom>
              <a:avLst/>
              <a:gdLst/>
              <a:ahLst/>
              <a:cxnLst/>
              <a:rect l="l" t="t" r="r" b="b"/>
              <a:pathLst>
                <a:path w="9649" h="152" extrusionOk="0">
                  <a:moveTo>
                    <a:pt x="91" y="0"/>
                  </a:moveTo>
                  <a:cubicBezTo>
                    <a:pt x="61" y="0"/>
                    <a:pt x="1" y="30"/>
                    <a:pt x="1" y="91"/>
                  </a:cubicBezTo>
                  <a:cubicBezTo>
                    <a:pt x="1" y="121"/>
                    <a:pt x="61" y="151"/>
                    <a:pt x="91" y="151"/>
                  </a:cubicBezTo>
                  <a:lnTo>
                    <a:pt x="9558" y="151"/>
                  </a:lnTo>
                  <a:cubicBezTo>
                    <a:pt x="9588" y="151"/>
                    <a:pt x="9649" y="121"/>
                    <a:pt x="9649" y="91"/>
                  </a:cubicBezTo>
                  <a:cubicBezTo>
                    <a:pt x="9649" y="30"/>
                    <a:pt x="9588" y="0"/>
                    <a:pt x="9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6875139" y="2321583"/>
              <a:ext cx="424123" cy="424123"/>
            </a:xfrm>
            <a:custGeom>
              <a:avLst/>
              <a:gdLst/>
              <a:ahLst/>
              <a:cxnLst/>
              <a:rect l="l" t="t" r="r" b="b"/>
              <a:pathLst>
                <a:path w="23864" h="23864" extrusionOk="0">
                  <a:moveTo>
                    <a:pt x="11947" y="1"/>
                  </a:moveTo>
                  <a:cubicBezTo>
                    <a:pt x="5354" y="1"/>
                    <a:pt x="0" y="5324"/>
                    <a:pt x="0" y="11917"/>
                  </a:cubicBezTo>
                  <a:cubicBezTo>
                    <a:pt x="0" y="18511"/>
                    <a:pt x="5354" y="23864"/>
                    <a:pt x="11947" y="23864"/>
                  </a:cubicBezTo>
                  <a:cubicBezTo>
                    <a:pt x="18540" y="23864"/>
                    <a:pt x="23863" y="18511"/>
                    <a:pt x="23863" y="11917"/>
                  </a:cubicBezTo>
                  <a:cubicBezTo>
                    <a:pt x="23863" y="5324"/>
                    <a:pt x="18540" y="1"/>
                    <a:pt x="11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7040159" y="2446294"/>
              <a:ext cx="136013" cy="170421"/>
            </a:xfrm>
            <a:custGeom>
              <a:avLst/>
              <a:gdLst/>
              <a:ahLst/>
              <a:cxnLst/>
              <a:rect l="l" t="t" r="r" b="b"/>
              <a:pathLst>
                <a:path w="7653" h="9589" extrusionOk="0">
                  <a:moveTo>
                    <a:pt x="1" y="1"/>
                  </a:moveTo>
                  <a:lnTo>
                    <a:pt x="1" y="9588"/>
                  </a:lnTo>
                  <a:lnTo>
                    <a:pt x="7652" y="48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5333338" y="2796441"/>
              <a:ext cx="437026" cy="593868"/>
            </a:xfrm>
            <a:custGeom>
              <a:avLst/>
              <a:gdLst/>
              <a:ahLst/>
              <a:cxnLst/>
              <a:rect l="l" t="t" r="r" b="b"/>
              <a:pathLst>
                <a:path w="24590" h="33415" extrusionOk="0">
                  <a:moveTo>
                    <a:pt x="8832" y="0"/>
                  </a:moveTo>
                  <a:lnTo>
                    <a:pt x="1" y="5111"/>
                  </a:lnTo>
                  <a:lnTo>
                    <a:pt x="15032" y="31061"/>
                  </a:lnTo>
                  <a:cubicBezTo>
                    <a:pt x="15899" y="32556"/>
                    <a:pt x="17479" y="33414"/>
                    <a:pt x="19118" y="33414"/>
                  </a:cubicBezTo>
                  <a:cubicBezTo>
                    <a:pt x="19767" y="33414"/>
                    <a:pt x="20425" y="33280"/>
                    <a:pt x="21051" y="32997"/>
                  </a:cubicBezTo>
                  <a:cubicBezTo>
                    <a:pt x="23561" y="31878"/>
                    <a:pt x="24589" y="28853"/>
                    <a:pt x="23259" y="26434"/>
                  </a:cubicBezTo>
                  <a:lnTo>
                    <a:pt x="8832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5295180" y="2784160"/>
              <a:ext cx="324135" cy="354686"/>
            </a:xfrm>
            <a:custGeom>
              <a:avLst/>
              <a:gdLst/>
              <a:ahLst/>
              <a:cxnLst/>
              <a:rect l="l" t="t" r="r" b="b"/>
              <a:pathLst>
                <a:path w="18238" h="19957" extrusionOk="0">
                  <a:moveTo>
                    <a:pt x="9180" y="0"/>
                  </a:moveTo>
                  <a:cubicBezTo>
                    <a:pt x="8529" y="0"/>
                    <a:pt x="7856" y="175"/>
                    <a:pt x="7168" y="570"/>
                  </a:cubicBezTo>
                  <a:cubicBezTo>
                    <a:pt x="0" y="4714"/>
                    <a:pt x="8136" y="19957"/>
                    <a:pt x="8136" y="19957"/>
                  </a:cubicBezTo>
                  <a:lnTo>
                    <a:pt x="18238" y="11125"/>
                  </a:lnTo>
                  <a:cubicBezTo>
                    <a:pt x="18238" y="11125"/>
                    <a:pt x="14370" y="0"/>
                    <a:pt x="9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6136398" y="3039517"/>
              <a:ext cx="125261" cy="86979"/>
            </a:xfrm>
            <a:custGeom>
              <a:avLst/>
              <a:gdLst/>
              <a:ahLst/>
              <a:cxnLst/>
              <a:rect l="l" t="t" r="r" b="b"/>
              <a:pathLst>
                <a:path w="7048" h="4894" extrusionOk="0">
                  <a:moveTo>
                    <a:pt x="6471" y="0"/>
                  </a:moveTo>
                  <a:cubicBezTo>
                    <a:pt x="6392" y="0"/>
                    <a:pt x="6311" y="17"/>
                    <a:pt x="6231" y="54"/>
                  </a:cubicBezTo>
                  <a:lnTo>
                    <a:pt x="4084" y="1022"/>
                  </a:lnTo>
                  <a:cubicBezTo>
                    <a:pt x="3509" y="1264"/>
                    <a:pt x="2965" y="1657"/>
                    <a:pt x="2511" y="2141"/>
                  </a:cubicBezTo>
                  <a:lnTo>
                    <a:pt x="1" y="4893"/>
                  </a:lnTo>
                  <a:lnTo>
                    <a:pt x="1" y="4893"/>
                  </a:lnTo>
                  <a:lnTo>
                    <a:pt x="3630" y="2897"/>
                  </a:lnTo>
                  <a:lnTo>
                    <a:pt x="6745" y="1052"/>
                  </a:lnTo>
                  <a:cubicBezTo>
                    <a:pt x="6927" y="961"/>
                    <a:pt x="7018" y="780"/>
                    <a:pt x="7048" y="598"/>
                  </a:cubicBezTo>
                  <a:cubicBezTo>
                    <a:pt x="7048" y="261"/>
                    <a:pt x="6779" y="0"/>
                    <a:pt x="6471" y="0"/>
                  </a:cubicBezTo>
                  <a:close/>
                </a:path>
              </a:pathLst>
            </a:custGeom>
            <a:solidFill>
              <a:srgbClr val="E9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5659627" y="3153352"/>
              <a:ext cx="411753" cy="229532"/>
            </a:xfrm>
            <a:custGeom>
              <a:avLst/>
              <a:gdLst/>
              <a:ahLst/>
              <a:cxnLst/>
              <a:rect l="l" t="t" r="r" b="b"/>
              <a:pathLst>
                <a:path w="23168" h="12915" extrusionOk="0">
                  <a:moveTo>
                    <a:pt x="22653" y="0"/>
                  </a:moveTo>
                  <a:lnTo>
                    <a:pt x="0" y="5021"/>
                  </a:lnTo>
                  <a:lnTo>
                    <a:pt x="2692" y="12915"/>
                  </a:lnTo>
                  <a:lnTo>
                    <a:pt x="23167" y="3720"/>
                  </a:lnTo>
                  <a:lnTo>
                    <a:pt x="22653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6056847" y="3039322"/>
              <a:ext cx="214247" cy="180160"/>
            </a:xfrm>
            <a:custGeom>
              <a:avLst/>
              <a:gdLst/>
              <a:ahLst/>
              <a:cxnLst/>
              <a:rect l="l" t="t" r="r" b="b"/>
              <a:pathLst>
                <a:path w="12055" h="10137" extrusionOk="0">
                  <a:moveTo>
                    <a:pt x="11390" y="0"/>
                  </a:moveTo>
                  <a:cubicBezTo>
                    <a:pt x="11324" y="0"/>
                    <a:pt x="11257" y="11"/>
                    <a:pt x="11191" y="35"/>
                  </a:cubicBezTo>
                  <a:lnTo>
                    <a:pt x="7350" y="1305"/>
                  </a:lnTo>
                  <a:cubicBezTo>
                    <a:pt x="6957" y="1426"/>
                    <a:pt x="6564" y="1607"/>
                    <a:pt x="6201" y="1849"/>
                  </a:cubicBezTo>
                  <a:lnTo>
                    <a:pt x="1" y="6537"/>
                  </a:lnTo>
                  <a:lnTo>
                    <a:pt x="817" y="10136"/>
                  </a:lnTo>
                  <a:cubicBezTo>
                    <a:pt x="817" y="10136"/>
                    <a:pt x="7411" y="8412"/>
                    <a:pt x="7834" y="2999"/>
                  </a:cubicBezTo>
                  <a:lnTo>
                    <a:pt x="11645" y="1184"/>
                  </a:lnTo>
                  <a:cubicBezTo>
                    <a:pt x="11826" y="1093"/>
                    <a:pt x="11947" y="912"/>
                    <a:pt x="11978" y="730"/>
                  </a:cubicBezTo>
                  <a:cubicBezTo>
                    <a:pt x="12054" y="322"/>
                    <a:pt x="11743" y="0"/>
                    <a:pt x="11390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5730043" y="3377501"/>
              <a:ext cx="406368" cy="39793"/>
            </a:xfrm>
            <a:custGeom>
              <a:avLst/>
              <a:gdLst/>
              <a:ahLst/>
              <a:cxnLst/>
              <a:rect l="l" t="t" r="r" b="b"/>
              <a:pathLst>
                <a:path w="22865" h="2239" extrusionOk="0">
                  <a:moveTo>
                    <a:pt x="2238" y="0"/>
                  </a:moveTo>
                  <a:cubicBezTo>
                    <a:pt x="998" y="0"/>
                    <a:pt x="0" y="998"/>
                    <a:pt x="0" y="2238"/>
                  </a:cubicBezTo>
                  <a:lnTo>
                    <a:pt x="19689" y="2238"/>
                  </a:lnTo>
                  <a:lnTo>
                    <a:pt x="228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6071367" y="2931886"/>
              <a:ext cx="778347" cy="485403"/>
            </a:xfrm>
            <a:custGeom>
              <a:avLst/>
              <a:gdLst/>
              <a:ahLst/>
              <a:cxnLst/>
              <a:rect l="l" t="t" r="r" b="b"/>
              <a:pathLst>
                <a:path w="43795" h="27312" extrusionOk="0">
                  <a:moveTo>
                    <a:pt x="11100" y="1"/>
                  </a:moveTo>
                  <a:cubicBezTo>
                    <a:pt x="9981" y="1"/>
                    <a:pt x="9013" y="787"/>
                    <a:pt x="8771" y="1876"/>
                  </a:cubicBezTo>
                  <a:lnTo>
                    <a:pt x="0" y="27311"/>
                  </a:lnTo>
                  <a:lnTo>
                    <a:pt x="35205" y="27311"/>
                  </a:lnTo>
                  <a:lnTo>
                    <a:pt x="43552" y="2148"/>
                  </a:lnTo>
                  <a:cubicBezTo>
                    <a:pt x="43794" y="1059"/>
                    <a:pt x="42948" y="1"/>
                    <a:pt x="418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6468054" y="3124009"/>
              <a:ext cx="107524" cy="106759"/>
            </a:xfrm>
            <a:custGeom>
              <a:avLst/>
              <a:gdLst/>
              <a:ahLst/>
              <a:cxnLst/>
              <a:rect l="l" t="t" r="r" b="b"/>
              <a:pathLst>
                <a:path w="6050" h="6007" extrusionOk="0">
                  <a:moveTo>
                    <a:pt x="3056" y="623"/>
                  </a:moveTo>
                  <a:cubicBezTo>
                    <a:pt x="3267" y="623"/>
                    <a:pt x="3509" y="653"/>
                    <a:pt x="3721" y="744"/>
                  </a:cubicBezTo>
                  <a:cubicBezTo>
                    <a:pt x="4840" y="1167"/>
                    <a:pt x="5354" y="2528"/>
                    <a:pt x="4870" y="3768"/>
                  </a:cubicBezTo>
                  <a:cubicBezTo>
                    <a:pt x="4483" y="4761"/>
                    <a:pt x="3591" y="5405"/>
                    <a:pt x="2677" y="5405"/>
                  </a:cubicBezTo>
                  <a:cubicBezTo>
                    <a:pt x="2449" y="5405"/>
                    <a:pt x="2220" y="5365"/>
                    <a:pt x="1997" y="5281"/>
                  </a:cubicBezTo>
                  <a:cubicBezTo>
                    <a:pt x="1483" y="5069"/>
                    <a:pt x="1059" y="4646"/>
                    <a:pt x="848" y="4071"/>
                  </a:cubicBezTo>
                  <a:cubicBezTo>
                    <a:pt x="636" y="3496"/>
                    <a:pt x="636" y="2861"/>
                    <a:pt x="848" y="2226"/>
                  </a:cubicBezTo>
                  <a:cubicBezTo>
                    <a:pt x="1241" y="1228"/>
                    <a:pt x="2148" y="623"/>
                    <a:pt x="3056" y="623"/>
                  </a:cubicBezTo>
                  <a:close/>
                  <a:moveTo>
                    <a:pt x="3049" y="1"/>
                  </a:moveTo>
                  <a:cubicBezTo>
                    <a:pt x="1891" y="1"/>
                    <a:pt x="757" y="771"/>
                    <a:pt x="303" y="2014"/>
                  </a:cubicBezTo>
                  <a:cubicBezTo>
                    <a:pt x="1" y="2770"/>
                    <a:pt x="1" y="3587"/>
                    <a:pt x="273" y="4283"/>
                  </a:cubicBezTo>
                  <a:cubicBezTo>
                    <a:pt x="545" y="5039"/>
                    <a:pt x="1090" y="5583"/>
                    <a:pt x="1785" y="5825"/>
                  </a:cubicBezTo>
                  <a:cubicBezTo>
                    <a:pt x="2088" y="5946"/>
                    <a:pt x="2390" y="6007"/>
                    <a:pt x="2693" y="6007"/>
                  </a:cubicBezTo>
                  <a:cubicBezTo>
                    <a:pt x="3842" y="6007"/>
                    <a:pt x="4961" y="5220"/>
                    <a:pt x="5445" y="3980"/>
                  </a:cubicBezTo>
                  <a:cubicBezTo>
                    <a:pt x="6050" y="2407"/>
                    <a:pt x="5384" y="714"/>
                    <a:pt x="3963" y="169"/>
                  </a:cubicBezTo>
                  <a:cubicBezTo>
                    <a:pt x="3665" y="55"/>
                    <a:pt x="3356" y="1"/>
                    <a:pt x="3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5848284" y="3455967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7140502" y="3455967"/>
              <a:ext cx="19905" cy="1304039"/>
            </a:xfrm>
            <a:custGeom>
              <a:avLst/>
              <a:gdLst/>
              <a:ahLst/>
              <a:cxnLst/>
              <a:rect l="l" t="t" r="r" b="b"/>
              <a:pathLst>
                <a:path w="1120" h="73374" extrusionOk="0">
                  <a:moveTo>
                    <a:pt x="1" y="1"/>
                  </a:moveTo>
                  <a:lnTo>
                    <a:pt x="1" y="73374"/>
                  </a:lnTo>
                  <a:lnTo>
                    <a:pt x="1120" y="73374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5585444" y="3418893"/>
              <a:ext cx="1809312" cy="73649"/>
            </a:xfrm>
            <a:custGeom>
              <a:avLst/>
              <a:gdLst/>
              <a:ahLst/>
              <a:cxnLst/>
              <a:rect l="l" t="t" r="r" b="b"/>
              <a:pathLst>
                <a:path w="101804" h="4144" extrusionOk="0">
                  <a:moveTo>
                    <a:pt x="0" y="0"/>
                  </a:moveTo>
                  <a:lnTo>
                    <a:pt x="0" y="4144"/>
                  </a:lnTo>
                  <a:lnTo>
                    <a:pt x="101803" y="4144"/>
                  </a:lnTo>
                  <a:lnTo>
                    <a:pt x="101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6938888" y="3233968"/>
              <a:ext cx="263993" cy="184016"/>
            </a:xfrm>
            <a:custGeom>
              <a:avLst/>
              <a:gdLst/>
              <a:ahLst/>
              <a:cxnLst/>
              <a:rect l="l" t="t" r="r" b="b"/>
              <a:pathLst>
                <a:path w="14854" h="10354" extrusionOk="0">
                  <a:moveTo>
                    <a:pt x="1697" y="1"/>
                  </a:moveTo>
                  <a:cubicBezTo>
                    <a:pt x="1697" y="1"/>
                    <a:pt x="0" y="10354"/>
                    <a:pt x="7018" y="10354"/>
                  </a:cubicBezTo>
                  <a:cubicBezTo>
                    <a:pt x="7137" y="10354"/>
                    <a:pt x="7259" y="10351"/>
                    <a:pt x="7383" y="10345"/>
                  </a:cubicBezTo>
                  <a:cubicBezTo>
                    <a:pt x="14853" y="9982"/>
                    <a:pt x="13220" y="1"/>
                    <a:pt x="1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6900233" y="3253838"/>
              <a:ext cx="116126" cy="114562"/>
            </a:xfrm>
            <a:custGeom>
              <a:avLst/>
              <a:gdLst/>
              <a:ahLst/>
              <a:cxnLst/>
              <a:rect l="l" t="t" r="r" b="b"/>
              <a:pathLst>
                <a:path w="6534" h="6446" extrusionOk="0">
                  <a:moveTo>
                    <a:pt x="3263" y="1030"/>
                  </a:moveTo>
                  <a:cubicBezTo>
                    <a:pt x="4447" y="1030"/>
                    <a:pt x="5415" y="1957"/>
                    <a:pt x="5444" y="3147"/>
                  </a:cubicBezTo>
                  <a:cubicBezTo>
                    <a:pt x="5505" y="4357"/>
                    <a:pt x="4537" y="5355"/>
                    <a:pt x="3327" y="5416"/>
                  </a:cubicBezTo>
                  <a:cubicBezTo>
                    <a:pt x="3309" y="5416"/>
                    <a:pt x="3290" y="5416"/>
                    <a:pt x="3272" y="5416"/>
                  </a:cubicBezTo>
                  <a:cubicBezTo>
                    <a:pt x="2087" y="5416"/>
                    <a:pt x="1119" y="4460"/>
                    <a:pt x="1059" y="3268"/>
                  </a:cubicBezTo>
                  <a:cubicBezTo>
                    <a:pt x="1029" y="2059"/>
                    <a:pt x="1997" y="1061"/>
                    <a:pt x="3206" y="1030"/>
                  </a:cubicBezTo>
                  <a:cubicBezTo>
                    <a:pt x="3225" y="1030"/>
                    <a:pt x="3244" y="1030"/>
                    <a:pt x="3263" y="1030"/>
                  </a:cubicBezTo>
                  <a:close/>
                  <a:moveTo>
                    <a:pt x="3286" y="0"/>
                  </a:moveTo>
                  <a:cubicBezTo>
                    <a:pt x="3250" y="0"/>
                    <a:pt x="3213" y="1"/>
                    <a:pt x="3176" y="2"/>
                  </a:cubicBezTo>
                  <a:cubicBezTo>
                    <a:pt x="1392" y="32"/>
                    <a:pt x="0" y="1544"/>
                    <a:pt x="31" y="3299"/>
                  </a:cubicBezTo>
                  <a:cubicBezTo>
                    <a:pt x="90" y="5046"/>
                    <a:pt x="1513" y="6446"/>
                    <a:pt x="3248" y="6446"/>
                  </a:cubicBezTo>
                  <a:cubicBezTo>
                    <a:pt x="3284" y="6446"/>
                    <a:pt x="3321" y="6445"/>
                    <a:pt x="3358" y="6444"/>
                  </a:cubicBezTo>
                  <a:cubicBezTo>
                    <a:pt x="5142" y="6384"/>
                    <a:pt x="6533" y="4902"/>
                    <a:pt x="6473" y="3117"/>
                  </a:cubicBezTo>
                  <a:cubicBezTo>
                    <a:pt x="6443" y="1370"/>
                    <a:pt x="4993" y="0"/>
                    <a:pt x="3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4879672" y="3213832"/>
              <a:ext cx="350474" cy="471682"/>
            </a:xfrm>
            <a:custGeom>
              <a:avLst/>
              <a:gdLst/>
              <a:ahLst/>
              <a:cxnLst/>
              <a:rect l="l" t="t" r="r" b="b"/>
              <a:pathLst>
                <a:path w="19720" h="26540" extrusionOk="0">
                  <a:moveTo>
                    <a:pt x="9786" y="1"/>
                  </a:moveTo>
                  <a:cubicBezTo>
                    <a:pt x="4844" y="1"/>
                    <a:pt x="1101" y="3588"/>
                    <a:pt x="575" y="7606"/>
                  </a:cubicBezTo>
                  <a:cubicBezTo>
                    <a:pt x="0" y="11992"/>
                    <a:pt x="7289" y="24029"/>
                    <a:pt x="7319" y="24029"/>
                  </a:cubicBezTo>
                  <a:lnTo>
                    <a:pt x="19720" y="26539"/>
                  </a:lnTo>
                  <a:lnTo>
                    <a:pt x="19720" y="4733"/>
                  </a:lnTo>
                  <a:cubicBezTo>
                    <a:pt x="16268" y="1339"/>
                    <a:pt x="12803" y="1"/>
                    <a:pt x="9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5766583" y="4361698"/>
              <a:ext cx="238685" cy="391102"/>
            </a:xfrm>
            <a:custGeom>
              <a:avLst/>
              <a:gdLst/>
              <a:ahLst/>
              <a:cxnLst/>
              <a:rect l="l" t="t" r="r" b="b"/>
              <a:pathLst>
                <a:path w="13430" h="22006" extrusionOk="0">
                  <a:moveTo>
                    <a:pt x="6655" y="1"/>
                  </a:moveTo>
                  <a:lnTo>
                    <a:pt x="575" y="17179"/>
                  </a:lnTo>
                  <a:cubicBezTo>
                    <a:pt x="1" y="18813"/>
                    <a:pt x="666" y="20597"/>
                    <a:pt x="2118" y="21474"/>
                  </a:cubicBezTo>
                  <a:cubicBezTo>
                    <a:pt x="2708" y="21836"/>
                    <a:pt x="3358" y="22006"/>
                    <a:pt x="3998" y="22006"/>
                  </a:cubicBezTo>
                  <a:cubicBezTo>
                    <a:pt x="5392" y="22006"/>
                    <a:pt x="6740" y="21199"/>
                    <a:pt x="7320" y="19811"/>
                  </a:cubicBezTo>
                  <a:lnTo>
                    <a:pt x="13429" y="5354"/>
                  </a:lnTo>
                  <a:lnTo>
                    <a:pt x="6655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5821945" y="4587465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5893978" y="4614337"/>
              <a:ext cx="282760" cy="145681"/>
            </a:xfrm>
            <a:custGeom>
              <a:avLst/>
              <a:gdLst/>
              <a:ahLst/>
              <a:cxnLst/>
              <a:rect l="l" t="t" r="r" b="b"/>
              <a:pathLst>
                <a:path w="15910" h="8197" extrusionOk="0">
                  <a:moveTo>
                    <a:pt x="4779" y="1"/>
                  </a:moveTo>
                  <a:cubicBezTo>
                    <a:pt x="4779" y="1"/>
                    <a:pt x="1120" y="1603"/>
                    <a:pt x="1" y="8076"/>
                  </a:cubicBezTo>
                  <a:lnTo>
                    <a:pt x="13369" y="8197"/>
                  </a:lnTo>
                  <a:cubicBezTo>
                    <a:pt x="14851" y="8197"/>
                    <a:pt x="15909" y="6624"/>
                    <a:pt x="15909" y="5172"/>
                  </a:cubicBezTo>
                  <a:cubicBezTo>
                    <a:pt x="15909" y="3418"/>
                    <a:pt x="14397" y="2027"/>
                    <a:pt x="13127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5761216" y="3686034"/>
              <a:ext cx="527861" cy="820805"/>
            </a:xfrm>
            <a:custGeom>
              <a:avLst/>
              <a:gdLst/>
              <a:ahLst/>
              <a:cxnLst/>
              <a:rect l="l" t="t" r="r" b="b"/>
              <a:pathLst>
                <a:path w="29701" h="46184" extrusionOk="0">
                  <a:moveTo>
                    <a:pt x="13701" y="0"/>
                  </a:moveTo>
                  <a:lnTo>
                    <a:pt x="0" y="42706"/>
                  </a:lnTo>
                  <a:lnTo>
                    <a:pt x="16332" y="46184"/>
                  </a:lnTo>
                  <a:lnTo>
                    <a:pt x="29700" y="6473"/>
                  </a:lnTo>
                  <a:lnTo>
                    <a:pt x="13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4956006" y="3418893"/>
              <a:ext cx="1364235" cy="474632"/>
            </a:xfrm>
            <a:custGeom>
              <a:avLst/>
              <a:gdLst/>
              <a:ahLst/>
              <a:cxnLst/>
              <a:rect l="l" t="t" r="r" b="b"/>
              <a:pathLst>
                <a:path w="76761" h="26706" extrusionOk="0">
                  <a:moveTo>
                    <a:pt x="14699" y="0"/>
                  </a:moveTo>
                  <a:cubicBezTo>
                    <a:pt x="14699" y="0"/>
                    <a:pt x="0" y="20778"/>
                    <a:pt x="18237" y="26706"/>
                  </a:cubicBezTo>
                  <a:lnTo>
                    <a:pt x="67476" y="26706"/>
                  </a:lnTo>
                  <a:cubicBezTo>
                    <a:pt x="70802" y="26706"/>
                    <a:pt x="73797" y="24649"/>
                    <a:pt x="75006" y="21504"/>
                  </a:cubicBezTo>
                  <a:cubicBezTo>
                    <a:pt x="76761" y="16846"/>
                    <a:pt x="73918" y="11735"/>
                    <a:pt x="69018" y="10767"/>
                  </a:cubicBezTo>
                  <a:lnTo>
                    <a:pt x="25194" y="4627"/>
                  </a:lnTo>
                  <a:lnTo>
                    <a:pt x="265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4856550" y="3418893"/>
              <a:ext cx="1364786" cy="474632"/>
            </a:xfrm>
            <a:custGeom>
              <a:avLst/>
              <a:gdLst/>
              <a:ahLst/>
              <a:cxnLst/>
              <a:rect l="l" t="t" r="r" b="b"/>
              <a:pathLst>
                <a:path w="76792" h="26706" extrusionOk="0">
                  <a:moveTo>
                    <a:pt x="14730" y="0"/>
                  </a:moveTo>
                  <a:cubicBezTo>
                    <a:pt x="14730" y="0"/>
                    <a:pt x="1" y="20778"/>
                    <a:pt x="18238" y="26706"/>
                  </a:cubicBezTo>
                  <a:lnTo>
                    <a:pt x="67507" y="26706"/>
                  </a:lnTo>
                  <a:cubicBezTo>
                    <a:pt x="70833" y="26706"/>
                    <a:pt x="73828" y="24649"/>
                    <a:pt x="75007" y="21504"/>
                  </a:cubicBezTo>
                  <a:cubicBezTo>
                    <a:pt x="76792" y="16846"/>
                    <a:pt x="73888" y="10949"/>
                    <a:pt x="68989" y="9981"/>
                  </a:cubicBezTo>
                  <a:lnTo>
                    <a:pt x="35659" y="5323"/>
                  </a:lnTo>
                  <a:lnTo>
                    <a:pt x="335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6233152" y="4391805"/>
              <a:ext cx="264490" cy="347666"/>
            </a:xfrm>
            <a:custGeom>
              <a:avLst/>
              <a:gdLst/>
              <a:ahLst/>
              <a:cxnLst/>
              <a:rect l="l" t="t" r="r" b="b"/>
              <a:pathLst>
                <a:path w="14882" h="19562" extrusionOk="0">
                  <a:moveTo>
                    <a:pt x="8621" y="0"/>
                  </a:moveTo>
                  <a:lnTo>
                    <a:pt x="1" y="756"/>
                  </a:lnTo>
                  <a:lnTo>
                    <a:pt x="7441" y="17421"/>
                  </a:lnTo>
                  <a:cubicBezTo>
                    <a:pt x="8029" y="18750"/>
                    <a:pt x="9330" y="19561"/>
                    <a:pt x="10723" y="19561"/>
                  </a:cubicBezTo>
                  <a:cubicBezTo>
                    <a:pt x="10978" y="19561"/>
                    <a:pt x="11236" y="19534"/>
                    <a:pt x="11494" y="19478"/>
                  </a:cubicBezTo>
                  <a:cubicBezTo>
                    <a:pt x="13641" y="19024"/>
                    <a:pt x="14881" y="16756"/>
                    <a:pt x="14125" y="14669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6416993" y="4587465"/>
              <a:ext cx="290278" cy="152133"/>
            </a:xfrm>
            <a:custGeom>
              <a:avLst/>
              <a:gdLst/>
              <a:ahLst/>
              <a:cxnLst/>
              <a:rect l="l" t="t" r="r" b="b"/>
              <a:pathLst>
                <a:path w="16333" h="8560" extrusionOk="0">
                  <a:moveTo>
                    <a:pt x="1755" y="0"/>
                  </a:moveTo>
                  <a:lnTo>
                    <a:pt x="1" y="8559"/>
                  </a:lnTo>
                  <a:lnTo>
                    <a:pt x="16333" y="8559"/>
                  </a:lnTo>
                  <a:lnTo>
                    <a:pt x="16333" y="4537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6488493" y="4614337"/>
              <a:ext cx="283276" cy="145681"/>
            </a:xfrm>
            <a:custGeom>
              <a:avLst/>
              <a:gdLst/>
              <a:ahLst/>
              <a:cxnLst/>
              <a:rect l="l" t="t" r="r" b="b"/>
              <a:pathLst>
                <a:path w="15939" h="8197" extrusionOk="0">
                  <a:moveTo>
                    <a:pt x="4779" y="1"/>
                  </a:moveTo>
                  <a:cubicBezTo>
                    <a:pt x="4779" y="1"/>
                    <a:pt x="1119" y="1603"/>
                    <a:pt x="0" y="8076"/>
                  </a:cubicBezTo>
                  <a:lnTo>
                    <a:pt x="13398" y="8197"/>
                  </a:lnTo>
                  <a:cubicBezTo>
                    <a:pt x="14850" y="8197"/>
                    <a:pt x="15939" y="6624"/>
                    <a:pt x="15939" y="5172"/>
                  </a:cubicBezTo>
                  <a:cubicBezTo>
                    <a:pt x="15939" y="3418"/>
                    <a:pt x="14396" y="2027"/>
                    <a:pt x="13156" y="1755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5907414" y="3686034"/>
              <a:ext cx="585391" cy="897138"/>
            </a:xfrm>
            <a:custGeom>
              <a:avLst/>
              <a:gdLst/>
              <a:ahLst/>
              <a:cxnLst/>
              <a:rect l="l" t="t" r="r" b="b"/>
              <a:pathLst>
                <a:path w="32938" h="50479" extrusionOk="0">
                  <a:moveTo>
                    <a:pt x="15516" y="0"/>
                  </a:moveTo>
                  <a:lnTo>
                    <a:pt x="1" y="7592"/>
                  </a:lnTo>
                  <a:lnTo>
                    <a:pt x="17301" y="50478"/>
                  </a:lnTo>
                  <a:lnTo>
                    <a:pt x="32937" y="44944"/>
                  </a:lnTo>
                  <a:lnTo>
                    <a:pt x="15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4845264" y="3349011"/>
              <a:ext cx="862748" cy="584289"/>
            </a:xfrm>
            <a:custGeom>
              <a:avLst/>
              <a:gdLst/>
              <a:ahLst/>
              <a:cxnLst/>
              <a:rect l="l" t="t" r="r" b="b"/>
              <a:pathLst>
                <a:path w="48544" h="32876" extrusionOk="0">
                  <a:moveTo>
                    <a:pt x="2511" y="0"/>
                  </a:moveTo>
                  <a:cubicBezTo>
                    <a:pt x="2511" y="1"/>
                    <a:pt x="1" y="18631"/>
                    <a:pt x="9407" y="28944"/>
                  </a:cubicBezTo>
                  <a:cubicBezTo>
                    <a:pt x="11463" y="31212"/>
                    <a:pt x="16635" y="32876"/>
                    <a:pt x="19690" y="32876"/>
                  </a:cubicBezTo>
                  <a:lnTo>
                    <a:pt x="44853" y="32876"/>
                  </a:lnTo>
                  <a:cubicBezTo>
                    <a:pt x="45942" y="32876"/>
                    <a:pt x="46880" y="32090"/>
                    <a:pt x="47061" y="31031"/>
                  </a:cubicBezTo>
                  <a:cubicBezTo>
                    <a:pt x="47878" y="26283"/>
                    <a:pt x="48543" y="13973"/>
                    <a:pt x="33935" y="12159"/>
                  </a:cubicBezTo>
                  <a:cubicBezTo>
                    <a:pt x="15788" y="9860"/>
                    <a:pt x="8651" y="12431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5476853" y="3755916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848" y="0"/>
                  </a:moveTo>
                  <a:lnTo>
                    <a:pt x="1" y="182"/>
                  </a:lnTo>
                  <a:lnTo>
                    <a:pt x="10708" y="56587"/>
                  </a:lnTo>
                  <a:lnTo>
                    <a:pt x="11554" y="56406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4984478" y="3755916"/>
              <a:ext cx="205361" cy="1005710"/>
            </a:xfrm>
            <a:custGeom>
              <a:avLst/>
              <a:gdLst/>
              <a:ahLst/>
              <a:cxnLst/>
              <a:rect l="l" t="t" r="r" b="b"/>
              <a:pathLst>
                <a:path w="11555" h="56588" extrusionOk="0">
                  <a:moveTo>
                    <a:pt x="10708" y="0"/>
                  </a:moveTo>
                  <a:lnTo>
                    <a:pt x="1" y="56406"/>
                  </a:lnTo>
                  <a:lnTo>
                    <a:pt x="848" y="56587"/>
                  </a:lnTo>
                  <a:lnTo>
                    <a:pt x="11554" y="182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5025337" y="2743211"/>
              <a:ext cx="545598" cy="675693"/>
            </a:xfrm>
            <a:custGeom>
              <a:avLst/>
              <a:gdLst/>
              <a:ahLst/>
              <a:cxnLst/>
              <a:rect l="l" t="t" r="r" b="b"/>
              <a:pathLst>
                <a:path w="30699" h="38019" extrusionOk="0">
                  <a:moveTo>
                    <a:pt x="15909" y="1"/>
                  </a:moveTo>
                  <a:lnTo>
                    <a:pt x="9104" y="999"/>
                  </a:lnTo>
                  <a:cubicBezTo>
                    <a:pt x="9104" y="999"/>
                    <a:pt x="2723" y="2299"/>
                    <a:pt x="1362" y="7350"/>
                  </a:cubicBezTo>
                  <a:cubicBezTo>
                    <a:pt x="1" y="12431"/>
                    <a:pt x="5233" y="38018"/>
                    <a:pt x="5233" y="38018"/>
                  </a:cubicBezTo>
                  <a:lnTo>
                    <a:pt x="24045" y="38018"/>
                  </a:lnTo>
                  <a:lnTo>
                    <a:pt x="29701" y="21958"/>
                  </a:lnTo>
                  <a:cubicBezTo>
                    <a:pt x="30124" y="20658"/>
                    <a:pt x="30427" y="19327"/>
                    <a:pt x="30517" y="17966"/>
                  </a:cubicBezTo>
                  <a:cubicBezTo>
                    <a:pt x="30699" y="15093"/>
                    <a:pt x="30366" y="12129"/>
                    <a:pt x="29187" y="9558"/>
                  </a:cubicBezTo>
                  <a:lnTo>
                    <a:pt x="26041" y="2693"/>
                  </a:lnTo>
                  <a:lnTo>
                    <a:pt x="21021" y="545"/>
                  </a:lnTo>
                  <a:lnTo>
                    <a:pt x="15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5237668" y="2743211"/>
              <a:ext cx="253187" cy="100610"/>
            </a:xfrm>
            <a:custGeom>
              <a:avLst/>
              <a:gdLst/>
              <a:ahLst/>
              <a:cxnLst/>
              <a:rect l="l" t="t" r="r" b="b"/>
              <a:pathLst>
                <a:path w="14246" h="5661" extrusionOk="0">
                  <a:moveTo>
                    <a:pt x="3962" y="1"/>
                  </a:moveTo>
                  <a:lnTo>
                    <a:pt x="0" y="606"/>
                  </a:lnTo>
                  <a:cubicBezTo>
                    <a:pt x="1923" y="3865"/>
                    <a:pt x="5003" y="5661"/>
                    <a:pt x="8884" y="5661"/>
                  </a:cubicBezTo>
                  <a:cubicBezTo>
                    <a:pt x="9397" y="5661"/>
                    <a:pt x="9924" y="5629"/>
                    <a:pt x="10465" y="5566"/>
                  </a:cubicBezTo>
                  <a:cubicBezTo>
                    <a:pt x="14245" y="5142"/>
                    <a:pt x="11886" y="1755"/>
                    <a:pt x="11886" y="1755"/>
                  </a:cubicBezTo>
                  <a:lnTo>
                    <a:pt x="9557" y="757"/>
                  </a:lnTo>
                  <a:lnTo>
                    <a:pt x="3962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5527380" y="2877911"/>
              <a:ext cx="42494" cy="149680"/>
            </a:xfrm>
            <a:custGeom>
              <a:avLst/>
              <a:gdLst/>
              <a:ahLst/>
              <a:cxnLst/>
              <a:rect l="l" t="t" r="r" b="b"/>
              <a:pathLst>
                <a:path w="2391" h="8422" extrusionOk="0">
                  <a:moveTo>
                    <a:pt x="94" y="1"/>
                  </a:moveTo>
                  <a:cubicBezTo>
                    <a:pt x="82" y="1"/>
                    <a:pt x="70" y="4"/>
                    <a:pt x="61" y="13"/>
                  </a:cubicBezTo>
                  <a:cubicBezTo>
                    <a:pt x="1" y="13"/>
                    <a:pt x="1" y="74"/>
                    <a:pt x="1" y="104"/>
                  </a:cubicBezTo>
                  <a:cubicBezTo>
                    <a:pt x="1634" y="4187"/>
                    <a:pt x="2209" y="8330"/>
                    <a:pt x="2239" y="8361"/>
                  </a:cubicBezTo>
                  <a:cubicBezTo>
                    <a:pt x="2239" y="8391"/>
                    <a:pt x="2269" y="8421"/>
                    <a:pt x="2300" y="8421"/>
                  </a:cubicBezTo>
                  <a:lnTo>
                    <a:pt x="2330" y="8421"/>
                  </a:lnTo>
                  <a:cubicBezTo>
                    <a:pt x="2360" y="8421"/>
                    <a:pt x="2390" y="8391"/>
                    <a:pt x="2390" y="8330"/>
                  </a:cubicBezTo>
                  <a:cubicBezTo>
                    <a:pt x="2390" y="8300"/>
                    <a:pt x="1785" y="4157"/>
                    <a:pt x="152" y="43"/>
                  </a:cubicBezTo>
                  <a:cubicBezTo>
                    <a:pt x="152" y="22"/>
                    <a:pt x="122" y="1"/>
                    <a:pt x="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5838616" y="3192505"/>
              <a:ext cx="134147" cy="73738"/>
            </a:xfrm>
            <a:custGeom>
              <a:avLst/>
              <a:gdLst/>
              <a:ahLst/>
              <a:cxnLst/>
              <a:rect l="l" t="t" r="r" b="b"/>
              <a:pathLst>
                <a:path w="7548" h="4149" extrusionOk="0">
                  <a:moveTo>
                    <a:pt x="6932" y="0"/>
                  </a:moveTo>
                  <a:cubicBezTo>
                    <a:pt x="6870" y="0"/>
                    <a:pt x="6807" y="12"/>
                    <a:pt x="6745" y="35"/>
                  </a:cubicBezTo>
                  <a:lnTo>
                    <a:pt x="4507" y="731"/>
                  </a:lnTo>
                  <a:cubicBezTo>
                    <a:pt x="3872" y="943"/>
                    <a:pt x="3297" y="1275"/>
                    <a:pt x="2813" y="1699"/>
                  </a:cubicBezTo>
                  <a:lnTo>
                    <a:pt x="1" y="4149"/>
                  </a:lnTo>
                  <a:lnTo>
                    <a:pt x="3811" y="2546"/>
                  </a:lnTo>
                  <a:lnTo>
                    <a:pt x="7138" y="1094"/>
                  </a:lnTo>
                  <a:cubicBezTo>
                    <a:pt x="7320" y="1003"/>
                    <a:pt x="7441" y="852"/>
                    <a:pt x="7471" y="671"/>
                  </a:cubicBezTo>
                  <a:cubicBezTo>
                    <a:pt x="7547" y="314"/>
                    <a:pt x="7259" y="0"/>
                    <a:pt x="6932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5348392" y="3310302"/>
              <a:ext cx="411220" cy="187073"/>
            </a:xfrm>
            <a:custGeom>
              <a:avLst/>
              <a:gdLst/>
              <a:ahLst/>
              <a:cxnLst/>
              <a:rect l="l" t="t" r="r" b="b"/>
              <a:pathLst>
                <a:path w="23138" h="10526" extrusionOk="0">
                  <a:moveTo>
                    <a:pt x="23077" y="1"/>
                  </a:moveTo>
                  <a:lnTo>
                    <a:pt x="1" y="2360"/>
                  </a:lnTo>
                  <a:lnTo>
                    <a:pt x="1755" y="10526"/>
                  </a:lnTo>
                  <a:lnTo>
                    <a:pt x="23138" y="3751"/>
                  </a:lnTo>
                  <a:lnTo>
                    <a:pt x="23077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5753147" y="3219253"/>
              <a:ext cx="225533" cy="157713"/>
            </a:xfrm>
            <a:custGeom>
              <a:avLst/>
              <a:gdLst/>
              <a:ahLst/>
              <a:cxnLst/>
              <a:rect l="l" t="t" r="r" b="b"/>
              <a:pathLst>
                <a:path w="12690" h="8874" extrusionOk="0">
                  <a:moveTo>
                    <a:pt x="11957" y="0"/>
                  </a:moveTo>
                  <a:cubicBezTo>
                    <a:pt x="11915" y="0"/>
                    <a:pt x="11871" y="4"/>
                    <a:pt x="11826" y="12"/>
                  </a:cubicBezTo>
                  <a:lnTo>
                    <a:pt x="7894" y="829"/>
                  </a:lnTo>
                  <a:cubicBezTo>
                    <a:pt x="7471" y="920"/>
                    <a:pt x="7078" y="1071"/>
                    <a:pt x="6685" y="1283"/>
                  </a:cubicBezTo>
                  <a:lnTo>
                    <a:pt x="1" y="5184"/>
                  </a:lnTo>
                  <a:lnTo>
                    <a:pt x="364" y="8874"/>
                  </a:lnTo>
                  <a:cubicBezTo>
                    <a:pt x="364" y="8874"/>
                    <a:pt x="7138" y="7936"/>
                    <a:pt x="8197" y="2583"/>
                  </a:cubicBezTo>
                  <a:lnTo>
                    <a:pt x="12159" y="1222"/>
                  </a:lnTo>
                  <a:cubicBezTo>
                    <a:pt x="12371" y="1162"/>
                    <a:pt x="12522" y="1010"/>
                    <a:pt x="12552" y="799"/>
                  </a:cubicBezTo>
                  <a:cubicBezTo>
                    <a:pt x="12689" y="387"/>
                    <a:pt x="12378" y="0"/>
                    <a:pt x="1195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5065646" y="2889427"/>
              <a:ext cx="384881" cy="611854"/>
            </a:xfrm>
            <a:custGeom>
              <a:avLst/>
              <a:gdLst/>
              <a:ahLst/>
              <a:cxnLst/>
              <a:rect l="l" t="t" r="r" b="b"/>
              <a:pathLst>
                <a:path w="21656" h="34427" extrusionOk="0">
                  <a:moveTo>
                    <a:pt x="9346" y="0"/>
                  </a:moveTo>
                  <a:lnTo>
                    <a:pt x="1" y="4083"/>
                  </a:lnTo>
                  <a:lnTo>
                    <a:pt x="11917" y="31575"/>
                  </a:lnTo>
                  <a:cubicBezTo>
                    <a:pt x="12687" y="33355"/>
                    <a:pt x="14412" y="34427"/>
                    <a:pt x="16242" y="34427"/>
                  </a:cubicBezTo>
                  <a:cubicBezTo>
                    <a:pt x="16714" y="34427"/>
                    <a:pt x="17193" y="34356"/>
                    <a:pt x="17664" y="34207"/>
                  </a:cubicBezTo>
                  <a:cubicBezTo>
                    <a:pt x="20295" y="33390"/>
                    <a:pt x="21656" y="30487"/>
                    <a:pt x="20628" y="27946"/>
                  </a:cubicBezTo>
                  <a:lnTo>
                    <a:pt x="9346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4989863" y="2806784"/>
              <a:ext cx="327369" cy="349798"/>
            </a:xfrm>
            <a:custGeom>
              <a:avLst/>
              <a:gdLst/>
              <a:ahLst/>
              <a:cxnLst/>
              <a:rect l="l" t="t" r="r" b="b"/>
              <a:pathLst>
                <a:path w="18420" h="19682" extrusionOk="0">
                  <a:moveTo>
                    <a:pt x="9268" y="1"/>
                  </a:moveTo>
                  <a:cubicBezTo>
                    <a:pt x="8737" y="1"/>
                    <a:pt x="8188" y="112"/>
                    <a:pt x="7622" y="356"/>
                  </a:cubicBezTo>
                  <a:cubicBezTo>
                    <a:pt x="0" y="3622"/>
                    <a:pt x="6473" y="19682"/>
                    <a:pt x="6473" y="19682"/>
                  </a:cubicBezTo>
                  <a:lnTo>
                    <a:pt x="18419" y="12363"/>
                  </a:lnTo>
                  <a:cubicBezTo>
                    <a:pt x="18419" y="12363"/>
                    <a:pt x="14862" y="1"/>
                    <a:pt x="9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5250020" y="2866092"/>
              <a:ext cx="68833" cy="176534"/>
            </a:xfrm>
            <a:custGeom>
              <a:avLst/>
              <a:gdLst/>
              <a:ahLst/>
              <a:cxnLst/>
              <a:rect l="l" t="t" r="r" b="b"/>
              <a:pathLst>
                <a:path w="3873" h="9933" extrusionOk="0">
                  <a:moveTo>
                    <a:pt x="107" y="0"/>
                  </a:moveTo>
                  <a:cubicBezTo>
                    <a:pt x="94" y="0"/>
                    <a:pt x="79" y="4"/>
                    <a:pt x="61" y="13"/>
                  </a:cubicBezTo>
                  <a:cubicBezTo>
                    <a:pt x="31" y="13"/>
                    <a:pt x="1" y="73"/>
                    <a:pt x="31" y="104"/>
                  </a:cubicBezTo>
                  <a:lnTo>
                    <a:pt x="3660" y="8995"/>
                  </a:lnTo>
                  <a:lnTo>
                    <a:pt x="2360" y="9782"/>
                  </a:lnTo>
                  <a:cubicBezTo>
                    <a:pt x="2330" y="9812"/>
                    <a:pt x="2330" y="9872"/>
                    <a:pt x="2360" y="9903"/>
                  </a:cubicBezTo>
                  <a:cubicBezTo>
                    <a:pt x="2360" y="9933"/>
                    <a:pt x="2390" y="9933"/>
                    <a:pt x="2420" y="9933"/>
                  </a:cubicBezTo>
                  <a:lnTo>
                    <a:pt x="2451" y="9933"/>
                  </a:lnTo>
                  <a:lnTo>
                    <a:pt x="3812" y="9116"/>
                  </a:lnTo>
                  <a:cubicBezTo>
                    <a:pt x="3842" y="9086"/>
                    <a:pt x="3872" y="9026"/>
                    <a:pt x="3842" y="8995"/>
                  </a:cubicBezTo>
                  <a:lnTo>
                    <a:pt x="182" y="43"/>
                  </a:lnTo>
                  <a:cubicBezTo>
                    <a:pt x="161" y="22"/>
                    <a:pt x="139" y="0"/>
                    <a:pt x="1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5078549" y="3059814"/>
              <a:ext cx="63448" cy="90320"/>
            </a:xfrm>
            <a:custGeom>
              <a:avLst/>
              <a:gdLst/>
              <a:ahLst/>
              <a:cxnLst/>
              <a:rect l="l" t="t" r="r" b="b"/>
              <a:pathLst>
                <a:path w="3570" h="5082" extrusionOk="0">
                  <a:moveTo>
                    <a:pt x="61" y="1"/>
                  </a:moveTo>
                  <a:cubicBezTo>
                    <a:pt x="1" y="31"/>
                    <a:pt x="1" y="92"/>
                    <a:pt x="1" y="122"/>
                  </a:cubicBezTo>
                  <a:lnTo>
                    <a:pt x="2118" y="5021"/>
                  </a:lnTo>
                  <a:cubicBezTo>
                    <a:pt x="2148" y="5052"/>
                    <a:pt x="2148" y="5052"/>
                    <a:pt x="2178" y="5082"/>
                  </a:cubicBezTo>
                  <a:lnTo>
                    <a:pt x="2209" y="5082"/>
                  </a:lnTo>
                  <a:cubicBezTo>
                    <a:pt x="2209" y="5082"/>
                    <a:pt x="2239" y="5082"/>
                    <a:pt x="2239" y="5052"/>
                  </a:cubicBezTo>
                  <a:lnTo>
                    <a:pt x="3509" y="4265"/>
                  </a:lnTo>
                  <a:cubicBezTo>
                    <a:pt x="3570" y="4265"/>
                    <a:pt x="3570" y="4205"/>
                    <a:pt x="3539" y="4175"/>
                  </a:cubicBezTo>
                  <a:cubicBezTo>
                    <a:pt x="3539" y="4139"/>
                    <a:pt x="3519" y="4124"/>
                    <a:pt x="3495" y="4124"/>
                  </a:cubicBezTo>
                  <a:cubicBezTo>
                    <a:pt x="3479" y="4124"/>
                    <a:pt x="3461" y="4132"/>
                    <a:pt x="3449" y="4144"/>
                  </a:cubicBezTo>
                  <a:lnTo>
                    <a:pt x="2239" y="4870"/>
                  </a:lnTo>
                  <a:lnTo>
                    <a:pt x="152" y="61"/>
                  </a:lnTo>
                  <a:cubicBezTo>
                    <a:pt x="152" y="1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4992013" y="2400963"/>
              <a:ext cx="355326" cy="318483"/>
            </a:xfrm>
            <a:custGeom>
              <a:avLst/>
              <a:gdLst/>
              <a:ahLst/>
              <a:cxnLst/>
              <a:rect l="l" t="t" r="r" b="b"/>
              <a:pathLst>
                <a:path w="19993" h="17920" extrusionOk="0">
                  <a:moveTo>
                    <a:pt x="9997" y="0"/>
                  </a:moveTo>
                  <a:cubicBezTo>
                    <a:pt x="7511" y="0"/>
                    <a:pt x="5038" y="1030"/>
                    <a:pt x="3267" y="3047"/>
                  </a:cubicBezTo>
                  <a:cubicBezTo>
                    <a:pt x="1" y="6767"/>
                    <a:pt x="364" y="12423"/>
                    <a:pt x="4084" y="15689"/>
                  </a:cubicBezTo>
                  <a:cubicBezTo>
                    <a:pt x="5787" y="17185"/>
                    <a:pt x="7896" y="17919"/>
                    <a:pt x="9996" y="17919"/>
                  </a:cubicBezTo>
                  <a:cubicBezTo>
                    <a:pt x="12482" y="17919"/>
                    <a:pt x="14955" y="16889"/>
                    <a:pt x="16726" y="14872"/>
                  </a:cubicBezTo>
                  <a:cubicBezTo>
                    <a:pt x="19993" y="11152"/>
                    <a:pt x="19630" y="5497"/>
                    <a:pt x="15910" y="2230"/>
                  </a:cubicBezTo>
                  <a:cubicBezTo>
                    <a:pt x="14206" y="735"/>
                    <a:pt x="12097" y="0"/>
                    <a:pt x="99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5404837" y="2214296"/>
              <a:ext cx="237601" cy="148365"/>
            </a:xfrm>
            <a:custGeom>
              <a:avLst/>
              <a:gdLst/>
              <a:ahLst/>
              <a:cxnLst/>
              <a:rect l="l" t="t" r="r" b="b"/>
              <a:pathLst>
                <a:path w="13369" h="8348" extrusionOk="0">
                  <a:moveTo>
                    <a:pt x="5142" y="0"/>
                  </a:moveTo>
                  <a:lnTo>
                    <a:pt x="1" y="1785"/>
                  </a:lnTo>
                  <a:lnTo>
                    <a:pt x="8923" y="8348"/>
                  </a:lnTo>
                  <a:cubicBezTo>
                    <a:pt x="13369" y="2420"/>
                    <a:pt x="5142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5106522" y="2191174"/>
              <a:ext cx="389715" cy="348341"/>
            </a:xfrm>
            <a:custGeom>
              <a:avLst/>
              <a:gdLst/>
              <a:ahLst/>
              <a:cxnLst/>
              <a:rect l="l" t="t" r="r" b="b"/>
              <a:pathLst>
                <a:path w="21928" h="19600" extrusionOk="0">
                  <a:moveTo>
                    <a:pt x="14257" y="0"/>
                  </a:moveTo>
                  <a:cubicBezTo>
                    <a:pt x="11484" y="0"/>
                    <a:pt x="8573" y="633"/>
                    <a:pt x="6684" y="2783"/>
                  </a:cubicBezTo>
                  <a:cubicBezTo>
                    <a:pt x="0" y="10344"/>
                    <a:pt x="11584" y="19599"/>
                    <a:pt x="11584" y="19599"/>
                  </a:cubicBezTo>
                  <a:lnTo>
                    <a:pt x="21927" y="1301"/>
                  </a:lnTo>
                  <a:cubicBezTo>
                    <a:pt x="21927" y="1301"/>
                    <a:pt x="18233" y="0"/>
                    <a:pt x="1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5483357" y="2425685"/>
              <a:ext cx="117689" cy="96114"/>
            </a:xfrm>
            <a:custGeom>
              <a:avLst/>
              <a:gdLst/>
              <a:ahLst/>
              <a:cxnLst/>
              <a:rect l="l" t="t" r="r" b="b"/>
              <a:pathLst>
                <a:path w="6622" h="5408" extrusionOk="0">
                  <a:moveTo>
                    <a:pt x="3385" y="1"/>
                  </a:moveTo>
                  <a:cubicBezTo>
                    <a:pt x="2481" y="1"/>
                    <a:pt x="1751" y="788"/>
                    <a:pt x="1208" y="1626"/>
                  </a:cubicBezTo>
                  <a:cubicBezTo>
                    <a:pt x="663" y="2442"/>
                    <a:pt x="300" y="3350"/>
                    <a:pt x="119" y="4257"/>
                  </a:cubicBezTo>
                  <a:cubicBezTo>
                    <a:pt x="1" y="4846"/>
                    <a:pt x="573" y="5407"/>
                    <a:pt x="1274" y="5407"/>
                  </a:cubicBezTo>
                  <a:cubicBezTo>
                    <a:pt x="1292" y="5407"/>
                    <a:pt x="1310" y="5407"/>
                    <a:pt x="1329" y="5406"/>
                  </a:cubicBezTo>
                  <a:cubicBezTo>
                    <a:pt x="3839" y="5376"/>
                    <a:pt x="6621" y="1686"/>
                    <a:pt x="4353" y="295"/>
                  </a:cubicBezTo>
                  <a:cubicBezTo>
                    <a:pt x="4011" y="90"/>
                    <a:pt x="3688" y="1"/>
                    <a:pt x="3385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5275292" y="2506710"/>
              <a:ext cx="153750" cy="302630"/>
            </a:xfrm>
            <a:custGeom>
              <a:avLst/>
              <a:gdLst/>
              <a:ahLst/>
              <a:cxnLst/>
              <a:rect l="l" t="t" r="r" b="b"/>
              <a:pathLst>
                <a:path w="8651" h="17028" extrusionOk="0">
                  <a:moveTo>
                    <a:pt x="3357" y="0"/>
                  </a:moveTo>
                  <a:lnTo>
                    <a:pt x="0" y="14518"/>
                  </a:lnTo>
                  <a:lnTo>
                    <a:pt x="7410" y="17028"/>
                  </a:lnTo>
                  <a:lnTo>
                    <a:pt x="8650" y="3418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5327971" y="2594863"/>
              <a:ext cx="98371" cy="118809"/>
            </a:xfrm>
            <a:custGeom>
              <a:avLst/>
              <a:gdLst/>
              <a:ahLst/>
              <a:cxnLst/>
              <a:rect l="l" t="t" r="r" b="b"/>
              <a:pathLst>
                <a:path w="5535" h="6685" extrusionOk="0">
                  <a:moveTo>
                    <a:pt x="0" y="0"/>
                  </a:moveTo>
                  <a:lnTo>
                    <a:pt x="4930" y="6684"/>
                  </a:lnTo>
                  <a:lnTo>
                    <a:pt x="5535" y="1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5229066" y="2234344"/>
              <a:ext cx="348856" cy="400557"/>
            </a:xfrm>
            <a:custGeom>
              <a:avLst/>
              <a:gdLst/>
              <a:ahLst/>
              <a:cxnLst/>
              <a:rect l="l" t="t" r="r" b="b"/>
              <a:pathLst>
                <a:path w="19629" h="22538" extrusionOk="0">
                  <a:moveTo>
                    <a:pt x="9836" y="0"/>
                  </a:moveTo>
                  <a:cubicBezTo>
                    <a:pt x="1" y="0"/>
                    <a:pt x="2178" y="9730"/>
                    <a:pt x="2178" y="9730"/>
                  </a:cubicBezTo>
                  <a:lnTo>
                    <a:pt x="2843" y="12694"/>
                  </a:lnTo>
                  <a:cubicBezTo>
                    <a:pt x="2873" y="14267"/>
                    <a:pt x="2450" y="15235"/>
                    <a:pt x="4628" y="19015"/>
                  </a:cubicBezTo>
                  <a:cubicBezTo>
                    <a:pt x="6100" y="21557"/>
                    <a:pt x="8426" y="22538"/>
                    <a:pt x="10263" y="22538"/>
                  </a:cubicBezTo>
                  <a:cubicBezTo>
                    <a:pt x="10917" y="22538"/>
                    <a:pt x="11508" y="22413"/>
                    <a:pt x="11977" y="22191"/>
                  </a:cubicBezTo>
                  <a:cubicBezTo>
                    <a:pt x="16514" y="20043"/>
                    <a:pt x="17724" y="15658"/>
                    <a:pt x="18722" y="7734"/>
                  </a:cubicBezTo>
                  <a:cubicBezTo>
                    <a:pt x="19629" y="536"/>
                    <a:pt x="11765" y="112"/>
                    <a:pt x="11765" y="112"/>
                  </a:cubicBezTo>
                  <a:cubicBezTo>
                    <a:pt x="11076" y="36"/>
                    <a:pt x="10434" y="0"/>
                    <a:pt x="9836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 rot="1364483">
              <a:off x="5458038" y="2460786"/>
              <a:ext cx="18287" cy="44091"/>
            </a:xfrm>
            <a:custGeom>
              <a:avLst/>
              <a:gdLst/>
              <a:ahLst/>
              <a:cxnLst/>
              <a:rect l="l" t="t" r="r" b="b"/>
              <a:pathLst>
                <a:path w="1029" h="2481" extrusionOk="0">
                  <a:moveTo>
                    <a:pt x="333" y="1"/>
                  </a:moveTo>
                  <a:cubicBezTo>
                    <a:pt x="303" y="31"/>
                    <a:pt x="273" y="61"/>
                    <a:pt x="273" y="122"/>
                  </a:cubicBezTo>
                  <a:lnTo>
                    <a:pt x="847" y="1785"/>
                  </a:lnTo>
                  <a:lnTo>
                    <a:pt x="31" y="2330"/>
                  </a:lnTo>
                  <a:cubicBezTo>
                    <a:pt x="0" y="2360"/>
                    <a:pt x="0" y="2390"/>
                    <a:pt x="31" y="2451"/>
                  </a:cubicBezTo>
                  <a:cubicBezTo>
                    <a:pt x="31" y="2451"/>
                    <a:pt x="61" y="2481"/>
                    <a:pt x="91" y="2481"/>
                  </a:cubicBezTo>
                  <a:cubicBezTo>
                    <a:pt x="121" y="2481"/>
                    <a:pt x="121" y="2481"/>
                    <a:pt x="152" y="2451"/>
                  </a:cubicBezTo>
                  <a:lnTo>
                    <a:pt x="998" y="1876"/>
                  </a:lnTo>
                  <a:cubicBezTo>
                    <a:pt x="1029" y="1846"/>
                    <a:pt x="1029" y="1816"/>
                    <a:pt x="1029" y="1785"/>
                  </a:cubicBezTo>
                  <a:lnTo>
                    <a:pt x="454" y="61"/>
                  </a:lnTo>
                  <a:cubicBezTo>
                    <a:pt x="424" y="1"/>
                    <a:pt x="363" y="1"/>
                    <a:pt x="333" y="1"/>
                  </a:cubicBezTo>
                  <a:close/>
                </a:path>
              </a:pathLst>
            </a:custGeom>
            <a:solidFill>
              <a:srgbClr val="ED97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5502125" y="2375441"/>
              <a:ext cx="59698" cy="46884"/>
            </a:xfrm>
            <a:custGeom>
              <a:avLst/>
              <a:gdLst/>
              <a:ahLst/>
              <a:cxnLst/>
              <a:rect l="l" t="t" r="r" b="b"/>
              <a:pathLst>
                <a:path w="3359" h="2638" extrusionOk="0">
                  <a:moveTo>
                    <a:pt x="1430" y="1"/>
                  </a:moveTo>
                  <a:cubicBezTo>
                    <a:pt x="707" y="1"/>
                    <a:pt x="1" y="460"/>
                    <a:pt x="1" y="460"/>
                  </a:cubicBezTo>
                  <a:lnTo>
                    <a:pt x="3358" y="2638"/>
                  </a:lnTo>
                  <a:cubicBezTo>
                    <a:pt x="3358" y="2638"/>
                    <a:pt x="3025" y="793"/>
                    <a:pt x="2179" y="218"/>
                  </a:cubicBezTo>
                  <a:cubicBezTo>
                    <a:pt x="1948" y="59"/>
                    <a:pt x="1688" y="1"/>
                    <a:pt x="143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5341406" y="2355287"/>
              <a:ext cx="104840" cy="40166"/>
            </a:xfrm>
            <a:custGeom>
              <a:avLst/>
              <a:gdLst/>
              <a:ahLst/>
              <a:cxnLst/>
              <a:rect l="l" t="t" r="r" b="b"/>
              <a:pathLst>
                <a:path w="5899" h="2260" extrusionOk="0">
                  <a:moveTo>
                    <a:pt x="3704" y="0"/>
                  </a:moveTo>
                  <a:cubicBezTo>
                    <a:pt x="3486" y="0"/>
                    <a:pt x="3259" y="25"/>
                    <a:pt x="3025" y="82"/>
                  </a:cubicBezTo>
                  <a:cubicBezTo>
                    <a:pt x="1453" y="506"/>
                    <a:pt x="1" y="2260"/>
                    <a:pt x="1" y="2260"/>
                  </a:cubicBezTo>
                  <a:lnTo>
                    <a:pt x="5899" y="838"/>
                  </a:lnTo>
                  <a:cubicBezTo>
                    <a:pt x="5899" y="838"/>
                    <a:pt x="4972" y="0"/>
                    <a:pt x="370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5404838" y="2530366"/>
              <a:ext cx="55379" cy="20225"/>
            </a:xfrm>
            <a:custGeom>
              <a:avLst/>
              <a:gdLst/>
              <a:ahLst/>
              <a:cxnLst/>
              <a:rect l="l" t="t" r="r" b="b"/>
              <a:pathLst>
                <a:path w="3116" h="1138" extrusionOk="0">
                  <a:moveTo>
                    <a:pt x="3114" y="997"/>
                  </a:moveTo>
                  <a:cubicBezTo>
                    <a:pt x="3115" y="998"/>
                    <a:pt x="3115" y="998"/>
                    <a:pt x="3115" y="998"/>
                  </a:cubicBezTo>
                  <a:cubicBezTo>
                    <a:pt x="3115" y="998"/>
                    <a:pt x="3115" y="997"/>
                    <a:pt x="3114" y="99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24" y="929"/>
                    <a:pt x="1941" y="1138"/>
                    <a:pt x="2456" y="1138"/>
                  </a:cubicBezTo>
                  <a:cubicBezTo>
                    <a:pt x="2877" y="1138"/>
                    <a:pt x="3096" y="997"/>
                    <a:pt x="3114" y="997"/>
                  </a:cubicBezTo>
                  <a:cubicBezTo>
                    <a:pt x="3114" y="997"/>
                    <a:pt x="3114" y="997"/>
                    <a:pt x="3114" y="997"/>
                  </a:cubicBezTo>
                  <a:lnTo>
                    <a:pt x="3114" y="997"/>
                  </a:lnTo>
                  <a:cubicBezTo>
                    <a:pt x="2086" y="2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5404838" y="2530366"/>
              <a:ext cx="55841" cy="29804"/>
            </a:xfrm>
            <a:custGeom>
              <a:avLst/>
              <a:gdLst/>
              <a:ahLst/>
              <a:cxnLst/>
              <a:rect l="l" t="t" r="r" b="b"/>
              <a:pathLst>
                <a:path w="3142" h="1677" extrusionOk="0">
                  <a:moveTo>
                    <a:pt x="0" y="0"/>
                  </a:moveTo>
                  <a:cubicBezTo>
                    <a:pt x="0" y="0"/>
                    <a:pt x="303" y="1512"/>
                    <a:pt x="1906" y="1664"/>
                  </a:cubicBezTo>
                  <a:cubicBezTo>
                    <a:pt x="1994" y="1672"/>
                    <a:pt x="2076" y="1676"/>
                    <a:pt x="2152" y="1676"/>
                  </a:cubicBezTo>
                  <a:cubicBezTo>
                    <a:pt x="3141" y="1676"/>
                    <a:pt x="3115" y="998"/>
                    <a:pt x="3115" y="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7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5216162" y="2212839"/>
              <a:ext cx="279544" cy="179929"/>
            </a:xfrm>
            <a:custGeom>
              <a:avLst/>
              <a:gdLst/>
              <a:ahLst/>
              <a:cxnLst/>
              <a:rect l="l" t="t" r="r" b="b"/>
              <a:pathLst>
                <a:path w="15729" h="10124" extrusionOk="0">
                  <a:moveTo>
                    <a:pt x="12213" y="1"/>
                  </a:moveTo>
                  <a:cubicBezTo>
                    <a:pt x="10352" y="1"/>
                    <a:pt x="7933" y="438"/>
                    <a:pt x="5415" y="2079"/>
                  </a:cubicBezTo>
                  <a:cubicBezTo>
                    <a:pt x="1" y="5557"/>
                    <a:pt x="2753" y="10124"/>
                    <a:pt x="2753" y="10124"/>
                  </a:cubicBezTo>
                  <a:cubicBezTo>
                    <a:pt x="2753" y="10124"/>
                    <a:pt x="2755" y="10124"/>
                    <a:pt x="2759" y="10124"/>
                  </a:cubicBezTo>
                  <a:cubicBezTo>
                    <a:pt x="3045" y="10124"/>
                    <a:pt x="14593" y="10065"/>
                    <a:pt x="15728" y="566"/>
                  </a:cubicBezTo>
                  <a:cubicBezTo>
                    <a:pt x="15728" y="566"/>
                    <a:pt x="14331" y="1"/>
                    <a:pt x="12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5240884" y="2352977"/>
              <a:ext cx="69899" cy="98389"/>
            </a:xfrm>
            <a:custGeom>
              <a:avLst/>
              <a:gdLst/>
              <a:ahLst/>
              <a:cxnLst/>
              <a:rect l="l" t="t" r="r" b="b"/>
              <a:pathLst>
                <a:path w="3933" h="5536" extrusionOk="0">
                  <a:moveTo>
                    <a:pt x="3932" y="0"/>
                  </a:moveTo>
                  <a:lnTo>
                    <a:pt x="1" y="2118"/>
                  </a:lnTo>
                  <a:lnTo>
                    <a:pt x="1846" y="5535"/>
                  </a:lnTo>
                  <a:lnTo>
                    <a:pt x="39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5185523" y="2405246"/>
              <a:ext cx="101072" cy="105195"/>
            </a:xfrm>
            <a:custGeom>
              <a:avLst/>
              <a:gdLst/>
              <a:ahLst/>
              <a:cxnLst/>
              <a:rect l="l" t="t" r="r" b="b"/>
              <a:pathLst>
                <a:path w="5687" h="5919" extrusionOk="0">
                  <a:moveTo>
                    <a:pt x="3169" y="1"/>
                  </a:moveTo>
                  <a:cubicBezTo>
                    <a:pt x="2993" y="1"/>
                    <a:pt x="2804" y="27"/>
                    <a:pt x="2601" y="84"/>
                  </a:cubicBezTo>
                  <a:cubicBezTo>
                    <a:pt x="0" y="810"/>
                    <a:pt x="1724" y="5135"/>
                    <a:pt x="4114" y="5861"/>
                  </a:cubicBezTo>
                  <a:cubicBezTo>
                    <a:pt x="4249" y="5900"/>
                    <a:pt x="4385" y="5918"/>
                    <a:pt x="4518" y="5918"/>
                  </a:cubicBezTo>
                  <a:cubicBezTo>
                    <a:pt x="5096" y="5918"/>
                    <a:pt x="5601" y="5566"/>
                    <a:pt x="5626" y="5074"/>
                  </a:cubicBezTo>
                  <a:cubicBezTo>
                    <a:pt x="5686" y="4106"/>
                    <a:pt x="5596" y="3169"/>
                    <a:pt x="5263" y="2231"/>
                  </a:cubicBezTo>
                  <a:cubicBezTo>
                    <a:pt x="4922" y="1105"/>
                    <a:pt x="4310" y="1"/>
                    <a:pt x="3169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5233900" y="2435549"/>
              <a:ext cx="32275" cy="39455"/>
            </a:xfrm>
            <a:custGeom>
              <a:avLst/>
              <a:gdLst/>
              <a:ahLst/>
              <a:cxnLst/>
              <a:rect l="l" t="t" r="r" b="b"/>
              <a:pathLst>
                <a:path w="1816" h="2220" extrusionOk="0">
                  <a:moveTo>
                    <a:pt x="62" y="0"/>
                  </a:moveTo>
                  <a:cubicBezTo>
                    <a:pt x="33" y="0"/>
                    <a:pt x="0" y="28"/>
                    <a:pt x="0" y="73"/>
                  </a:cubicBezTo>
                  <a:cubicBezTo>
                    <a:pt x="0" y="103"/>
                    <a:pt x="31" y="133"/>
                    <a:pt x="61" y="163"/>
                  </a:cubicBezTo>
                  <a:cubicBezTo>
                    <a:pt x="121" y="163"/>
                    <a:pt x="1452" y="436"/>
                    <a:pt x="1664" y="2159"/>
                  </a:cubicBezTo>
                  <a:cubicBezTo>
                    <a:pt x="1664" y="2190"/>
                    <a:pt x="1694" y="2220"/>
                    <a:pt x="1755" y="2220"/>
                  </a:cubicBezTo>
                  <a:cubicBezTo>
                    <a:pt x="1785" y="2220"/>
                    <a:pt x="1815" y="2159"/>
                    <a:pt x="1815" y="2129"/>
                  </a:cubicBezTo>
                  <a:cubicBezTo>
                    <a:pt x="1573" y="315"/>
                    <a:pt x="121" y="12"/>
                    <a:pt x="91" y="12"/>
                  </a:cubicBezTo>
                  <a:cubicBezTo>
                    <a:pt x="83" y="4"/>
                    <a:pt x="73" y="0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40"/>
            <p:cNvGrpSpPr/>
            <p:nvPr/>
          </p:nvGrpSpPr>
          <p:grpSpPr>
            <a:xfrm rot="1967215">
              <a:off x="5358911" y="2403177"/>
              <a:ext cx="86200" cy="63019"/>
              <a:chOff x="2659716" y="2883799"/>
              <a:chExt cx="199141" cy="136442"/>
            </a:xfrm>
          </p:grpSpPr>
          <p:sp>
            <p:nvSpPr>
              <p:cNvPr id="858" name="Google Shape;858;p40"/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0"/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40"/>
            <p:cNvGrpSpPr/>
            <p:nvPr/>
          </p:nvGrpSpPr>
          <p:grpSpPr>
            <a:xfrm rot="2033874">
              <a:off x="5476430" y="2406784"/>
              <a:ext cx="84622" cy="76738"/>
              <a:chOff x="2670033" y="2838481"/>
              <a:chExt cx="245934" cy="192965"/>
            </a:xfrm>
          </p:grpSpPr>
          <p:sp>
            <p:nvSpPr>
              <p:cNvPr id="861" name="Google Shape;861;p40"/>
              <p:cNvSpPr/>
              <p:nvPr/>
            </p:nvSpPr>
            <p:spPr>
              <a:xfrm rot="-1808353">
                <a:off x="2695747" y="2873475"/>
                <a:ext cx="194506" cy="122978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0"/>
              <p:cNvSpPr/>
              <p:nvPr/>
            </p:nvSpPr>
            <p:spPr>
              <a:xfrm rot="-1808353">
                <a:off x="2722285" y="2866414"/>
                <a:ext cx="132616" cy="141474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3" name="Google Shape;863;p40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0">
            <a:hlinkClick r:id="rId3" action="ppaction://hlinksldjump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0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7" name="Google Shape;867;p40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8" name="Google Shape;868;p40">
            <a:hlinkClick r:id="" action="ppaction://noaction"/>
          </p:cNvPr>
          <p:cNvSpPr txBox="1"/>
          <p:nvPr/>
        </p:nvSpPr>
        <p:spPr>
          <a:xfrm>
            <a:off x="8264833" y="4257591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69" name="Google Shape;869;p40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0">
            <a:hlinkClick r:id="rId5" action="ppaction://hlinksldjump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0">
            <a:hlinkClick r:id="rId5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872" name="Google Shape;872;p4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873" name="Google Shape;873;p4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75" name="Google Shape;875;p40">
            <a:hlinkClick r:id="rId6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750;p39">
            <a:hlinkClick r:id="rId5" action="ppaction://hlinksldjump"/>
            <a:extLst>
              <a:ext uri="{FF2B5EF4-FFF2-40B4-BE49-F238E27FC236}">
                <a16:creationId xmlns:a16="http://schemas.microsoft.com/office/drawing/2014/main" id="{6CAE1E57-B0D3-4DF4-8B74-34AD4707E1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6324" y="2183681"/>
            <a:ext cx="5849096" cy="9903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chemeClr val="accent6"/>
                </a:solidFill>
                <a:effectLst/>
                <a:latin typeface="Ubuntu" panose="020B0604020202020204" charset="0"/>
                <a:ea typeface="Calibri" panose="020F0502020204030204" pitchFamily="34" charset="0"/>
              </a:rPr>
              <a:t>гироскопиялық датчикті роботқа орналастыру;</a:t>
            </a:r>
          </a:p>
          <a:p>
            <a:pPr marL="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chemeClr val="accent6"/>
                </a:solidFill>
                <a:effectLst/>
                <a:latin typeface="Ubuntu" panose="020B0604020202020204" charset="0"/>
                <a:ea typeface="Calibri" panose="020F0502020204030204" pitchFamily="34" charset="0"/>
              </a:rPr>
              <a:t>роботты көрсетілген градусқа бұру.</a:t>
            </a:r>
            <a:endParaRPr lang="kk-KZ" sz="4000" b="1" dirty="0">
              <a:solidFill>
                <a:schemeClr val="accent6"/>
              </a:solidFill>
              <a:latin typeface="Ubuntu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54">
            <a:hlinkClick r:id="rId3" action="ppaction://hlinksldjump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54">
            <a:hlinkClick r:id="rId4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54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54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54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54">
            <a:hlinkClick r:id="rId4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77" name="Google Shape;1777;p54">
            <a:hlinkClick r:id="rId3" action="ppaction://hlinksldjump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78" name="Google Shape;1778;p54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79" name="Google Shape;1779;p54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80" name="Google Shape;1780;p54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781" name="Google Shape;1781;p5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782" name="Google Shape;1782;p5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83" name="Google Shape;1783;p5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84" name="Google Shape;1784;p54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54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5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5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62C6DD-F42D-47E0-9C6F-E82FBF8ABCE9}"/>
              </a:ext>
            </a:extLst>
          </p:cNvPr>
          <p:cNvSpPr txBox="1"/>
          <p:nvPr/>
        </p:nvSpPr>
        <p:spPr>
          <a:xfrm>
            <a:off x="914749" y="1444921"/>
            <a:ext cx="497981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Гироскопиялық датчик </a:t>
            </a:r>
            <a:r>
              <a:rPr lang="kk-KZ" sz="2400" dirty="0">
                <a:latin typeface="Ubuntu" panose="020B0604020202020204" charset="0"/>
              </a:rPr>
              <a:t>роботтың айналу бұрышын және айналу жылдамдығын өлшеуге арналған құрылғы.</a:t>
            </a:r>
          </a:p>
          <a:p>
            <a:r>
              <a:rPr lang="ru-RU" sz="2400" dirty="0">
                <a:latin typeface="Ubuntu" panose="020B0604020202020204" charset="0"/>
              </a:rPr>
              <a:t>Датчик </a:t>
            </a:r>
            <a:r>
              <a:rPr lang="ru-RU" sz="2400" dirty="0" err="1">
                <a:latin typeface="Ubuntu" panose="020B0604020202020204" charset="0"/>
              </a:rPr>
              <a:t>корпусының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жоғарғы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жағында</a:t>
            </a:r>
            <a:r>
              <a:rPr lang="ru-RU" sz="2400" dirty="0">
                <a:latin typeface="Ubuntu" panose="020B0604020202020204" charset="0"/>
              </a:rPr>
              <a:t> датчик </a:t>
            </a:r>
            <a:r>
              <a:rPr lang="ru-RU" sz="2400" dirty="0" err="1">
                <a:latin typeface="Ubuntu" panose="020B0604020202020204" charset="0"/>
              </a:rPr>
              <a:t>жұмыс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істейтін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жазықтықты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көрсететін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екі</a:t>
            </a:r>
            <a:r>
              <a:rPr lang="ru-RU" sz="2400" dirty="0">
                <a:latin typeface="Ubuntu" panose="020B0604020202020204" charset="0"/>
              </a:rPr>
              <a:t> </a:t>
            </a:r>
            <a:r>
              <a:rPr lang="ru-RU" sz="2400" dirty="0" err="1">
                <a:latin typeface="Ubuntu" panose="020B0604020202020204" charset="0"/>
              </a:rPr>
              <a:t>бағыттаушы</a:t>
            </a:r>
            <a:r>
              <a:rPr lang="ru-RU" sz="2400" dirty="0">
                <a:latin typeface="Ubuntu" panose="020B0604020202020204" charset="0"/>
              </a:rPr>
              <a:t> бар.</a:t>
            </a:r>
            <a:endParaRPr lang="ru-KZ" sz="2400" dirty="0">
              <a:latin typeface="Ubuntu" panose="020B0604020202020204" charset="0"/>
            </a:endParaRP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93BE88C2-793E-43DA-8A05-05CE8FDDF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727" y="2223670"/>
            <a:ext cx="3470273" cy="2449605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3299C05-0025-4BF6-861C-1937F7780B2A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728481" y="1985520"/>
            <a:ext cx="137894" cy="1002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D83B6F2F-B56F-4127-AA91-26D9B253928C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6866375" y="1985520"/>
            <a:ext cx="399774" cy="798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39EF28C-48E7-4953-9E2D-9DB9D01184E9}"/>
              </a:ext>
            </a:extLst>
          </p:cNvPr>
          <p:cNvSpPr/>
          <p:nvPr/>
        </p:nvSpPr>
        <p:spPr>
          <a:xfrm>
            <a:off x="5849536" y="1506804"/>
            <a:ext cx="2033677" cy="4787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800" b="1" dirty="0">
                <a:solidFill>
                  <a:srgbClr val="FF0000"/>
                </a:solidFill>
              </a:rPr>
              <a:t>бағыттауыштар</a:t>
            </a:r>
            <a:endParaRPr lang="ru-KZ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5">
            <a:hlinkClick r:id="rId3" action="ppaction://hlinksldjump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45">
            <a:hlinkClick r:id="rId4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4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4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4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45">
            <a:hlinkClick r:id="rId4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83" name="Google Shape;1283;p45">
            <a:hlinkClick r:id="rId3" action="ppaction://hlinksldjump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84" name="Google Shape;1284;p4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85" name="Google Shape;1285;p4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86" name="Google Shape;1286;p4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287" name="Google Shape;1287;p4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288" name="Google Shape;1288;p4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9" name="Google Shape;1289;p4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90" name="Google Shape;1290;p45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45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4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4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D5E794-F5E8-4CD6-BBF9-99A8B2835F4E}"/>
              </a:ext>
            </a:extLst>
          </p:cNvPr>
          <p:cNvSpPr txBox="1"/>
          <p:nvPr/>
        </p:nvSpPr>
        <p:spPr>
          <a:xfrm>
            <a:off x="764715" y="1564324"/>
            <a:ext cx="55056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800" dirty="0">
                <a:latin typeface="Ubuntu" panose="020B0604020202020204" charset="0"/>
              </a:rPr>
              <a:t>Роботтың сағат тілімен бұрылуы үшін </a:t>
            </a:r>
            <a:r>
              <a:rPr lang="kk-KZ" sz="2800" b="1" dirty="0">
                <a:solidFill>
                  <a:srgbClr val="7030A0"/>
                </a:solidFill>
                <a:latin typeface="Ubuntu" panose="020B0604020202020204" charset="0"/>
              </a:rPr>
              <a:t>оң мәндер</a:t>
            </a:r>
            <a:r>
              <a:rPr lang="kk-KZ" sz="2800" b="1" dirty="0">
                <a:solidFill>
                  <a:srgbClr val="FF0000"/>
                </a:solidFill>
                <a:latin typeface="Ubuntu" panose="020B0604020202020204" charset="0"/>
              </a:rPr>
              <a:t> </a:t>
            </a:r>
            <a:r>
              <a:rPr lang="kk-KZ" sz="2800" dirty="0">
                <a:latin typeface="Ubuntu" panose="020B0604020202020204" charset="0"/>
              </a:rPr>
              <a:t>беріледі. Ал сағат тіліне қарсы бағытта бұрылуы үшін </a:t>
            </a:r>
            <a:r>
              <a:rPr lang="kk-KZ" sz="2800" b="1" dirty="0">
                <a:solidFill>
                  <a:srgbClr val="7030A0"/>
                </a:solidFill>
                <a:latin typeface="Ubuntu" panose="020B0604020202020204" charset="0"/>
              </a:rPr>
              <a:t>теріс мәндер </a:t>
            </a:r>
            <a:r>
              <a:rPr lang="kk-KZ" sz="2800" dirty="0">
                <a:latin typeface="Ubuntu" panose="020B0604020202020204" charset="0"/>
              </a:rPr>
              <a:t>беріледі.</a:t>
            </a:r>
            <a:endParaRPr lang="ru-KZ" sz="2800" dirty="0">
              <a:latin typeface="Ubuntu" panose="020B0604020202020204" charset="0"/>
            </a:endParaRPr>
          </a:p>
        </p:txBody>
      </p:sp>
      <p:grpSp>
        <p:nvGrpSpPr>
          <p:cNvPr id="63" name="Google Shape;3909;p68">
            <a:extLst>
              <a:ext uri="{FF2B5EF4-FFF2-40B4-BE49-F238E27FC236}">
                <a16:creationId xmlns:a16="http://schemas.microsoft.com/office/drawing/2014/main" id="{01719768-8A75-44C9-9390-9338562E464E}"/>
              </a:ext>
            </a:extLst>
          </p:cNvPr>
          <p:cNvGrpSpPr/>
          <p:nvPr/>
        </p:nvGrpSpPr>
        <p:grpSpPr>
          <a:xfrm>
            <a:off x="5411936" y="2047433"/>
            <a:ext cx="2851917" cy="2813279"/>
            <a:chOff x="4723301" y="2014550"/>
            <a:chExt cx="2851917" cy="2813279"/>
          </a:xfrm>
        </p:grpSpPr>
        <p:sp>
          <p:nvSpPr>
            <p:cNvPr id="64" name="Google Shape;3910;p68">
              <a:extLst>
                <a:ext uri="{FF2B5EF4-FFF2-40B4-BE49-F238E27FC236}">
                  <a16:creationId xmlns:a16="http://schemas.microsoft.com/office/drawing/2014/main" id="{6AA1D42D-E798-4DBC-8A50-07C2FABB2910}"/>
                </a:ext>
              </a:extLst>
            </p:cNvPr>
            <p:cNvSpPr/>
            <p:nvPr/>
          </p:nvSpPr>
          <p:spPr>
            <a:xfrm>
              <a:off x="4723301" y="3732087"/>
              <a:ext cx="1771010" cy="1095742"/>
            </a:xfrm>
            <a:custGeom>
              <a:avLst/>
              <a:gdLst/>
              <a:ahLst/>
              <a:cxnLst/>
              <a:rect l="l" t="t" r="r" b="b"/>
              <a:pathLst>
                <a:path w="59640" h="36903" extrusionOk="0">
                  <a:moveTo>
                    <a:pt x="1675" y="1"/>
                  </a:moveTo>
                  <a:cubicBezTo>
                    <a:pt x="762" y="1"/>
                    <a:pt x="0" y="762"/>
                    <a:pt x="0" y="1676"/>
                  </a:cubicBezTo>
                  <a:lnTo>
                    <a:pt x="0" y="35227"/>
                  </a:lnTo>
                  <a:cubicBezTo>
                    <a:pt x="0" y="36141"/>
                    <a:pt x="762" y="36902"/>
                    <a:pt x="1675" y="36902"/>
                  </a:cubicBezTo>
                  <a:lnTo>
                    <a:pt x="57964" y="36902"/>
                  </a:lnTo>
                  <a:cubicBezTo>
                    <a:pt x="58899" y="36902"/>
                    <a:pt x="59639" y="36141"/>
                    <a:pt x="59639" y="35227"/>
                  </a:cubicBezTo>
                  <a:lnTo>
                    <a:pt x="59639" y="1676"/>
                  </a:lnTo>
                  <a:cubicBezTo>
                    <a:pt x="59639" y="762"/>
                    <a:pt x="58899" y="1"/>
                    <a:pt x="57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11;p68">
              <a:extLst>
                <a:ext uri="{FF2B5EF4-FFF2-40B4-BE49-F238E27FC236}">
                  <a16:creationId xmlns:a16="http://schemas.microsoft.com/office/drawing/2014/main" id="{83D4AE5A-FE12-4BA2-88A5-0F784EBAD551}"/>
                </a:ext>
              </a:extLst>
            </p:cNvPr>
            <p:cNvSpPr/>
            <p:nvPr/>
          </p:nvSpPr>
          <p:spPr>
            <a:xfrm>
              <a:off x="4939746" y="3984729"/>
              <a:ext cx="253922" cy="253930"/>
            </a:xfrm>
            <a:custGeom>
              <a:avLst/>
              <a:gdLst/>
              <a:ahLst/>
              <a:cxnLst/>
              <a:rect l="l" t="t" r="r" b="b"/>
              <a:pathLst>
                <a:path w="8551" h="8552" extrusionOk="0">
                  <a:moveTo>
                    <a:pt x="4286" y="2807"/>
                  </a:moveTo>
                  <a:cubicBezTo>
                    <a:pt x="5091" y="2807"/>
                    <a:pt x="5744" y="3460"/>
                    <a:pt x="5744" y="4265"/>
                  </a:cubicBezTo>
                  <a:lnTo>
                    <a:pt x="5744" y="4286"/>
                  </a:lnTo>
                  <a:cubicBezTo>
                    <a:pt x="5744" y="5091"/>
                    <a:pt x="5091" y="5744"/>
                    <a:pt x="4286" y="5744"/>
                  </a:cubicBezTo>
                  <a:cubicBezTo>
                    <a:pt x="3481" y="5744"/>
                    <a:pt x="2829" y="5070"/>
                    <a:pt x="2829" y="4265"/>
                  </a:cubicBezTo>
                  <a:cubicBezTo>
                    <a:pt x="2829" y="3460"/>
                    <a:pt x="3481" y="2807"/>
                    <a:pt x="4286" y="2807"/>
                  </a:cubicBezTo>
                  <a:close/>
                  <a:moveTo>
                    <a:pt x="4004" y="0"/>
                  </a:moveTo>
                  <a:cubicBezTo>
                    <a:pt x="3764" y="0"/>
                    <a:pt x="3568" y="152"/>
                    <a:pt x="3525" y="392"/>
                  </a:cubicBezTo>
                  <a:lnTo>
                    <a:pt x="3416" y="1044"/>
                  </a:lnTo>
                  <a:cubicBezTo>
                    <a:pt x="3133" y="1110"/>
                    <a:pt x="2872" y="1219"/>
                    <a:pt x="2611" y="1371"/>
                  </a:cubicBezTo>
                  <a:lnTo>
                    <a:pt x="2089" y="1023"/>
                  </a:lnTo>
                  <a:cubicBezTo>
                    <a:pt x="2001" y="954"/>
                    <a:pt x="1895" y="921"/>
                    <a:pt x="1791" y="921"/>
                  </a:cubicBezTo>
                  <a:cubicBezTo>
                    <a:pt x="1665" y="921"/>
                    <a:pt x="1542" y="971"/>
                    <a:pt x="1458" y="1066"/>
                  </a:cubicBezTo>
                  <a:lnTo>
                    <a:pt x="1066" y="1458"/>
                  </a:lnTo>
                  <a:cubicBezTo>
                    <a:pt x="892" y="1632"/>
                    <a:pt x="870" y="1893"/>
                    <a:pt x="1023" y="2089"/>
                  </a:cubicBezTo>
                  <a:lnTo>
                    <a:pt x="1393" y="2611"/>
                  </a:lnTo>
                  <a:cubicBezTo>
                    <a:pt x="1240" y="2872"/>
                    <a:pt x="1131" y="3133"/>
                    <a:pt x="1066" y="3416"/>
                  </a:cubicBezTo>
                  <a:lnTo>
                    <a:pt x="413" y="3525"/>
                  </a:lnTo>
                  <a:cubicBezTo>
                    <a:pt x="174" y="3568"/>
                    <a:pt x="0" y="3764"/>
                    <a:pt x="0" y="4004"/>
                  </a:cubicBezTo>
                  <a:lnTo>
                    <a:pt x="0" y="4548"/>
                  </a:lnTo>
                  <a:cubicBezTo>
                    <a:pt x="0" y="4787"/>
                    <a:pt x="174" y="5004"/>
                    <a:pt x="413" y="5048"/>
                  </a:cubicBezTo>
                  <a:lnTo>
                    <a:pt x="1066" y="5157"/>
                  </a:lnTo>
                  <a:cubicBezTo>
                    <a:pt x="1131" y="5440"/>
                    <a:pt x="1240" y="5701"/>
                    <a:pt x="1393" y="5962"/>
                  </a:cubicBezTo>
                  <a:lnTo>
                    <a:pt x="1023" y="6484"/>
                  </a:lnTo>
                  <a:cubicBezTo>
                    <a:pt x="870" y="6680"/>
                    <a:pt x="892" y="6941"/>
                    <a:pt x="1066" y="7115"/>
                  </a:cubicBezTo>
                  <a:lnTo>
                    <a:pt x="1458" y="7507"/>
                  </a:lnTo>
                  <a:cubicBezTo>
                    <a:pt x="1557" y="7593"/>
                    <a:pt x="1685" y="7645"/>
                    <a:pt x="1812" y="7645"/>
                  </a:cubicBezTo>
                  <a:cubicBezTo>
                    <a:pt x="1908" y="7645"/>
                    <a:pt x="2005" y="7616"/>
                    <a:pt x="2089" y="7550"/>
                  </a:cubicBezTo>
                  <a:lnTo>
                    <a:pt x="2611" y="7180"/>
                  </a:lnTo>
                  <a:cubicBezTo>
                    <a:pt x="2872" y="7333"/>
                    <a:pt x="3133" y="7441"/>
                    <a:pt x="3416" y="7507"/>
                  </a:cubicBezTo>
                  <a:lnTo>
                    <a:pt x="3525" y="8159"/>
                  </a:lnTo>
                  <a:cubicBezTo>
                    <a:pt x="3568" y="8399"/>
                    <a:pt x="3764" y="8551"/>
                    <a:pt x="4004" y="8551"/>
                  </a:cubicBezTo>
                  <a:lnTo>
                    <a:pt x="4569" y="8551"/>
                  </a:lnTo>
                  <a:cubicBezTo>
                    <a:pt x="4809" y="8551"/>
                    <a:pt x="5004" y="8399"/>
                    <a:pt x="5048" y="8159"/>
                  </a:cubicBezTo>
                  <a:lnTo>
                    <a:pt x="5157" y="7507"/>
                  </a:lnTo>
                  <a:cubicBezTo>
                    <a:pt x="5440" y="7441"/>
                    <a:pt x="5701" y="7333"/>
                    <a:pt x="5962" y="7180"/>
                  </a:cubicBezTo>
                  <a:lnTo>
                    <a:pt x="6484" y="7550"/>
                  </a:lnTo>
                  <a:cubicBezTo>
                    <a:pt x="6568" y="7606"/>
                    <a:pt x="6664" y="7634"/>
                    <a:pt x="6760" y="7634"/>
                  </a:cubicBezTo>
                  <a:cubicBezTo>
                    <a:pt x="6888" y="7634"/>
                    <a:pt x="7015" y="7584"/>
                    <a:pt x="7115" y="7485"/>
                  </a:cubicBezTo>
                  <a:lnTo>
                    <a:pt x="7485" y="7115"/>
                  </a:lnTo>
                  <a:cubicBezTo>
                    <a:pt x="7659" y="6941"/>
                    <a:pt x="7681" y="6680"/>
                    <a:pt x="7550" y="6484"/>
                  </a:cubicBezTo>
                  <a:lnTo>
                    <a:pt x="7180" y="5940"/>
                  </a:lnTo>
                  <a:cubicBezTo>
                    <a:pt x="7311" y="5701"/>
                    <a:pt x="7420" y="5418"/>
                    <a:pt x="7507" y="5135"/>
                  </a:cubicBezTo>
                  <a:lnTo>
                    <a:pt x="8138" y="5026"/>
                  </a:lnTo>
                  <a:cubicBezTo>
                    <a:pt x="8377" y="4983"/>
                    <a:pt x="8551" y="4787"/>
                    <a:pt x="8551" y="4548"/>
                  </a:cubicBezTo>
                  <a:lnTo>
                    <a:pt x="8551" y="4004"/>
                  </a:lnTo>
                  <a:cubicBezTo>
                    <a:pt x="8551" y="3764"/>
                    <a:pt x="8377" y="3568"/>
                    <a:pt x="8159" y="3525"/>
                  </a:cubicBezTo>
                  <a:lnTo>
                    <a:pt x="7507" y="3416"/>
                  </a:lnTo>
                  <a:cubicBezTo>
                    <a:pt x="7420" y="3133"/>
                    <a:pt x="7311" y="2850"/>
                    <a:pt x="7180" y="2611"/>
                  </a:cubicBezTo>
                  <a:lnTo>
                    <a:pt x="7550" y="2067"/>
                  </a:lnTo>
                  <a:cubicBezTo>
                    <a:pt x="7681" y="1871"/>
                    <a:pt x="7659" y="1610"/>
                    <a:pt x="7485" y="1436"/>
                  </a:cubicBezTo>
                  <a:lnTo>
                    <a:pt x="7115" y="1066"/>
                  </a:lnTo>
                  <a:cubicBezTo>
                    <a:pt x="7019" y="971"/>
                    <a:pt x="6897" y="921"/>
                    <a:pt x="6774" y="921"/>
                  </a:cubicBezTo>
                  <a:cubicBezTo>
                    <a:pt x="6674" y="921"/>
                    <a:pt x="6572" y="954"/>
                    <a:pt x="6484" y="1023"/>
                  </a:cubicBezTo>
                  <a:lnTo>
                    <a:pt x="5940" y="1393"/>
                  </a:lnTo>
                  <a:cubicBezTo>
                    <a:pt x="5701" y="1240"/>
                    <a:pt x="5418" y="1131"/>
                    <a:pt x="5157" y="1044"/>
                  </a:cubicBezTo>
                  <a:lnTo>
                    <a:pt x="5048" y="392"/>
                  </a:lnTo>
                  <a:cubicBezTo>
                    <a:pt x="5004" y="174"/>
                    <a:pt x="4809" y="0"/>
                    <a:pt x="4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12;p68">
              <a:extLst>
                <a:ext uri="{FF2B5EF4-FFF2-40B4-BE49-F238E27FC236}">
                  <a16:creationId xmlns:a16="http://schemas.microsoft.com/office/drawing/2014/main" id="{DB39B0FB-160E-4B09-BDC3-6EB56A489FA0}"/>
                </a:ext>
              </a:extLst>
            </p:cNvPr>
            <p:cNvSpPr/>
            <p:nvPr/>
          </p:nvSpPr>
          <p:spPr>
            <a:xfrm>
              <a:off x="5352592" y="4067428"/>
              <a:ext cx="452938" cy="10363"/>
            </a:xfrm>
            <a:custGeom>
              <a:avLst/>
              <a:gdLst/>
              <a:ahLst/>
              <a:cxnLst/>
              <a:rect l="l" t="t" r="r" b="b"/>
              <a:pathLst>
                <a:path w="15253" h="349" extrusionOk="0">
                  <a:moveTo>
                    <a:pt x="1" y="0"/>
                  </a:moveTo>
                  <a:lnTo>
                    <a:pt x="1" y="348"/>
                  </a:lnTo>
                  <a:lnTo>
                    <a:pt x="15253" y="348"/>
                  </a:lnTo>
                  <a:lnTo>
                    <a:pt x="15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13;p68">
              <a:extLst>
                <a:ext uri="{FF2B5EF4-FFF2-40B4-BE49-F238E27FC236}">
                  <a16:creationId xmlns:a16="http://schemas.microsoft.com/office/drawing/2014/main" id="{5625A09E-E285-4408-A83A-185460399BDA}"/>
                </a:ext>
              </a:extLst>
            </p:cNvPr>
            <p:cNvSpPr/>
            <p:nvPr/>
          </p:nvSpPr>
          <p:spPr>
            <a:xfrm>
              <a:off x="4975261" y="4360752"/>
              <a:ext cx="1194689" cy="10363"/>
            </a:xfrm>
            <a:custGeom>
              <a:avLst/>
              <a:gdLst/>
              <a:ahLst/>
              <a:cxnLst/>
              <a:rect l="l" t="t" r="r" b="b"/>
              <a:pathLst>
                <a:path w="40232" h="349" extrusionOk="0">
                  <a:moveTo>
                    <a:pt x="1" y="0"/>
                  </a:moveTo>
                  <a:lnTo>
                    <a:pt x="1" y="348"/>
                  </a:lnTo>
                  <a:lnTo>
                    <a:pt x="40232" y="348"/>
                  </a:lnTo>
                  <a:lnTo>
                    <a:pt x="40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14;p68">
              <a:extLst>
                <a:ext uri="{FF2B5EF4-FFF2-40B4-BE49-F238E27FC236}">
                  <a16:creationId xmlns:a16="http://schemas.microsoft.com/office/drawing/2014/main" id="{A5C53934-A1BC-48D3-BCD2-1996BFF3A7E3}"/>
                </a:ext>
              </a:extLst>
            </p:cNvPr>
            <p:cNvSpPr/>
            <p:nvPr/>
          </p:nvSpPr>
          <p:spPr>
            <a:xfrm>
              <a:off x="4975261" y="4524844"/>
              <a:ext cx="1194689" cy="10363"/>
            </a:xfrm>
            <a:custGeom>
              <a:avLst/>
              <a:gdLst/>
              <a:ahLst/>
              <a:cxnLst/>
              <a:rect l="l" t="t" r="r" b="b"/>
              <a:pathLst>
                <a:path w="40232" h="349" extrusionOk="0">
                  <a:moveTo>
                    <a:pt x="1" y="1"/>
                  </a:moveTo>
                  <a:lnTo>
                    <a:pt x="1" y="349"/>
                  </a:lnTo>
                  <a:lnTo>
                    <a:pt x="40232" y="349"/>
                  </a:lnTo>
                  <a:lnTo>
                    <a:pt x="402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15;p68">
              <a:extLst>
                <a:ext uri="{FF2B5EF4-FFF2-40B4-BE49-F238E27FC236}">
                  <a16:creationId xmlns:a16="http://schemas.microsoft.com/office/drawing/2014/main" id="{FFC00DFF-6F5D-40F0-BC01-78A2237CCE4E}"/>
                </a:ext>
              </a:extLst>
            </p:cNvPr>
            <p:cNvSpPr/>
            <p:nvPr/>
          </p:nvSpPr>
          <p:spPr>
            <a:xfrm>
              <a:off x="5352592" y="4199213"/>
              <a:ext cx="239104" cy="10363"/>
            </a:xfrm>
            <a:custGeom>
              <a:avLst/>
              <a:gdLst/>
              <a:ahLst/>
              <a:cxnLst/>
              <a:rect l="l" t="t" r="r" b="b"/>
              <a:pathLst>
                <a:path w="8052" h="349" extrusionOk="0">
                  <a:moveTo>
                    <a:pt x="1" y="1"/>
                  </a:moveTo>
                  <a:lnTo>
                    <a:pt x="1" y="349"/>
                  </a:lnTo>
                  <a:lnTo>
                    <a:pt x="8051" y="349"/>
                  </a:lnTo>
                  <a:lnTo>
                    <a:pt x="80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16;p68">
              <a:extLst>
                <a:ext uri="{FF2B5EF4-FFF2-40B4-BE49-F238E27FC236}">
                  <a16:creationId xmlns:a16="http://schemas.microsoft.com/office/drawing/2014/main" id="{894E146F-EDEB-4AAC-9FFD-6A3D55B33EC3}"/>
                </a:ext>
              </a:extLst>
            </p:cNvPr>
            <p:cNvSpPr/>
            <p:nvPr/>
          </p:nvSpPr>
          <p:spPr>
            <a:xfrm>
              <a:off x="5728616" y="4199213"/>
              <a:ext cx="432923" cy="10363"/>
            </a:xfrm>
            <a:custGeom>
              <a:avLst/>
              <a:gdLst/>
              <a:ahLst/>
              <a:cxnLst/>
              <a:rect l="l" t="t" r="r" b="b"/>
              <a:pathLst>
                <a:path w="14579" h="349" extrusionOk="0">
                  <a:moveTo>
                    <a:pt x="1" y="1"/>
                  </a:moveTo>
                  <a:lnTo>
                    <a:pt x="1" y="349"/>
                  </a:lnTo>
                  <a:lnTo>
                    <a:pt x="14579" y="349"/>
                  </a:lnTo>
                  <a:lnTo>
                    <a:pt x="145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17;p68">
              <a:extLst>
                <a:ext uri="{FF2B5EF4-FFF2-40B4-BE49-F238E27FC236}">
                  <a16:creationId xmlns:a16="http://schemas.microsoft.com/office/drawing/2014/main" id="{F8CF6744-7246-45E9-8B66-4C821BC737F5}"/>
                </a:ext>
              </a:extLst>
            </p:cNvPr>
            <p:cNvSpPr/>
            <p:nvPr/>
          </p:nvSpPr>
          <p:spPr>
            <a:xfrm>
              <a:off x="6891611" y="4028647"/>
              <a:ext cx="367654" cy="382499"/>
            </a:xfrm>
            <a:custGeom>
              <a:avLst/>
              <a:gdLst/>
              <a:ahLst/>
              <a:cxnLst/>
              <a:rect l="l" t="t" r="r" b="b"/>
              <a:pathLst>
                <a:path w="12381" h="12882" extrusionOk="0">
                  <a:moveTo>
                    <a:pt x="5527" y="1"/>
                  </a:moveTo>
                  <a:lnTo>
                    <a:pt x="0" y="4135"/>
                  </a:lnTo>
                  <a:lnTo>
                    <a:pt x="6854" y="12881"/>
                  </a:lnTo>
                  <a:lnTo>
                    <a:pt x="12381" y="8747"/>
                  </a:lnTo>
                  <a:lnTo>
                    <a:pt x="5527" y="1"/>
                  </a:ln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18;p68">
              <a:extLst>
                <a:ext uri="{FF2B5EF4-FFF2-40B4-BE49-F238E27FC236}">
                  <a16:creationId xmlns:a16="http://schemas.microsoft.com/office/drawing/2014/main" id="{D3B80DC2-B1B1-44B7-BD39-9DCCD4E21B31}"/>
                </a:ext>
              </a:extLst>
            </p:cNvPr>
            <p:cNvSpPr/>
            <p:nvPr/>
          </p:nvSpPr>
          <p:spPr>
            <a:xfrm>
              <a:off x="7033107" y="4183029"/>
              <a:ext cx="518861" cy="365723"/>
            </a:xfrm>
            <a:custGeom>
              <a:avLst/>
              <a:gdLst/>
              <a:ahLst/>
              <a:cxnLst/>
              <a:rect l="l" t="t" r="r" b="b"/>
              <a:pathLst>
                <a:path w="17473" h="12317" extrusionOk="0">
                  <a:moveTo>
                    <a:pt x="14503" y="1"/>
                  </a:moveTo>
                  <a:cubicBezTo>
                    <a:pt x="13522" y="1"/>
                    <a:pt x="12430" y="319"/>
                    <a:pt x="11271" y="1003"/>
                  </a:cubicBezTo>
                  <a:cubicBezTo>
                    <a:pt x="10430" y="1510"/>
                    <a:pt x="9722" y="1680"/>
                    <a:pt x="9151" y="1680"/>
                  </a:cubicBezTo>
                  <a:cubicBezTo>
                    <a:pt x="8010" y="1680"/>
                    <a:pt x="7420" y="1003"/>
                    <a:pt x="7420" y="1003"/>
                  </a:cubicBezTo>
                  <a:lnTo>
                    <a:pt x="1" y="6573"/>
                  </a:lnTo>
                  <a:cubicBezTo>
                    <a:pt x="1393" y="10250"/>
                    <a:pt x="2764" y="12317"/>
                    <a:pt x="2764" y="12317"/>
                  </a:cubicBezTo>
                  <a:lnTo>
                    <a:pt x="17472" y="1286"/>
                  </a:lnTo>
                  <a:cubicBezTo>
                    <a:pt x="16690" y="456"/>
                    <a:pt x="15676" y="1"/>
                    <a:pt x="14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19;p68">
              <a:extLst>
                <a:ext uri="{FF2B5EF4-FFF2-40B4-BE49-F238E27FC236}">
                  <a16:creationId xmlns:a16="http://schemas.microsoft.com/office/drawing/2014/main" id="{F307DED1-737F-4B70-866F-ED5A910AACA4}"/>
                </a:ext>
              </a:extLst>
            </p:cNvPr>
            <p:cNvSpPr/>
            <p:nvPr/>
          </p:nvSpPr>
          <p:spPr>
            <a:xfrm>
              <a:off x="7115153" y="4221187"/>
              <a:ext cx="460065" cy="359250"/>
            </a:xfrm>
            <a:custGeom>
              <a:avLst/>
              <a:gdLst/>
              <a:ahLst/>
              <a:cxnLst/>
              <a:rect l="l" t="t" r="r" b="b"/>
              <a:pathLst>
                <a:path w="15493" h="12099" extrusionOk="0">
                  <a:moveTo>
                    <a:pt x="14709" y="1"/>
                  </a:moveTo>
                  <a:lnTo>
                    <a:pt x="1" y="11032"/>
                  </a:lnTo>
                  <a:lnTo>
                    <a:pt x="784" y="12098"/>
                  </a:lnTo>
                  <a:lnTo>
                    <a:pt x="15493" y="1067"/>
                  </a:lnTo>
                  <a:lnTo>
                    <a:pt x="14709" y="1"/>
                  </a:ln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20;p68">
              <a:extLst>
                <a:ext uri="{FF2B5EF4-FFF2-40B4-BE49-F238E27FC236}">
                  <a16:creationId xmlns:a16="http://schemas.microsoft.com/office/drawing/2014/main" id="{F2BC2BC4-091C-403D-B38E-95E821FDE6AF}"/>
                </a:ext>
              </a:extLst>
            </p:cNvPr>
            <p:cNvSpPr/>
            <p:nvPr/>
          </p:nvSpPr>
          <p:spPr>
            <a:xfrm>
              <a:off x="7067345" y="4439650"/>
              <a:ext cx="145416" cy="40649"/>
            </a:xfrm>
            <a:custGeom>
              <a:avLst/>
              <a:gdLst/>
              <a:ahLst/>
              <a:cxnLst/>
              <a:rect l="l" t="t" r="r" b="b"/>
              <a:pathLst>
                <a:path w="4897" h="1369" extrusionOk="0">
                  <a:moveTo>
                    <a:pt x="2450" y="0"/>
                  </a:moveTo>
                  <a:cubicBezTo>
                    <a:pt x="1156" y="0"/>
                    <a:pt x="14" y="672"/>
                    <a:pt x="1" y="672"/>
                  </a:cubicBezTo>
                  <a:lnTo>
                    <a:pt x="131" y="912"/>
                  </a:lnTo>
                  <a:cubicBezTo>
                    <a:pt x="145" y="898"/>
                    <a:pt x="1228" y="261"/>
                    <a:pt x="2441" y="261"/>
                  </a:cubicBezTo>
                  <a:cubicBezTo>
                    <a:pt x="3215" y="261"/>
                    <a:pt x="4043" y="521"/>
                    <a:pt x="4679" y="1369"/>
                  </a:cubicBezTo>
                  <a:lnTo>
                    <a:pt x="4896" y="1216"/>
                  </a:lnTo>
                  <a:cubicBezTo>
                    <a:pt x="4194" y="283"/>
                    <a:pt x="3290" y="0"/>
                    <a:pt x="2450" y="0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21;p68">
              <a:extLst>
                <a:ext uri="{FF2B5EF4-FFF2-40B4-BE49-F238E27FC236}">
                  <a16:creationId xmlns:a16="http://schemas.microsoft.com/office/drawing/2014/main" id="{B5F118FE-5AF8-422E-8621-CDAD4FB91061}"/>
                </a:ext>
              </a:extLst>
            </p:cNvPr>
            <p:cNvSpPr/>
            <p:nvPr/>
          </p:nvSpPr>
          <p:spPr>
            <a:xfrm>
              <a:off x="7142947" y="4204380"/>
              <a:ext cx="163501" cy="65294"/>
            </a:xfrm>
            <a:custGeom>
              <a:avLst/>
              <a:gdLst/>
              <a:ahLst/>
              <a:cxnLst/>
              <a:rect l="l" t="t" r="r" b="b"/>
              <a:pathLst>
                <a:path w="5506" h="2199" extrusionOk="0">
                  <a:moveTo>
                    <a:pt x="1959" y="262"/>
                  </a:moveTo>
                  <a:cubicBezTo>
                    <a:pt x="3068" y="262"/>
                    <a:pt x="4417" y="762"/>
                    <a:pt x="5027" y="980"/>
                  </a:cubicBezTo>
                  <a:cubicBezTo>
                    <a:pt x="4035" y="1360"/>
                    <a:pt x="2253" y="1941"/>
                    <a:pt x="1195" y="1941"/>
                  </a:cubicBezTo>
                  <a:cubicBezTo>
                    <a:pt x="861" y="1941"/>
                    <a:pt x="599" y="1883"/>
                    <a:pt x="457" y="1741"/>
                  </a:cubicBezTo>
                  <a:cubicBezTo>
                    <a:pt x="305" y="1611"/>
                    <a:pt x="305" y="1393"/>
                    <a:pt x="414" y="1067"/>
                  </a:cubicBezTo>
                  <a:cubicBezTo>
                    <a:pt x="523" y="762"/>
                    <a:pt x="740" y="545"/>
                    <a:pt x="1067" y="414"/>
                  </a:cubicBezTo>
                  <a:cubicBezTo>
                    <a:pt x="1328" y="305"/>
                    <a:pt x="1632" y="262"/>
                    <a:pt x="1959" y="262"/>
                  </a:cubicBezTo>
                  <a:close/>
                  <a:moveTo>
                    <a:pt x="1969" y="1"/>
                  </a:moveTo>
                  <a:cubicBezTo>
                    <a:pt x="1600" y="1"/>
                    <a:pt x="1253" y="51"/>
                    <a:pt x="958" y="175"/>
                  </a:cubicBezTo>
                  <a:cubicBezTo>
                    <a:pt x="566" y="327"/>
                    <a:pt x="305" y="610"/>
                    <a:pt x="174" y="980"/>
                  </a:cubicBezTo>
                  <a:cubicBezTo>
                    <a:pt x="0" y="1393"/>
                    <a:pt x="44" y="1720"/>
                    <a:pt x="261" y="1937"/>
                  </a:cubicBezTo>
                  <a:cubicBezTo>
                    <a:pt x="457" y="2133"/>
                    <a:pt x="805" y="2198"/>
                    <a:pt x="1219" y="2198"/>
                  </a:cubicBezTo>
                  <a:cubicBezTo>
                    <a:pt x="2677" y="2198"/>
                    <a:pt x="5092" y="1263"/>
                    <a:pt x="5418" y="1111"/>
                  </a:cubicBezTo>
                  <a:cubicBezTo>
                    <a:pt x="5483" y="1089"/>
                    <a:pt x="5505" y="1045"/>
                    <a:pt x="5505" y="1002"/>
                  </a:cubicBezTo>
                  <a:cubicBezTo>
                    <a:pt x="5505" y="936"/>
                    <a:pt x="5483" y="893"/>
                    <a:pt x="5440" y="871"/>
                  </a:cubicBezTo>
                  <a:cubicBezTo>
                    <a:pt x="5335" y="836"/>
                    <a:pt x="3475" y="1"/>
                    <a:pt x="1969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22;p68">
              <a:extLst>
                <a:ext uri="{FF2B5EF4-FFF2-40B4-BE49-F238E27FC236}">
                  <a16:creationId xmlns:a16="http://schemas.microsoft.com/office/drawing/2014/main" id="{5FC8ED93-4B3E-4724-B96E-97883940FAC4}"/>
                </a:ext>
              </a:extLst>
            </p:cNvPr>
            <p:cNvSpPr/>
            <p:nvPr/>
          </p:nvSpPr>
          <p:spPr>
            <a:xfrm>
              <a:off x="7288303" y="4107249"/>
              <a:ext cx="100191" cy="130766"/>
            </a:xfrm>
            <a:custGeom>
              <a:avLst/>
              <a:gdLst/>
              <a:ahLst/>
              <a:cxnLst/>
              <a:rect l="l" t="t" r="r" b="b"/>
              <a:pathLst>
                <a:path w="3374" h="4404" extrusionOk="0">
                  <a:moveTo>
                    <a:pt x="2177" y="269"/>
                  </a:moveTo>
                  <a:cubicBezTo>
                    <a:pt x="2481" y="313"/>
                    <a:pt x="2677" y="400"/>
                    <a:pt x="2743" y="574"/>
                  </a:cubicBezTo>
                  <a:cubicBezTo>
                    <a:pt x="2982" y="1292"/>
                    <a:pt x="1415" y="3120"/>
                    <a:pt x="588" y="3968"/>
                  </a:cubicBezTo>
                  <a:cubicBezTo>
                    <a:pt x="523" y="3272"/>
                    <a:pt x="458" y="1401"/>
                    <a:pt x="1198" y="617"/>
                  </a:cubicBezTo>
                  <a:cubicBezTo>
                    <a:pt x="1437" y="378"/>
                    <a:pt x="1698" y="269"/>
                    <a:pt x="2024" y="269"/>
                  </a:cubicBezTo>
                  <a:close/>
                  <a:moveTo>
                    <a:pt x="2024" y="0"/>
                  </a:moveTo>
                  <a:cubicBezTo>
                    <a:pt x="1624" y="0"/>
                    <a:pt x="1290" y="136"/>
                    <a:pt x="1024" y="422"/>
                  </a:cubicBezTo>
                  <a:cubicBezTo>
                    <a:pt x="1" y="1488"/>
                    <a:pt x="327" y="4164"/>
                    <a:pt x="349" y="4294"/>
                  </a:cubicBezTo>
                  <a:cubicBezTo>
                    <a:pt x="349" y="4338"/>
                    <a:pt x="393" y="4382"/>
                    <a:pt x="436" y="4403"/>
                  </a:cubicBezTo>
                  <a:lnTo>
                    <a:pt x="480" y="4403"/>
                  </a:lnTo>
                  <a:cubicBezTo>
                    <a:pt x="523" y="4403"/>
                    <a:pt x="545" y="4382"/>
                    <a:pt x="567" y="4360"/>
                  </a:cubicBezTo>
                  <a:cubicBezTo>
                    <a:pt x="871" y="4077"/>
                    <a:pt x="3373" y="1575"/>
                    <a:pt x="2982" y="487"/>
                  </a:cubicBezTo>
                  <a:cubicBezTo>
                    <a:pt x="2895" y="204"/>
                    <a:pt x="2612" y="52"/>
                    <a:pt x="2199" y="8"/>
                  </a:cubicBezTo>
                  <a:cubicBezTo>
                    <a:pt x="2139" y="3"/>
                    <a:pt x="2081" y="0"/>
                    <a:pt x="2024" y="0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23;p68">
              <a:extLst>
                <a:ext uri="{FF2B5EF4-FFF2-40B4-BE49-F238E27FC236}">
                  <a16:creationId xmlns:a16="http://schemas.microsoft.com/office/drawing/2014/main" id="{759C3F61-6C9C-4BFB-8A0D-E8D64B94FE74}"/>
                </a:ext>
              </a:extLst>
            </p:cNvPr>
            <p:cNvSpPr/>
            <p:nvPr/>
          </p:nvSpPr>
          <p:spPr>
            <a:xfrm>
              <a:off x="7271526" y="4230867"/>
              <a:ext cx="34268" cy="59474"/>
            </a:xfrm>
            <a:custGeom>
              <a:avLst/>
              <a:gdLst/>
              <a:ahLst/>
              <a:cxnLst/>
              <a:rect l="l" t="t" r="r" b="b"/>
              <a:pathLst>
                <a:path w="1154" h="2003" extrusionOk="0">
                  <a:moveTo>
                    <a:pt x="995" y="0"/>
                  </a:moveTo>
                  <a:cubicBezTo>
                    <a:pt x="972" y="0"/>
                    <a:pt x="951" y="7"/>
                    <a:pt x="936" y="23"/>
                  </a:cubicBezTo>
                  <a:cubicBezTo>
                    <a:pt x="914" y="44"/>
                    <a:pt x="414" y="414"/>
                    <a:pt x="0" y="1829"/>
                  </a:cubicBezTo>
                  <a:cubicBezTo>
                    <a:pt x="0" y="1894"/>
                    <a:pt x="22" y="1959"/>
                    <a:pt x="109" y="1981"/>
                  </a:cubicBezTo>
                  <a:cubicBezTo>
                    <a:pt x="109" y="2003"/>
                    <a:pt x="131" y="2003"/>
                    <a:pt x="131" y="2003"/>
                  </a:cubicBezTo>
                  <a:cubicBezTo>
                    <a:pt x="196" y="2003"/>
                    <a:pt x="261" y="1959"/>
                    <a:pt x="261" y="1894"/>
                  </a:cubicBezTo>
                  <a:cubicBezTo>
                    <a:pt x="653" y="610"/>
                    <a:pt x="1088" y="262"/>
                    <a:pt x="1088" y="240"/>
                  </a:cubicBezTo>
                  <a:cubicBezTo>
                    <a:pt x="1153" y="197"/>
                    <a:pt x="1153" y="110"/>
                    <a:pt x="1110" y="66"/>
                  </a:cubicBezTo>
                  <a:cubicBezTo>
                    <a:pt x="1082" y="24"/>
                    <a:pt x="1036" y="0"/>
                    <a:pt x="995" y="0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24;p68">
              <a:extLst>
                <a:ext uri="{FF2B5EF4-FFF2-40B4-BE49-F238E27FC236}">
                  <a16:creationId xmlns:a16="http://schemas.microsoft.com/office/drawing/2014/main" id="{7EAFEC04-FBF2-4A68-84CD-F4A1CC6C4565}"/>
                </a:ext>
              </a:extLst>
            </p:cNvPr>
            <p:cNvSpPr/>
            <p:nvPr/>
          </p:nvSpPr>
          <p:spPr>
            <a:xfrm>
              <a:off x="6419316" y="3317520"/>
              <a:ext cx="756629" cy="969520"/>
            </a:xfrm>
            <a:custGeom>
              <a:avLst/>
              <a:gdLst/>
              <a:ahLst/>
              <a:cxnLst/>
              <a:rect l="l" t="t" r="r" b="b"/>
              <a:pathLst>
                <a:path w="25480" h="32652" extrusionOk="0">
                  <a:moveTo>
                    <a:pt x="4181" y="1"/>
                  </a:moveTo>
                  <a:cubicBezTo>
                    <a:pt x="2046" y="1"/>
                    <a:pt x="871" y="1777"/>
                    <a:pt x="871" y="1777"/>
                  </a:cubicBezTo>
                  <a:lnTo>
                    <a:pt x="0" y="9284"/>
                  </a:lnTo>
                  <a:lnTo>
                    <a:pt x="17015" y="32652"/>
                  </a:lnTo>
                  <a:lnTo>
                    <a:pt x="25479" y="26777"/>
                  </a:lnTo>
                  <a:cubicBezTo>
                    <a:pt x="25479" y="26777"/>
                    <a:pt x="16819" y="13135"/>
                    <a:pt x="10662" y="4693"/>
                  </a:cubicBezTo>
                  <a:cubicBezTo>
                    <a:pt x="8005" y="1037"/>
                    <a:pt x="5813" y="1"/>
                    <a:pt x="4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25;p68">
              <a:extLst>
                <a:ext uri="{FF2B5EF4-FFF2-40B4-BE49-F238E27FC236}">
                  <a16:creationId xmlns:a16="http://schemas.microsoft.com/office/drawing/2014/main" id="{B0FE9FF5-A55D-44F2-868A-E5E7D0D0338A}"/>
                </a:ext>
              </a:extLst>
            </p:cNvPr>
            <p:cNvSpPr/>
            <p:nvPr/>
          </p:nvSpPr>
          <p:spPr>
            <a:xfrm>
              <a:off x="5985773" y="3317283"/>
              <a:ext cx="550516" cy="294639"/>
            </a:xfrm>
            <a:custGeom>
              <a:avLst/>
              <a:gdLst/>
              <a:ahLst/>
              <a:cxnLst/>
              <a:rect l="l" t="t" r="r" b="b"/>
              <a:pathLst>
                <a:path w="18539" h="9923" extrusionOk="0">
                  <a:moveTo>
                    <a:pt x="18538" y="1"/>
                  </a:moveTo>
                  <a:lnTo>
                    <a:pt x="1" y="1328"/>
                  </a:lnTo>
                  <a:lnTo>
                    <a:pt x="6049" y="9923"/>
                  </a:lnTo>
                  <a:lnTo>
                    <a:pt x="16493" y="9923"/>
                  </a:lnTo>
                  <a:lnTo>
                    <a:pt x="18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26;p68">
              <a:extLst>
                <a:ext uri="{FF2B5EF4-FFF2-40B4-BE49-F238E27FC236}">
                  <a16:creationId xmlns:a16="http://schemas.microsoft.com/office/drawing/2014/main" id="{4747A300-A2B8-4B6A-823C-FAAF888C1556}"/>
                </a:ext>
              </a:extLst>
            </p:cNvPr>
            <p:cNvSpPr/>
            <p:nvPr/>
          </p:nvSpPr>
          <p:spPr>
            <a:xfrm>
              <a:off x="5676294" y="3317283"/>
              <a:ext cx="736584" cy="438707"/>
            </a:xfrm>
            <a:custGeom>
              <a:avLst/>
              <a:gdLst/>
              <a:ahLst/>
              <a:cxnLst/>
              <a:rect l="l" t="t" r="r" b="b"/>
              <a:pathLst>
                <a:path w="24805" h="14775" extrusionOk="0">
                  <a:moveTo>
                    <a:pt x="892" y="1"/>
                  </a:moveTo>
                  <a:cubicBezTo>
                    <a:pt x="892" y="1"/>
                    <a:pt x="0" y="2547"/>
                    <a:pt x="109" y="5615"/>
                  </a:cubicBezTo>
                  <a:cubicBezTo>
                    <a:pt x="283" y="10728"/>
                    <a:pt x="4504" y="14775"/>
                    <a:pt x="9617" y="14775"/>
                  </a:cubicBezTo>
                  <a:lnTo>
                    <a:pt x="24718" y="14775"/>
                  </a:lnTo>
                  <a:lnTo>
                    <a:pt x="24805" y="2568"/>
                  </a:lnTo>
                  <a:lnTo>
                    <a:pt x="14731" y="349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27;p68">
              <a:extLst>
                <a:ext uri="{FF2B5EF4-FFF2-40B4-BE49-F238E27FC236}">
                  <a16:creationId xmlns:a16="http://schemas.microsoft.com/office/drawing/2014/main" id="{594D7669-5DEC-4F99-9795-481000381802}"/>
                </a:ext>
              </a:extLst>
            </p:cNvPr>
            <p:cNvSpPr/>
            <p:nvPr/>
          </p:nvSpPr>
          <p:spPr>
            <a:xfrm>
              <a:off x="6377951" y="4253495"/>
              <a:ext cx="259772" cy="356013"/>
            </a:xfrm>
            <a:custGeom>
              <a:avLst/>
              <a:gdLst/>
              <a:ahLst/>
              <a:cxnLst/>
              <a:rect l="l" t="t" r="r" b="b"/>
              <a:pathLst>
                <a:path w="8748" h="11990" extrusionOk="0">
                  <a:moveTo>
                    <a:pt x="6833" y="0"/>
                  </a:moveTo>
                  <a:lnTo>
                    <a:pt x="1" y="1045"/>
                  </a:lnTo>
                  <a:lnTo>
                    <a:pt x="1915" y="11989"/>
                  </a:lnTo>
                  <a:lnTo>
                    <a:pt x="8748" y="10967"/>
                  </a:lnTo>
                  <a:lnTo>
                    <a:pt x="6833" y="0"/>
                  </a:ln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28;p68">
              <a:extLst>
                <a:ext uri="{FF2B5EF4-FFF2-40B4-BE49-F238E27FC236}">
                  <a16:creationId xmlns:a16="http://schemas.microsoft.com/office/drawing/2014/main" id="{09CCFD1A-020C-4C6F-8FA5-C37B0FE516D2}"/>
                </a:ext>
              </a:extLst>
            </p:cNvPr>
            <p:cNvSpPr/>
            <p:nvPr/>
          </p:nvSpPr>
          <p:spPr>
            <a:xfrm>
              <a:off x="6380535" y="4509343"/>
              <a:ext cx="546655" cy="230681"/>
            </a:xfrm>
            <a:custGeom>
              <a:avLst/>
              <a:gdLst/>
              <a:ahLst/>
              <a:cxnLst/>
              <a:rect l="l" t="t" r="r" b="b"/>
              <a:pathLst>
                <a:path w="18409" h="7769" extrusionOk="0">
                  <a:moveTo>
                    <a:pt x="9683" y="1"/>
                  </a:moveTo>
                  <a:lnTo>
                    <a:pt x="523" y="1393"/>
                  </a:lnTo>
                  <a:cubicBezTo>
                    <a:pt x="1" y="5310"/>
                    <a:pt x="240" y="7768"/>
                    <a:pt x="240" y="7768"/>
                  </a:cubicBezTo>
                  <a:lnTo>
                    <a:pt x="18408" y="5005"/>
                  </a:lnTo>
                  <a:cubicBezTo>
                    <a:pt x="17890" y="3076"/>
                    <a:pt x="16204" y="1819"/>
                    <a:pt x="13484" y="1819"/>
                  </a:cubicBezTo>
                  <a:cubicBezTo>
                    <a:pt x="13351" y="1819"/>
                    <a:pt x="13216" y="1822"/>
                    <a:pt x="13077" y="1828"/>
                  </a:cubicBezTo>
                  <a:cubicBezTo>
                    <a:pt x="12969" y="1834"/>
                    <a:pt x="12863" y="1837"/>
                    <a:pt x="12761" y="1837"/>
                  </a:cubicBezTo>
                  <a:cubicBezTo>
                    <a:pt x="10107" y="1837"/>
                    <a:pt x="9683" y="1"/>
                    <a:pt x="96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29;p68">
              <a:extLst>
                <a:ext uri="{FF2B5EF4-FFF2-40B4-BE49-F238E27FC236}">
                  <a16:creationId xmlns:a16="http://schemas.microsoft.com/office/drawing/2014/main" id="{00AC5D8B-898C-42DC-8A61-22F07F4C9DC6}"/>
                </a:ext>
              </a:extLst>
            </p:cNvPr>
            <p:cNvSpPr/>
            <p:nvPr/>
          </p:nvSpPr>
          <p:spPr>
            <a:xfrm>
              <a:off x="6387662" y="4658589"/>
              <a:ext cx="545319" cy="120195"/>
            </a:xfrm>
            <a:custGeom>
              <a:avLst/>
              <a:gdLst/>
              <a:ahLst/>
              <a:cxnLst/>
              <a:rect l="l" t="t" r="r" b="b"/>
              <a:pathLst>
                <a:path w="18364" h="4048" extrusionOk="0">
                  <a:moveTo>
                    <a:pt x="18168" y="1"/>
                  </a:moveTo>
                  <a:lnTo>
                    <a:pt x="0" y="2742"/>
                  </a:lnTo>
                  <a:lnTo>
                    <a:pt x="196" y="4048"/>
                  </a:lnTo>
                  <a:lnTo>
                    <a:pt x="18364" y="1285"/>
                  </a:lnTo>
                  <a:lnTo>
                    <a:pt x="18168" y="1"/>
                  </a:ln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30;p68">
              <a:extLst>
                <a:ext uri="{FF2B5EF4-FFF2-40B4-BE49-F238E27FC236}">
                  <a16:creationId xmlns:a16="http://schemas.microsoft.com/office/drawing/2014/main" id="{0C426B39-F8BB-43D4-ACE9-D06A25384355}"/>
                </a:ext>
              </a:extLst>
            </p:cNvPr>
            <p:cNvSpPr/>
            <p:nvPr/>
          </p:nvSpPr>
          <p:spPr>
            <a:xfrm>
              <a:off x="6387008" y="4639168"/>
              <a:ext cx="120859" cy="84059"/>
            </a:xfrm>
            <a:custGeom>
              <a:avLst/>
              <a:gdLst/>
              <a:ahLst/>
              <a:cxnLst/>
              <a:rect l="l" t="t" r="r" b="b"/>
              <a:pathLst>
                <a:path w="4070" h="2831" extrusionOk="0">
                  <a:moveTo>
                    <a:pt x="101" y="1"/>
                  </a:moveTo>
                  <a:cubicBezTo>
                    <a:pt x="40" y="1"/>
                    <a:pt x="4" y="2"/>
                    <a:pt x="0" y="2"/>
                  </a:cubicBezTo>
                  <a:lnTo>
                    <a:pt x="22" y="263"/>
                  </a:lnTo>
                  <a:cubicBezTo>
                    <a:pt x="22" y="263"/>
                    <a:pt x="38" y="263"/>
                    <a:pt x="67" y="263"/>
                  </a:cubicBezTo>
                  <a:cubicBezTo>
                    <a:pt x="255" y="263"/>
                    <a:pt x="1011" y="279"/>
                    <a:pt x="1785" y="524"/>
                  </a:cubicBezTo>
                  <a:cubicBezTo>
                    <a:pt x="2959" y="938"/>
                    <a:pt x="3634" y="1699"/>
                    <a:pt x="3808" y="2831"/>
                  </a:cubicBezTo>
                  <a:lnTo>
                    <a:pt x="4069" y="2787"/>
                  </a:lnTo>
                  <a:cubicBezTo>
                    <a:pt x="3675" y="126"/>
                    <a:pt x="691" y="1"/>
                    <a:pt x="101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31;p68">
              <a:extLst>
                <a:ext uri="{FF2B5EF4-FFF2-40B4-BE49-F238E27FC236}">
                  <a16:creationId xmlns:a16="http://schemas.microsoft.com/office/drawing/2014/main" id="{3528B126-8AFA-4219-818D-F61A39F62AB4}"/>
                </a:ext>
              </a:extLst>
            </p:cNvPr>
            <p:cNvSpPr/>
            <p:nvPr/>
          </p:nvSpPr>
          <p:spPr>
            <a:xfrm>
              <a:off x="6551755" y="4467712"/>
              <a:ext cx="153820" cy="87533"/>
            </a:xfrm>
            <a:custGeom>
              <a:avLst/>
              <a:gdLst/>
              <a:ahLst/>
              <a:cxnLst/>
              <a:rect l="l" t="t" r="r" b="b"/>
              <a:pathLst>
                <a:path w="5180" h="2948" extrusionOk="0">
                  <a:moveTo>
                    <a:pt x="1524" y="271"/>
                  </a:moveTo>
                  <a:cubicBezTo>
                    <a:pt x="2720" y="380"/>
                    <a:pt x="4200" y="2012"/>
                    <a:pt x="4722" y="2643"/>
                  </a:cubicBezTo>
                  <a:cubicBezTo>
                    <a:pt x="3351" y="2469"/>
                    <a:pt x="588" y="1947"/>
                    <a:pt x="349" y="1163"/>
                  </a:cubicBezTo>
                  <a:cubicBezTo>
                    <a:pt x="284" y="968"/>
                    <a:pt x="371" y="772"/>
                    <a:pt x="632" y="554"/>
                  </a:cubicBezTo>
                  <a:cubicBezTo>
                    <a:pt x="849" y="358"/>
                    <a:pt x="1089" y="271"/>
                    <a:pt x="1371" y="271"/>
                  </a:cubicBezTo>
                  <a:close/>
                  <a:moveTo>
                    <a:pt x="1373" y="1"/>
                  </a:moveTo>
                  <a:cubicBezTo>
                    <a:pt x="1029" y="1"/>
                    <a:pt x="719" y="115"/>
                    <a:pt x="458" y="358"/>
                  </a:cubicBezTo>
                  <a:cubicBezTo>
                    <a:pt x="131" y="641"/>
                    <a:pt x="1" y="946"/>
                    <a:pt x="88" y="1229"/>
                  </a:cubicBezTo>
                  <a:cubicBezTo>
                    <a:pt x="479" y="2425"/>
                    <a:pt x="4570" y="2904"/>
                    <a:pt x="5027" y="2948"/>
                  </a:cubicBezTo>
                  <a:lnTo>
                    <a:pt x="5049" y="2948"/>
                  </a:lnTo>
                  <a:cubicBezTo>
                    <a:pt x="5092" y="2948"/>
                    <a:pt x="5136" y="2926"/>
                    <a:pt x="5157" y="2882"/>
                  </a:cubicBezTo>
                  <a:cubicBezTo>
                    <a:pt x="5179" y="2839"/>
                    <a:pt x="5179" y="2795"/>
                    <a:pt x="5157" y="2752"/>
                  </a:cubicBezTo>
                  <a:cubicBezTo>
                    <a:pt x="5070" y="2643"/>
                    <a:pt x="3156" y="162"/>
                    <a:pt x="1546" y="10"/>
                  </a:cubicBezTo>
                  <a:cubicBezTo>
                    <a:pt x="1487" y="4"/>
                    <a:pt x="1429" y="1"/>
                    <a:pt x="1373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32;p68">
              <a:extLst>
                <a:ext uri="{FF2B5EF4-FFF2-40B4-BE49-F238E27FC236}">
                  <a16:creationId xmlns:a16="http://schemas.microsoft.com/office/drawing/2014/main" id="{6DB1D569-36E8-4B29-925C-277434772D15}"/>
                </a:ext>
              </a:extLst>
            </p:cNvPr>
            <p:cNvSpPr/>
            <p:nvPr/>
          </p:nvSpPr>
          <p:spPr>
            <a:xfrm>
              <a:off x="6697140" y="4456368"/>
              <a:ext cx="124719" cy="98876"/>
            </a:xfrm>
            <a:custGeom>
              <a:avLst/>
              <a:gdLst/>
              <a:ahLst/>
              <a:cxnLst/>
              <a:rect l="l" t="t" r="r" b="b"/>
              <a:pathLst>
                <a:path w="4200" h="3330" extrusionOk="0">
                  <a:moveTo>
                    <a:pt x="2872" y="262"/>
                  </a:moveTo>
                  <a:cubicBezTo>
                    <a:pt x="3090" y="262"/>
                    <a:pt x="3307" y="349"/>
                    <a:pt x="3525" y="501"/>
                  </a:cubicBezTo>
                  <a:cubicBezTo>
                    <a:pt x="3786" y="653"/>
                    <a:pt x="3917" y="827"/>
                    <a:pt x="3873" y="1023"/>
                  </a:cubicBezTo>
                  <a:cubicBezTo>
                    <a:pt x="3764" y="1785"/>
                    <a:pt x="1523" y="2633"/>
                    <a:pt x="392" y="3003"/>
                  </a:cubicBezTo>
                  <a:cubicBezTo>
                    <a:pt x="675" y="2350"/>
                    <a:pt x="1480" y="653"/>
                    <a:pt x="2524" y="327"/>
                  </a:cubicBezTo>
                  <a:cubicBezTo>
                    <a:pt x="2633" y="283"/>
                    <a:pt x="2742" y="262"/>
                    <a:pt x="2872" y="262"/>
                  </a:cubicBezTo>
                  <a:close/>
                  <a:moveTo>
                    <a:pt x="2855" y="1"/>
                  </a:moveTo>
                  <a:cubicBezTo>
                    <a:pt x="2715" y="1"/>
                    <a:pt x="2575" y="22"/>
                    <a:pt x="2437" y="66"/>
                  </a:cubicBezTo>
                  <a:cubicBezTo>
                    <a:pt x="1045" y="523"/>
                    <a:pt x="66" y="3047"/>
                    <a:pt x="22" y="3155"/>
                  </a:cubicBezTo>
                  <a:cubicBezTo>
                    <a:pt x="0" y="3199"/>
                    <a:pt x="22" y="3264"/>
                    <a:pt x="44" y="3286"/>
                  </a:cubicBezTo>
                  <a:cubicBezTo>
                    <a:pt x="66" y="3330"/>
                    <a:pt x="109" y="3330"/>
                    <a:pt x="153" y="3330"/>
                  </a:cubicBezTo>
                  <a:lnTo>
                    <a:pt x="174" y="3330"/>
                  </a:lnTo>
                  <a:cubicBezTo>
                    <a:pt x="566" y="3221"/>
                    <a:pt x="3960" y="2198"/>
                    <a:pt x="4134" y="1067"/>
                  </a:cubicBezTo>
                  <a:cubicBezTo>
                    <a:pt x="4200" y="762"/>
                    <a:pt x="4026" y="501"/>
                    <a:pt x="3677" y="262"/>
                  </a:cubicBezTo>
                  <a:cubicBezTo>
                    <a:pt x="3416" y="88"/>
                    <a:pt x="3136" y="1"/>
                    <a:pt x="2855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33;p68">
              <a:extLst>
                <a:ext uri="{FF2B5EF4-FFF2-40B4-BE49-F238E27FC236}">
                  <a16:creationId xmlns:a16="http://schemas.microsoft.com/office/drawing/2014/main" id="{66E90556-14C2-4FCF-A179-7DF40CF0E152}"/>
                </a:ext>
              </a:extLst>
            </p:cNvPr>
            <p:cNvSpPr/>
            <p:nvPr/>
          </p:nvSpPr>
          <p:spPr>
            <a:xfrm>
              <a:off x="6648678" y="4547946"/>
              <a:ext cx="55589" cy="40887"/>
            </a:xfrm>
            <a:custGeom>
              <a:avLst/>
              <a:gdLst/>
              <a:ahLst/>
              <a:cxnLst/>
              <a:rect l="l" t="t" r="r" b="b"/>
              <a:pathLst>
                <a:path w="1872" h="1377" extrusionOk="0">
                  <a:moveTo>
                    <a:pt x="1753" y="1"/>
                  </a:moveTo>
                  <a:cubicBezTo>
                    <a:pt x="1742" y="1"/>
                    <a:pt x="1730" y="2"/>
                    <a:pt x="1719" y="6"/>
                  </a:cubicBezTo>
                  <a:cubicBezTo>
                    <a:pt x="1698" y="6"/>
                    <a:pt x="1088" y="93"/>
                    <a:pt x="66" y="1138"/>
                  </a:cubicBezTo>
                  <a:cubicBezTo>
                    <a:pt x="0" y="1203"/>
                    <a:pt x="0" y="1290"/>
                    <a:pt x="66" y="1333"/>
                  </a:cubicBezTo>
                  <a:cubicBezTo>
                    <a:pt x="87" y="1355"/>
                    <a:pt x="109" y="1377"/>
                    <a:pt x="153" y="1377"/>
                  </a:cubicBezTo>
                  <a:cubicBezTo>
                    <a:pt x="174" y="1377"/>
                    <a:pt x="218" y="1355"/>
                    <a:pt x="240" y="1333"/>
                  </a:cubicBezTo>
                  <a:cubicBezTo>
                    <a:pt x="1197" y="376"/>
                    <a:pt x="1741" y="267"/>
                    <a:pt x="1763" y="267"/>
                  </a:cubicBezTo>
                  <a:cubicBezTo>
                    <a:pt x="1828" y="246"/>
                    <a:pt x="1872" y="180"/>
                    <a:pt x="1872" y="115"/>
                  </a:cubicBezTo>
                  <a:cubicBezTo>
                    <a:pt x="1854" y="43"/>
                    <a:pt x="1806" y="1"/>
                    <a:pt x="1753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34;p68">
              <a:extLst>
                <a:ext uri="{FF2B5EF4-FFF2-40B4-BE49-F238E27FC236}">
                  <a16:creationId xmlns:a16="http://schemas.microsoft.com/office/drawing/2014/main" id="{C611853A-2763-4634-A7B4-62DBBBD263BB}"/>
                </a:ext>
              </a:extLst>
            </p:cNvPr>
            <p:cNvSpPr/>
            <p:nvPr/>
          </p:nvSpPr>
          <p:spPr>
            <a:xfrm>
              <a:off x="6686153" y="4559735"/>
              <a:ext cx="54936" cy="41391"/>
            </a:xfrm>
            <a:custGeom>
              <a:avLst/>
              <a:gdLst/>
              <a:ahLst/>
              <a:cxnLst/>
              <a:rect l="l" t="t" r="r" b="b"/>
              <a:pathLst>
                <a:path w="1850" h="1394" extrusionOk="0">
                  <a:moveTo>
                    <a:pt x="1698" y="1"/>
                  </a:moveTo>
                  <a:cubicBezTo>
                    <a:pt x="1632" y="23"/>
                    <a:pt x="566" y="240"/>
                    <a:pt x="44" y="1198"/>
                  </a:cubicBezTo>
                  <a:cubicBezTo>
                    <a:pt x="0" y="1263"/>
                    <a:pt x="22" y="1350"/>
                    <a:pt x="87" y="1372"/>
                  </a:cubicBezTo>
                  <a:cubicBezTo>
                    <a:pt x="109" y="1393"/>
                    <a:pt x="131" y="1393"/>
                    <a:pt x="153" y="1393"/>
                  </a:cubicBezTo>
                  <a:cubicBezTo>
                    <a:pt x="218" y="1393"/>
                    <a:pt x="261" y="1372"/>
                    <a:pt x="283" y="1328"/>
                  </a:cubicBezTo>
                  <a:cubicBezTo>
                    <a:pt x="740" y="479"/>
                    <a:pt x="1741" y="262"/>
                    <a:pt x="1741" y="262"/>
                  </a:cubicBezTo>
                  <a:cubicBezTo>
                    <a:pt x="1806" y="240"/>
                    <a:pt x="1850" y="175"/>
                    <a:pt x="1850" y="110"/>
                  </a:cubicBezTo>
                  <a:cubicBezTo>
                    <a:pt x="1828" y="44"/>
                    <a:pt x="1763" y="1"/>
                    <a:pt x="1698" y="1"/>
                  </a:cubicBezTo>
                  <a:close/>
                </a:path>
              </a:pathLst>
            </a:custGeom>
            <a:solidFill>
              <a:srgbClr val="000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35;p68">
              <a:extLst>
                <a:ext uri="{FF2B5EF4-FFF2-40B4-BE49-F238E27FC236}">
                  <a16:creationId xmlns:a16="http://schemas.microsoft.com/office/drawing/2014/main" id="{47073919-BE66-4B40-A0AD-B85BEDF30EC4}"/>
                </a:ext>
              </a:extLst>
            </p:cNvPr>
            <p:cNvSpPr/>
            <p:nvPr/>
          </p:nvSpPr>
          <p:spPr>
            <a:xfrm>
              <a:off x="6195121" y="3377800"/>
              <a:ext cx="453591" cy="1050105"/>
            </a:xfrm>
            <a:custGeom>
              <a:avLst/>
              <a:gdLst/>
              <a:ahLst/>
              <a:cxnLst/>
              <a:rect l="l" t="t" r="r" b="b"/>
              <a:pathLst>
                <a:path w="15275" h="35366" extrusionOk="0">
                  <a:moveTo>
                    <a:pt x="6140" y="0"/>
                  </a:moveTo>
                  <a:cubicBezTo>
                    <a:pt x="4943" y="0"/>
                    <a:pt x="4047" y="530"/>
                    <a:pt x="4047" y="530"/>
                  </a:cubicBezTo>
                  <a:lnTo>
                    <a:pt x="0" y="6906"/>
                  </a:lnTo>
                  <a:lnTo>
                    <a:pt x="5092" y="35365"/>
                  </a:lnTo>
                  <a:lnTo>
                    <a:pt x="15274" y="33777"/>
                  </a:lnTo>
                  <a:cubicBezTo>
                    <a:pt x="15274" y="33777"/>
                    <a:pt x="13425" y="17698"/>
                    <a:pt x="11597" y="7428"/>
                  </a:cubicBezTo>
                  <a:cubicBezTo>
                    <a:pt x="10481" y="1229"/>
                    <a:pt x="7962" y="0"/>
                    <a:pt x="6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36;p68">
              <a:extLst>
                <a:ext uri="{FF2B5EF4-FFF2-40B4-BE49-F238E27FC236}">
                  <a16:creationId xmlns:a16="http://schemas.microsoft.com/office/drawing/2014/main" id="{52B7F613-0EB6-4C1D-9FF1-751C15C2AC22}"/>
                </a:ext>
              </a:extLst>
            </p:cNvPr>
            <p:cNvSpPr/>
            <p:nvPr/>
          </p:nvSpPr>
          <p:spPr>
            <a:xfrm>
              <a:off x="6206732" y="3669431"/>
              <a:ext cx="23311" cy="87237"/>
            </a:xfrm>
            <a:custGeom>
              <a:avLst/>
              <a:gdLst/>
              <a:ahLst/>
              <a:cxnLst/>
              <a:rect l="l" t="t" r="r" b="b"/>
              <a:pathLst>
                <a:path w="785" h="2938" extrusionOk="0">
                  <a:moveTo>
                    <a:pt x="262" y="0"/>
                  </a:moveTo>
                  <a:lnTo>
                    <a:pt x="1" y="44"/>
                  </a:lnTo>
                  <a:lnTo>
                    <a:pt x="501" y="2937"/>
                  </a:lnTo>
                  <a:lnTo>
                    <a:pt x="784" y="289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473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37;p68">
              <a:extLst>
                <a:ext uri="{FF2B5EF4-FFF2-40B4-BE49-F238E27FC236}">
                  <a16:creationId xmlns:a16="http://schemas.microsoft.com/office/drawing/2014/main" id="{EC4AFC56-22F3-47C2-8683-49268B9A3A0E}"/>
                </a:ext>
              </a:extLst>
            </p:cNvPr>
            <p:cNvSpPr/>
            <p:nvPr/>
          </p:nvSpPr>
          <p:spPr>
            <a:xfrm>
              <a:off x="6083320" y="2677008"/>
              <a:ext cx="498193" cy="684204"/>
            </a:xfrm>
            <a:custGeom>
              <a:avLst/>
              <a:gdLst/>
              <a:ahLst/>
              <a:cxnLst/>
              <a:rect l="l" t="t" r="r" b="b"/>
              <a:pathLst>
                <a:path w="16777" h="23043" extrusionOk="0">
                  <a:moveTo>
                    <a:pt x="6441" y="1"/>
                  </a:moveTo>
                  <a:lnTo>
                    <a:pt x="1" y="9726"/>
                  </a:lnTo>
                  <a:lnTo>
                    <a:pt x="5092" y="18713"/>
                  </a:lnTo>
                  <a:cubicBezTo>
                    <a:pt x="5571" y="19561"/>
                    <a:pt x="6311" y="20236"/>
                    <a:pt x="7203" y="20649"/>
                  </a:cubicBezTo>
                  <a:lnTo>
                    <a:pt x="12468" y="23042"/>
                  </a:lnTo>
                  <a:lnTo>
                    <a:pt x="16777" y="17168"/>
                  </a:lnTo>
                  <a:lnTo>
                    <a:pt x="10815" y="13512"/>
                  </a:lnTo>
                  <a:cubicBezTo>
                    <a:pt x="9270" y="6593"/>
                    <a:pt x="6441" y="1"/>
                    <a:pt x="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38;p68">
              <a:extLst>
                <a:ext uri="{FF2B5EF4-FFF2-40B4-BE49-F238E27FC236}">
                  <a16:creationId xmlns:a16="http://schemas.microsoft.com/office/drawing/2014/main" id="{476DF986-1242-42ED-9E71-EE8C53C43527}"/>
                </a:ext>
              </a:extLst>
            </p:cNvPr>
            <p:cNvSpPr/>
            <p:nvPr/>
          </p:nvSpPr>
          <p:spPr>
            <a:xfrm>
              <a:off x="5670474" y="2523872"/>
              <a:ext cx="617062" cy="804370"/>
            </a:xfrm>
            <a:custGeom>
              <a:avLst/>
              <a:gdLst/>
              <a:ahLst/>
              <a:cxnLst/>
              <a:rect l="l" t="t" r="r" b="b"/>
              <a:pathLst>
                <a:path w="20780" h="27090" extrusionOk="0">
                  <a:moveTo>
                    <a:pt x="12989" y="1"/>
                  </a:moveTo>
                  <a:cubicBezTo>
                    <a:pt x="12885" y="1"/>
                    <a:pt x="7622" y="22"/>
                    <a:pt x="3852" y="4331"/>
                  </a:cubicBezTo>
                  <a:cubicBezTo>
                    <a:pt x="1" y="8661"/>
                    <a:pt x="1088" y="20693"/>
                    <a:pt x="1088" y="26720"/>
                  </a:cubicBezTo>
                  <a:lnTo>
                    <a:pt x="16145" y="27090"/>
                  </a:lnTo>
                  <a:lnTo>
                    <a:pt x="20518" y="7355"/>
                  </a:lnTo>
                  <a:cubicBezTo>
                    <a:pt x="20780" y="6420"/>
                    <a:pt x="20606" y="5419"/>
                    <a:pt x="20040" y="4635"/>
                  </a:cubicBezTo>
                  <a:lnTo>
                    <a:pt x="19583" y="4004"/>
                  </a:lnTo>
                  <a:cubicBezTo>
                    <a:pt x="18495" y="2438"/>
                    <a:pt x="16928" y="1285"/>
                    <a:pt x="15101" y="697"/>
                  </a:cubicBezTo>
                  <a:lnTo>
                    <a:pt x="12990" y="1"/>
                  </a:lnTo>
                  <a:cubicBezTo>
                    <a:pt x="12990" y="1"/>
                    <a:pt x="12990" y="1"/>
                    <a:pt x="12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39;p68">
              <a:extLst>
                <a:ext uri="{FF2B5EF4-FFF2-40B4-BE49-F238E27FC236}">
                  <a16:creationId xmlns:a16="http://schemas.microsoft.com/office/drawing/2014/main" id="{31604FA5-DE41-449D-8A40-051CA4E03898}"/>
                </a:ext>
              </a:extLst>
            </p:cNvPr>
            <p:cNvSpPr/>
            <p:nvPr/>
          </p:nvSpPr>
          <p:spPr>
            <a:xfrm>
              <a:off x="5563870" y="2598198"/>
              <a:ext cx="469745" cy="737384"/>
            </a:xfrm>
            <a:custGeom>
              <a:avLst/>
              <a:gdLst/>
              <a:ahLst/>
              <a:cxnLst/>
              <a:rect l="l" t="t" r="r" b="b"/>
              <a:pathLst>
                <a:path w="15819" h="24834" extrusionOk="0">
                  <a:moveTo>
                    <a:pt x="10913" y="1"/>
                  </a:moveTo>
                  <a:cubicBezTo>
                    <a:pt x="9380" y="1"/>
                    <a:pt x="8046" y="1049"/>
                    <a:pt x="7007" y="2394"/>
                  </a:cubicBezTo>
                  <a:cubicBezTo>
                    <a:pt x="4548" y="5548"/>
                    <a:pt x="1241" y="13011"/>
                    <a:pt x="283" y="20213"/>
                  </a:cubicBezTo>
                  <a:cubicBezTo>
                    <a:pt x="0" y="22411"/>
                    <a:pt x="1154" y="24434"/>
                    <a:pt x="3329" y="24783"/>
                  </a:cubicBezTo>
                  <a:cubicBezTo>
                    <a:pt x="3545" y="24817"/>
                    <a:pt x="3766" y="24833"/>
                    <a:pt x="3988" y="24833"/>
                  </a:cubicBezTo>
                  <a:cubicBezTo>
                    <a:pt x="5897" y="24833"/>
                    <a:pt x="7953" y="23616"/>
                    <a:pt x="8421" y="21824"/>
                  </a:cubicBezTo>
                  <a:lnTo>
                    <a:pt x="15231" y="5157"/>
                  </a:lnTo>
                  <a:cubicBezTo>
                    <a:pt x="15819" y="3024"/>
                    <a:pt x="14056" y="805"/>
                    <a:pt x="11924" y="152"/>
                  </a:cubicBezTo>
                  <a:cubicBezTo>
                    <a:pt x="11578" y="49"/>
                    <a:pt x="11241" y="1"/>
                    <a:pt x="109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40;p68">
              <a:extLst>
                <a:ext uri="{FF2B5EF4-FFF2-40B4-BE49-F238E27FC236}">
                  <a16:creationId xmlns:a16="http://schemas.microsoft.com/office/drawing/2014/main" id="{4AAA78EC-F792-41A7-9199-334F99E43D0B}"/>
                </a:ext>
              </a:extLst>
            </p:cNvPr>
            <p:cNvSpPr/>
            <p:nvPr/>
          </p:nvSpPr>
          <p:spPr>
            <a:xfrm>
              <a:off x="6173147" y="3169225"/>
              <a:ext cx="249438" cy="159716"/>
            </a:xfrm>
            <a:custGeom>
              <a:avLst/>
              <a:gdLst/>
              <a:ahLst/>
              <a:cxnLst/>
              <a:rect l="l" t="t" r="r" b="b"/>
              <a:pathLst>
                <a:path w="8400" h="5379" extrusionOk="0">
                  <a:moveTo>
                    <a:pt x="3824" y="1"/>
                  </a:moveTo>
                  <a:cubicBezTo>
                    <a:pt x="2187" y="1"/>
                    <a:pt x="740" y="570"/>
                    <a:pt x="740" y="570"/>
                  </a:cubicBezTo>
                  <a:lnTo>
                    <a:pt x="0" y="5379"/>
                  </a:lnTo>
                  <a:lnTo>
                    <a:pt x="8399" y="5357"/>
                  </a:lnTo>
                  <a:cubicBezTo>
                    <a:pt x="8387" y="958"/>
                    <a:pt x="5946" y="1"/>
                    <a:pt x="3824" y="1"/>
                  </a:cubicBez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41;p68">
              <a:extLst>
                <a:ext uri="{FF2B5EF4-FFF2-40B4-BE49-F238E27FC236}">
                  <a16:creationId xmlns:a16="http://schemas.microsoft.com/office/drawing/2014/main" id="{8855E673-3107-4A81-AE61-79E948BF02F9}"/>
                </a:ext>
              </a:extLst>
            </p:cNvPr>
            <p:cNvSpPr/>
            <p:nvPr/>
          </p:nvSpPr>
          <p:spPr>
            <a:xfrm>
              <a:off x="5560633" y="3103868"/>
              <a:ext cx="686845" cy="232819"/>
            </a:xfrm>
            <a:custGeom>
              <a:avLst/>
              <a:gdLst/>
              <a:ahLst/>
              <a:cxnLst/>
              <a:rect l="l" t="t" r="r" b="b"/>
              <a:pathLst>
                <a:path w="23130" h="7841" extrusionOk="0">
                  <a:moveTo>
                    <a:pt x="5121" y="0"/>
                  </a:moveTo>
                  <a:cubicBezTo>
                    <a:pt x="3984" y="0"/>
                    <a:pt x="2570" y="1381"/>
                    <a:pt x="1807" y="2205"/>
                  </a:cubicBezTo>
                  <a:cubicBezTo>
                    <a:pt x="1" y="4120"/>
                    <a:pt x="632" y="7275"/>
                    <a:pt x="3221" y="7841"/>
                  </a:cubicBezTo>
                  <a:lnTo>
                    <a:pt x="21607" y="7558"/>
                  </a:lnTo>
                  <a:lnTo>
                    <a:pt x="23130" y="530"/>
                  </a:lnTo>
                  <a:lnTo>
                    <a:pt x="5397" y="29"/>
                  </a:lnTo>
                  <a:cubicBezTo>
                    <a:pt x="5307" y="10"/>
                    <a:pt x="5215" y="0"/>
                    <a:pt x="5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42;p68">
              <a:extLst>
                <a:ext uri="{FF2B5EF4-FFF2-40B4-BE49-F238E27FC236}">
                  <a16:creationId xmlns:a16="http://schemas.microsoft.com/office/drawing/2014/main" id="{DD54179B-E3B0-4169-B6C6-919869A41120}"/>
                </a:ext>
              </a:extLst>
            </p:cNvPr>
            <p:cNvSpPr/>
            <p:nvPr/>
          </p:nvSpPr>
          <p:spPr>
            <a:xfrm>
              <a:off x="5921157" y="3328270"/>
              <a:ext cx="501430" cy="65947"/>
            </a:xfrm>
            <a:custGeom>
              <a:avLst/>
              <a:gdLst/>
              <a:ahLst/>
              <a:cxnLst/>
              <a:rect l="l" t="t" r="r" b="b"/>
              <a:pathLst>
                <a:path w="16886" h="2221" extrusionOk="0">
                  <a:moveTo>
                    <a:pt x="1110" y="1"/>
                  </a:moveTo>
                  <a:cubicBezTo>
                    <a:pt x="479" y="1"/>
                    <a:pt x="1" y="501"/>
                    <a:pt x="1" y="1110"/>
                  </a:cubicBezTo>
                  <a:cubicBezTo>
                    <a:pt x="1" y="1720"/>
                    <a:pt x="479" y="2220"/>
                    <a:pt x="1110" y="2220"/>
                  </a:cubicBezTo>
                  <a:lnTo>
                    <a:pt x="16885" y="2220"/>
                  </a:lnTo>
                  <a:lnTo>
                    <a:pt x="168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43;p68">
              <a:extLst>
                <a:ext uri="{FF2B5EF4-FFF2-40B4-BE49-F238E27FC236}">
                  <a16:creationId xmlns:a16="http://schemas.microsoft.com/office/drawing/2014/main" id="{E7003013-DF75-4236-A62C-4BA55F4A0959}"/>
                </a:ext>
              </a:extLst>
            </p:cNvPr>
            <p:cNvSpPr/>
            <p:nvPr/>
          </p:nvSpPr>
          <p:spPr>
            <a:xfrm>
              <a:off x="6324323" y="2832726"/>
              <a:ext cx="907836" cy="561455"/>
            </a:xfrm>
            <a:custGeom>
              <a:avLst/>
              <a:gdLst/>
              <a:ahLst/>
              <a:cxnLst/>
              <a:rect l="l" t="t" r="r" b="b"/>
              <a:pathLst>
                <a:path w="30572" h="18909" extrusionOk="0">
                  <a:moveTo>
                    <a:pt x="4962" y="0"/>
                  </a:moveTo>
                  <a:cubicBezTo>
                    <a:pt x="4614" y="0"/>
                    <a:pt x="4287" y="196"/>
                    <a:pt x="4113" y="501"/>
                  </a:cubicBezTo>
                  <a:lnTo>
                    <a:pt x="1" y="18908"/>
                  </a:lnTo>
                  <a:lnTo>
                    <a:pt x="24239" y="18908"/>
                  </a:lnTo>
                  <a:cubicBezTo>
                    <a:pt x="25610" y="18908"/>
                    <a:pt x="26807" y="17951"/>
                    <a:pt x="27090" y="16602"/>
                  </a:cubicBezTo>
                  <a:lnTo>
                    <a:pt x="30353" y="1045"/>
                  </a:lnTo>
                  <a:cubicBezTo>
                    <a:pt x="30571" y="566"/>
                    <a:pt x="30245" y="22"/>
                    <a:pt x="29722" y="22"/>
                  </a:cubicBezTo>
                  <a:lnTo>
                    <a:pt x="49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44;p68">
              <a:extLst>
                <a:ext uri="{FF2B5EF4-FFF2-40B4-BE49-F238E27FC236}">
                  <a16:creationId xmlns:a16="http://schemas.microsoft.com/office/drawing/2014/main" id="{2D273434-7687-4955-99DE-4C9948986F6F}"/>
                </a:ext>
              </a:extLst>
            </p:cNvPr>
            <p:cNvSpPr/>
            <p:nvPr/>
          </p:nvSpPr>
          <p:spPr>
            <a:xfrm>
              <a:off x="6742365" y="3081478"/>
              <a:ext cx="104705" cy="104696"/>
            </a:xfrm>
            <a:custGeom>
              <a:avLst/>
              <a:gdLst/>
              <a:ahLst/>
              <a:cxnLst/>
              <a:rect l="l" t="t" r="r" b="b"/>
              <a:pathLst>
                <a:path w="3526" h="3526" extrusionOk="0">
                  <a:moveTo>
                    <a:pt x="1763" y="0"/>
                  </a:moveTo>
                  <a:cubicBezTo>
                    <a:pt x="784" y="0"/>
                    <a:pt x="0" y="783"/>
                    <a:pt x="0" y="1763"/>
                  </a:cubicBezTo>
                  <a:cubicBezTo>
                    <a:pt x="0" y="2742"/>
                    <a:pt x="784" y="3525"/>
                    <a:pt x="1763" y="3525"/>
                  </a:cubicBezTo>
                  <a:cubicBezTo>
                    <a:pt x="2742" y="3525"/>
                    <a:pt x="3525" y="2742"/>
                    <a:pt x="3525" y="1763"/>
                  </a:cubicBezTo>
                  <a:cubicBezTo>
                    <a:pt x="3525" y="783"/>
                    <a:pt x="2742" y="0"/>
                    <a:pt x="17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45;p68">
              <a:extLst>
                <a:ext uri="{FF2B5EF4-FFF2-40B4-BE49-F238E27FC236}">
                  <a16:creationId xmlns:a16="http://schemas.microsoft.com/office/drawing/2014/main" id="{DBB66B29-465F-497C-A3D9-9E1A653471BA}"/>
                </a:ext>
              </a:extLst>
            </p:cNvPr>
            <p:cNvSpPr/>
            <p:nvPr/>
          </p:nvSpPr>
          <p:spPr>
            <a:xfrm>
              <a:off x="6288155" y="2274052"/>
              <a:ext cx="138290" cy="121086"/>
            </a:xfrm>
            <a:custGeom>
              <a:avLst/>
              <a:gdLst/>
              <a:ahLst/>
              <a:cxnLst/>
              <a:rect l="l" t="t" r="r" b="b"/>
              <a:pathLst>
                <a:path w="4657" h="4078" extrusionOk="0">
                  <a:moveTo>
                    <a:pt x="2419" y="1"/>
                  </a:moveTo>
                  <a:cubicBezTo>
                    <a:pt x="1498" y="1"/>
                    <a:pt x="556" y="560"/>
                    <a:pt x="305" y="1473"/>
                  </a:cubicBezTo>
                  <a:cubicBezTo>
                    <a:pt x="0" y="2561"/>
                    <a:pt x="610" y="3692"/>
                    <a:pt x="1654" y="3997"/>
                  </a:cubicBezTo>
                  <a:cubicBezTo>
                    <a:pt x="1843" y="4051"/>
                    <a:pt x="2041" y="4077"/>
                    <a:pt x="2240" y="4077"/>
                  </a:cubicBezTo>
                  <a:cubicBezTo>
                    <a:pt x="3159" y="4077"/>
                    <a:pt x="4101" y="3521"/>
                    <a:pt x="4352" y="2626"/>
                  </a:cubicBezTo>
                  <a:cubicBezTo>
                    <a:pt x="4657" y="1517"/>
                    <a:pt x="4047" y="385"/>
                    <a:pt x="3003" y="81"/>
                  </a:cubicBezTo>
                  <a:cubicBezTo>
                    <a:pt x="2814" y="27"/>
                    <a:pt x="2617" y="1"/>
                    <a:pt x="2419" y="1"/>
                  </a:cubicBezTo>
                  <a:close/>
                </a:path>
              </a:pathLst>
            </a:custGeom>
            <a:solidFill>
              <a:srgbClr val="FA9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46;p68">
              <a:extLst>
                <a:ext uri="{FF2B5EF4-FFF2-40B4-BE49-F238E27FC236}">
                  <a16:creationId xmlns:a16="http://schemas.microsoft.com/office/drawing/2014/main" id="{7079BE47-504D-4D97-9AFB-761BE0A086C9}"/>
                </a:ext>
              </a:extLst>
            </p:cNvPr>
            <p:cNvSpPr/>
            <p:nvPr/>
          </p:nvSpPr>
          <p:spPr>
            <a:xfrm>
              <a:off x="5996760" y="2341043"/>
              <a:ext cx="205489" cy="278872"/>
            </a:xfrm>
            <a:custGeom>
              <a:avLst/>
              <a:gdLst/>
              <a:ahLst/>
              <a:cxnLst/>
              <a:rect l="l" t="t" r="r" b="b"/>
              <a:pathLst>
                <a:path w="6920" h="9392" extrusionOk="0">
                  <a:moveTo>
                    <a:pt x="2524" y="0"/>
                  </a:moveTo>
                  <a:lnTo>
                    <a:pt x="457" y="6354"/>
                  </a:lnTo>
                  <a:cubicBezTo>
                    <a:pt x="0" y="7812"/>
                    <a:pt x="1306" y="8878"/>
                    <a:pt x="2655" y="9248"/>
                  </a:cubicBezTo>
                  <a:cubicBezTo>
                    <a:pt x="2990" y="9344"/>
                    <a:pt x="3309" y="9392"/>
                    <a:pt x="3609" y="9392"/>
                  </a:cubicBezTo>
                  <a:cubicBezTo>
                    <a:pt x="4732" y="9392"/>
                    <a:pt x="5580" y="8720"/>
                    <a:pt x="5940" y="7398"/>
                  </a:cubicBezTo>
                  <a:lnTo>
                    <a:pt x="6920" y="369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47;p68">
              <a:extLst>
                <a:ext uri="{FF2B5EF4-FFF2-40B4-BE49-F238E27FC236}">
                  <a16:creationId xmlns:a16="http://schemas.microsoft.com/office/drawing/2014/main" id="{955DBBBC-535E-4224-B294-D2B2024EF5BF}"/>
                </a:ext>
              </a:extLst>
            </p:cNvPr>
            <p:cNvSpPr/>
            <p:nvPr/>
          </p:nvSpPr>
          <p:spPr>
            <a:xfrm>
              <a:off x="6033581" y="2056271"/>
              <a:ext cx="391588" cy="452900"/>
            </a:xfrm>
            <a:custGeom>
              <a:avLst/>
              <a:gdLst/>
              <a:ahLst/>
              <a:cxnLst/>
              <a:rect l="l" t="t" r="r" b="b"/>
              <a:pathLst>
                <a:path w="13187" h="15253" extrusionOk="0">
                  <a:moveTo>
                    <a:pt x="7066" y="1"/>
                  </a:moveTo>
                  <a:cubicBezTo>
                    <a:pt x="4464" y="1"/>
                    <a:pt x="1540" y="1381"/>
                    <a:pt x="871" y="3759"/>
                  </a:cubicBezTo>
                  <a:lnTo>
                    <a:pt x="806" y="7676"/>
                  </a:lnTo>
                  <a:cubicBezTo>
                    <a:pt x="1" y="11070"/>
                    <a:pt x="1981" y="14181"/>
                    <a:pt x="5223" y="15139"/>
                  </a:cubicBezTo>
                  <a:cubicBezTo>
                    <a:pt x="5584" y="15216"/>
                    <a:pt x="5945" y="15253"/>
                    <a:pt x="6302" y="15253"/>
                  </a:cubicBezTo>
                  <a:cubicBezTo>
                    <a:pt x="8654" y="15253"/>
                    <a:pt x="10802" y="13660"/>
                    <a:pt x="11293" y="11657"/>
                  </a:cubicBezTo>
                  <a:lnTo>
                    <a:pt x="12468" y="6849"/>
                  </a:lnTo>
                  <a:cubicBezTo>
                    <a:pt x="13186" y="3955"/>
                    <a:pt x="11576" y="1039"/>
                    <a:pt x="8813" y="234"/>
                  </a:cubicBezTo>
                  <a:cubicBezTo>
                    <a:pt x="8270" y="77"/>
                    <a:pt x="7677" y="1"/>
                    <a:pt x="7066" y="1"/>
                  </a:cubicBez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48;p68">
              <a:extLst>
                <a:ext uri="{FF2B5EF4-FFF2-40B4-BE49-F238E27FC236}">
                  <a16:creationId xmlns:a16="http://schemas.microsoft.com/office/drawing/2014/main" id="{1B45021F-354B-462F-B84D-96454E8B9924}"/>
                </a:ext>
              </a:extLst>
            </p:cNvPr>
            <p:cNvSpPr/>
            <p:nvPr/>
          </p:nvSpPr>
          <p:spPr>
            <a:xfrm>
              <a:off x="6011845" y="2014550"/>
              <a:ext cx="418492" cy="267708"/>
            </a:xfrm>
            <a:custGeom>
              <a:avLst/>
              <a:gdLst/>
              <a:ahLst/>
              <a:cxnLst/>
              <a:rect l="l" t="t" r="r" b="b"/>
              <a:pathLst>
                <a:path w="14093" h="9016" extrusionOk="0">
                  <a:moveTo>
                    <a:pt x="4037" y="3638"/>
                  </a:moveTo>
                  <a:cubicBezTo>
                    <a:pt x="3999" y="3695"/>
                    <a:pt x="4011" y="3726"/>
                    <a:pt x="4026" y="3726"/>
                  </a:cubicBezTo>
                  <a:cubicBezTo>
                    <a:pt x="4040" y="3726"/>
                    <a:pt x="4058" y="3698"/>
                    <a:pt x="4037" y="3638"/>
                  </a:cubicBezTo>
                  <a:close/>
                  <a:moveTo>
                    <a:pt x="13361" y="7263"/>
                  </a:moveTo>
                  <a:lnTo>
                    <a:pt x="13352" y="7318"/>
                  </a:lnTo>
                  <a:cubicBezTo>
                    <a:pt x="13356" y="7301"/>
                    <a:pt x="13359" y="7282"/>
                    <a:pt x="13361" y="7263"/>
                  </a:cubicBezTo>
                  <a:close/>
                  <a:moveTo>
                    <a:pt x="5878" y="1"/>
                  </a:moveTo>
                  <a:cubicBezTo>
                    <a:pt x="2793" y="1"/>
                    <a:pt x="0" y="2303"/>
                    <a:pt x="232" y="5404"/>
                  </a:cubicBezTo>
                  <a:lnTo>
                    <a:pt x="754" y="7623"/>
                  </a:lnTo>
                  <a:lnTo>
                    <a:pt x="2125" y="8863"/>
                  </a:lnTo>
                  <a:lnTo>
                    <a:pt x="2626" y="9015"/>
                  </a:lnTo>
                  <a:lnTo>
                    <a:pt x="3104" y="5055"/>
                  </a:lnTo>
                  <a:cubicBezTo>
                    <a:pt x="3085" y="4940"/>
                    <a:pt x="3390" y="3359"/>
                    <a:pt x="3762" y="3359"/>
                  </a:cubicBezTo>
                  <a:cubicBezTo>
                    <a:pt x="3810" y="3359"/>
                    <a:pt x="3859" y="3385"/>
                    <a:pt x="3909" y="3445"/>
                  </a:cubicBezTo>
                  <a:cubicBezTo>
                    <a:pt x="3985" y="3529"/>
                    <a:pt x="4022" y="3592"/>
                    <a:pt x="4037" y="3638"/>
                  </a:cubicBezTo>
                  <a:lnTo>
                    <a:pt x="4037" y="3638"/>
                  </a:lnTo>
                  <a:cubicBezTo>
                    <a:pt x="4093" y="3553"/>
                    <a:pt x="4255" y="3412"/>
                    <a:pt x="4671" y="3228"/>
                  </a:cubicBezTo>
                  <a:cubicBezTo>
                    <a:pt x="5403" y="2903"/>
                    <a:pt x="6404" y="2697"/>
                    <a:pt x="7498" y="2697"/>
                  </a:cubicBezTo>
                  <a:cubicBezTo>
                    <a:pt x="8973" y="2697"/>
                    <a:pt x="10617" y="3071"/>
                    <a:pt x="12003" y="4033"/>
                  </a:cubicBezTo>
                  <a:cubicBezTo>
                    <a:pt x="12700" y="4490"/>
                    <a:pt x="13157" y="5208"/>
                    <a:pt x="13309" y="6035"/>
                  </a:cubicBezTo>
                  <a:cubicBezTo>
                    <a:pt x="13371" y="6386"/>
                    <a:pt x="13413" y="6913"/>
                    <a:pt x="13361" y="7263"/>
                  </a:cubicBezTo>
                  <a:lnTo>
                    <a:pt x="13361" y="7263"/>
                  </a:lnTo>
                  <a:lnTo>
                    <a:pt x="13505" y="6404"/>
                  </a:lnTo>
                  <a:cubicBezTo>
                    <a:pt x="14092" y="3641"/>
                    <a:pt x="11633" y="856"/>
                    <a:pt x="9110" y="356"/>
                  </a:cubicBezTo>
                  <a:cubicBezTo>
                    <a:pt x="8130" y="182"/>
                    <a:pt x="7456" y="73"/>
                    <a:pt x="6172" y="8"/>
                  </a:cubicBezTo>
                  <a:cubicBezTo>
                    <a:pt x="6074" y="3"/>
                    <a:pt x="5976" y="1"/>
                    <a:pt x="5878" y="1"/>
                  </a:cubicBez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49;p68">
              <a:extLst>
                <a:ext uri="{FF2B5EF4-FFF2-40B4-BE49-F238E27FC236}">
                  <a16:creationId xmlns:a16="http://schemas.microsoft.com/office/drawing/2014/main" id="{153D1152-D0CA-43DA-897E-02AD1E0B7321}"/>
                </a:ext>
              </a:extLst>
            </p:cNvPr>
            <p:cNvSpPr/>
            <p:nvPr/>
          </p:nvSpPr>
          <p:spPr>
            <a:xfrm>
              <a:off x="5961215" y="2217394"/>
              <a:ext cx="137666" cy="123966"/>
            </a:xfrm>
            <a:custGeom>
              <a:avLst/>
              <a:gdLst/>
              <a:ahLst/>
              <a:cxnLst/>
              <a:rect l="l" t="t" r="r" b="b"/>
              <a:pathLst>
                <a:path w="4636" h="4175" extrusionOk="0">
                  <a:moveTo>
                    <a:pt x="2071" y="0"/>
                  </a:moveTo>
                  <a:cubicBezTo>
                    <a:pt x="1248" y="0"/>
                    <a:pt x="582" y="621"/>
                    <a:pt x="327" y="1532"/>
                  </a:cubicBezTo>
                  <a:cubicBezTo>
                    <a:pt x="1" y="2620"/>
                    <a:pt x="828" y="3794"/>
                    <a:pt x="1872" y="4099"/>
                  </a:cubicBezTo>
                  <a:cubicBezTo>
                    <a:pt x="2046" y="4150"/>
                    <a:pt x="2223" y="4174"/>
                    <a:pt x="2397" y="4174"/>
                  </a:cubicBezTo>
                  <a:cubicBezTo>
                    <a:pt x="3265" y="4174"/>
                    <a:pt x="4077" y="3573"/>
                    <a:pt x="4331" y="2685"/>
                  </a:cubicBezTo>
                  <a:cubicBezTo>
                    <a:pt x="4635" y="1597"/>
                    <a:pt x="3613" y="378"/>
                    <a:pt x="2568" y="74"/>
                  </a:cubicBezTo>
                  <a:cubicBezTo>
                    <a:pt x="2398" y="24"/>
                    <a:pt x="2231" y="0"/>
                    <a:pt x="2071" y="0"/>
                  </a:cubicBez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50;p68">
              <a:extLst>
                <a:ext uri="{FF2B5EF4-FFF2-40B4-BE49-F238E27FC236}">
                  <a16:creationId xmlns:a16="http://schemas.microsoft.com/office/drawing/2014/main" id="{DEECA149-E2BB-4741-9D5A-DB09F35E1AA1}"/>
                </a:ext>
              </a:extLst>
            </p:cNvPr>
            <p:cNvSpPr/>
            <p:nvPr/>
          </p:nvSpPr>
          <p:spPr>
            <a:xfrm>
              <a:off x="6001927" y="2252523"/>
              <a:ext cx="51075" cy="57514"/>
            </a:xfrm>
            <a:custGeom>
              <a:avLst/>
              <a:gdLst/>
              <a:ahLst/>
              <a:cxnLst/>
              <a:rect l="l" t="t" r="r" b="b"/>
              <a:pathLst>
                <a:path w="1720" h="1937" extrusionOk="0">
                  <a:moveTo>
                    <a:pt x="131" y="1"/>
                  </a:moveTo>
                  <a:cubicBezTo>
                    <a:pt x="66" y="1"/>
                    <a:pt x="0" y="66"/>
                    <a:pt x="0" y="131"/>
                  </a:cubicBezTo>
                  <a:cubicBezTo>
                    <a:pt x="0" y="196"/>
                    <a:pt x="44" y="262"/>
                    <a:pt x="131" y="283"/>
                  </a:cubicBezTo>
                  <a:cubicBezTo>
                    <a:pt x="523" y="283"/>
                    <a:pt x="827" y="436"/>
                    <a:pt x="1045" y="675"/>
                  </a:cubicBezTo>
                  <a:cubicBezTo>
                    <a:pt x="1437" y="1110"/>
                    <a:pt x="1393" y="1785"/>
                    <a:pt x="1393" y="1785"/>
                  </a:cubicBezTo>
                  <a:cubicBezTo>
                    <a:pt x="1393" y="1872"/>
                    <a:pt x="1458" y="1937"/>
                    <a:pt x="1524" y="1937"/>
                  </a:cubicBezTo>
                  <a:cubicBezTo>
                    <a:pt x="1611" y="1937"/>
                    <a:pt x="1654" y="1872"/>
                    <a:pt x="1676" y="1806"/>
                  </a:cubicBezTo>
                  <a:cubicBezTo>
                    <a:pt x="1676" y="1785"/>
                    <a:pt x="1719" y="1023"/>
                    <a:pt x="1241" y="501"/>
                  </a:cubicBezTo>
                  <a:cubicBezTo>
                    <a:pt x="980" y="196"/>
                    <a:pt x="610" y="22"/>
                    <a:pt x="131" y="1"/>
                  </a:cubicBezTo>
                  <a:close/>
                </a:path>
              </a:pathLst>
            </a:custGeom>
            <a:solidFill>
              <a:srgbClr val="10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51;p68">
              <a:extLst>
                <a:ext uri="{FF2B5EF4-FFF2-40B4-BE49-F238E27FC236}">
                  <a16:creationId xmlns:a16="http://schemas.microsoft.com/office/drawing/2014/main" id="{976C3528-56DD-4B38-AC83-349B61AD4867}"/>
                </a:ext>
              </a:extLst>
            </p:cNvPr>
            <p:cNvSpPr/>
            <p:nvPr/>
          </p:nvSpPr>
          <p:spPr>
            <a:xfrm>
              <a:off x="6264250" y="2348793"/>
              <a:ext cx="31685" cy="42015"/>
            </a:xfrm>
            <a:custGeom>
              <a:avLst/>
              <a:gdLst/>
              <a:ahLst/>
              <a:cxnLst/>
              <a:rect l="l" t="t" r="r" b="b"/>
              <a:pathLst>
                <a:path w="1067" h="1415" extrusionOk="0">
                  <a:moveTo>
                    <a:pt x="827" y="0"/>
                  </a:moveTo>
                  <a:cubicBezTo>
                    <a:pt x="740" y="0"/>
                    <a:pt x="697" y="66"/>
                    <a:pt x="697" y="153"/>
                  </a:cubicBezTo>
                  <a:lnTo>
                    <a:pt x="784" y="1132"/>
                  </a:lnTo>
                  <a:lnTo>
                    <a:pt x="784" y="1132"/>
                  </a:lnTo>
                  <a:lnTo>
                    <a:pt x="174" y="1023"/>
                  </a:lnTo>
                  <a:cubicBezTo>
                    <a:pt x="163" y="1019"/>
                    <a:pt x="152" y="1018"/>
                    <a:pt x="141" y="1018"/>
                  </a:cubicBezTo>
                  <a:cubicBezTo>
                    <a:pt x="88" y="1018"/>
                    <a:pt x="40" y="1060"/>
                    <a:pt x="22" y="1132"/>
                  </a:cubicBezTo>
                  <a:cubicBezTo>
                    <a:pt x="0" y="1197"/>
                    <a:pt x="66" y="1262"/>
                    <a:pt x="131" y="1284"/>
                  </a:cubicBezTo>
                  <a:lnTo>
                    <a:pt x="914" y="1415"/>
                  </a:lnTo>
                  <a:lnTo>
                    <a:pt x="936" y="1415"/>
                  </a:lnTo>
                  <a:cubicBezTo>
                    <a:pt x="958" y="1415"/>
                    <a:pt x="1001" y="1415"/>
                    <a:pt x="1023" y="1371"/>
                  </a:cubicBezTo>
                  <a:cubicBezTo>
                    <a:pt x="1066" y="1349"/>
                    <a:pt x="1066" y="1306"/>
                    <a:pt x="1066" y="1262"/>
                  </a:cubicBezTo>
                  <a:lnTo>
                    <a:pt x="958" y="109"/>
                  </a:lnTo>
                  <a:cubicBezTo>
                    <a:pt x="958" y="44"/>
                    <a:pt x="892" y="0"/>
                    <a:pt x="827" y="0"/>
                  </a:cubicBezTo>
                  <a:close/>
                </a:path>
              </a:pathLst>
            </a:custGeom>
            <a:solidFill>
              <a:srgbClr val="1004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52;p68">
              <a:extLst>
                <a:ext uri="{FF2B5EF4-FFF2-40B4-BE49-F238E27FC236}">
                  <a16:creationId xmlns:a16="http://schemas.microsoft.com/office/drawing/2014/main" id="{0F1FDDC0-3767-4EAF-B3BE-80EB48BA01DB}"/>
                </a:ext>
              </a:extLst>
            </p:cNvPr>
            <p:cNvSpPr/>
            <p:nvPr/>
          </p:nvSpPr>
          <p:spPr>
            <a:xfrm>
              <a:off x="6324323" y="2243466"/>
              <a:ext cx="63369" cy="38333"/>
            </a:xfrm>
            <a:custGeom>
              <a:avLst/>
              <a:gdLst/>
              <a:ahLst/>
              <a:cxnLst/>
              <a:rect l="l" t="t" r="r" b="b"/>
              <a:pathLst>
                <a:path w="2134" h="1291" extrusionOk="0">
                  <a:moveTo>
                    <a:pt x="675" y="1"/>
                  </a:moveTo>
                  <a:cubicBezTo>
                    <a:pt x="479" y="23"/>
                    <a:pt x="284" y="66"/>
                    <a:pt x="88" y="175"/>
                  </a:cubicBezTo>
                  <a:cubicBezTo>
                    <a:pt x="23" y="218"/>
                    <a:pt x="1" y="327"/>
                    <a:pt x="23" y="414"/>
                  </a:cubicBezTo>
                  <a:cubicBezTo>
                    <a:pt x="23" y="436"/>
                    <a:pt x="44" y="480"/>
                    <a:pt x="88" y="480"/>
                  </a:cubicBezTo>
                  <a:lnTo>
                    <a:pt x="88" y="501"/>
                  </a:lnTo>
                  <a:cubicBezTo>
                    <a:pt x="262" y="588"/>
                    <a:pt x="414" y="632"/>
                    <a:pt x="588" y="675"/>
                  </a:cubicBezTo>
                  <a:cubicBezTo>
                    <a:pt x="741" y="719"/>
                    <a:pt x="915" y="741"/>
                    <a:pt x="1045" y="784"/>
                  </a:cubicBezTo>
                  <a:cubicBezTo>
                    <a:pt x="1328" y="871"/>
                    <a:pt x="1633" y="1089"/>
                    <a:pt x="1937" y="1285"/>
                  </a:cubicBezTo>
                  <a:cubicBezTo>
                    <a:pt x="1949" y="1288"/>
                    <a:pt x="1961" y="1290"/>
                    <a:pt x="1974" y="1290"/>
                  </a:cubicBezTo>
                  <a:cubicBezTo>
                    <a:pt x="2031" y="1290"/>
                    <a:pt x="2093" y="1251"/>
                    <a:pt x="2111" y="1198"/>
                  </a:cubicBezTo>
                  <a:cubicBezTo>
                    <a:pt x="2133" y="1132"/>
                    <a:pt x="2133" y="1089"/>
                    <a:pt x="2111" y="1045"/>
                  </a:cubicBezTo>
                  <a:cubicBezTo>
                    <a:pt x="2024" y="828"/>
                    <a:pt x="1894" y="654"/>
                    <a:pt x="1763" y="501"/>
                  </a:cubicBezTo>
                  <a:cubicBezTo>
                    <a:pt x="1611" y="349"/>
                    <a:pt x="1459" y="197"/>
                    <a:pt x="1263" y="110"/>
                  </a:cubicBezTo>
                  <a:cubicBezTo>
                    <a:pt x="1067" y="23"/>
                    <a:pt x="871" y="1"/>
                    <a:pt x="675" y="1"/>
                  </a:cubicBez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53;p68">
              <a:extLst>
                <a:ext uri="{FF2B5EF4-FFF2-40B4-BE49-F238E27FC236}">
                  <a16:creationId xmlns:a16="http://schemas.microsoft.com/office/drawing/2014/main" id="{1E535044-6FFA-4481-A9D2-5000355FFFCD}"/>
                </a:ext>
              </a:extLst>
            </p:cNvPr>
            <p:cNvSpPr/>
            <p:nvPr/>
          </p:nvSpPr>
          <p:spPr>
            <a:xfrm>
              <a:off x="6159576" y="2213623"/>
              <a:ext cx="102774" cy="30524"/>
            </a:xfrm>
            <a:custGeom>
              <a:avLst/>
              <a:gdLst/>
              <a:ahLst/>
              <a:cxnLst/>
              <a:rect l="l" t="t" r="r" b="b"/>
              <a:pathLst>
                <a:path w="3461" h="1028" extrusionOk="0">
                  <a:moveTo>
                    <a:pt x="1711" y="1"/>
                  </a:moveTo>
                  <a:cubicBezTo>
                    <a:pt x="1450" y="1"/>
                    <a:pt x="1204" y="63"/>
                    <a:pt x="958" y="157"/>
                  </a:cubicBezTo>
                  <a:cubicBezTo>
                    <a:pt x="653" y="266"/>
                    <a:pt x="392" y="397"/>
                    <a:pt x="109" y="571"/>
                  </a:cubicBezTo>
                  <a:cubicBezTo>
                    <a:pt x="44" y="636"/>
                    <a:pt x="0" y="723"/>
                    <a:pt x="44" y="810"/>
                  </a:cubicBezTo>
                  <a:cubicBezTo>
                    <a:pt x="44" y="864"/>
                    <a:pt x="73" y="903"/>
                    <a:pt x="120" y="903"/>
                  </a:cubicBezTo>
                  <a:cubicBezTo>
                    <a:pt x="130" y="903"/>
                    <a:pt x="141" y="901"/>
                    <a:pt x="153" y="897"/>
                  </a:cubicBezTo>
                  <a:cubicBezTo>
                    <a:pt x="595" y="844"/>
                    <a:pt x="1037" y="777"/>
                    <a:pt x="1456" y="777"/>
                  </a:cubicBezTo>
                  <a:cubicBezTo>
                    <a:pt x="1552" y="777"/>
                    <a:pt x="1647" y="780"/>
                    <a:pt x="1741" y="788"/>
                  </a:cubicBezTo>
                  <a:cubicBezTo>
                    <a:pt x="1980" y="810"/>
                    <a:pt x="2242" y="875"/>
                    <a:pt x="2503" y="919"/>
                  </a:cubicBezTo>
                  <a:cubicBezTo>
                    <a:pt x="2742" y="962"/>
                    <a:pt x="3025" y="1006"/>
                    <a:pt x="3286" y="1028"/>
                  </a:cubicBezTo>
                  <a:lnTo>
                    <a:pt x="3308" y="1028"/>
                  </a:lnTo>
                  <a:cubicBezTo>
                    <a:pt x="3373" y="1028"/>
                    <a:pt x="3438" y="941"/>
                    <a:pt x="3438" y="854"/>
                  </a:cubicBezTo>
                  <a:cubicBezTo>
                    <a:pt x="3460" y="788"/>
                    <a:pt x="3438" y="723"/>
                    <a:pt x="3395" y="701"/>
                  </a:cubicBezTo>
                  <a:cubicBezTo>
                    <a:pt x="3177" y="462"/>
                    <a:pt x="2938" y="310"/>
                    <a:pt x="2677" y="201"/>
                  </a:cubicBezTo>
                  <a:cubicBezTo>
                    <a:pt x="2416" y="92"/>
                    <a:pt x="2133" y="27"/>
                    <a:pt x="1828" y="5"/>
                  </a:cubicBezTo>
                  <a:cubicBezTo>
                    <a:pt x="1789" y="2"/>
                    <a:pt x="1750" y="1"/>
                    <a:pt x="1711" y="1"/>
                  </a:cubicBez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54;p68">
              <a:extLst>
                <a:ext uri="{FF2B5EF4-FFF2-40B4-BE49-F238E27FC236}">
                  <a16:creationId xmlns:a16="http://schemas.microsoft.com/office/drawing/2014/main" id="{01274E12-7B40-4BB4-9372-A0ED12B8569E}"/>
                </a:ext>
              </a:extLst>
            </p:cNvPr>
            <p:cNvSpPr/>
            <p:nvPr/>
          </p:nvSpPr>
          <p:spPr>
            <a:xfrm>
              <a:off x="6193814" y="2395948"/>
              <a:ext cx="103398" cy="47924"/>
            </a:xfrm>
            <a:custGeom>
              <a:avLst/>
              <a:gdLst/>
              <a:ahLst/>
              <a:cxnLst/>
              <a:rect l="l" t="t" r="r" b="b"/>
              <a:pathLst>
                <a:path w="3482" h="1614" extrusionOk="0">
                  <a:moveTo>
                    <a:pt x="1" y="1"/>
                  </a:moveTo>
                  <a:cubicBezTo>
                    <a:pt x="1" y="1"/>
                    <a:pt x="196" y="1263"/>
                    <a:pt x="1480" y="1546"/>
                  </a:cubicBezTo>
                  <a:cubicBezTo>
                    <a:pt x="1690" y="1593"/>
                    <a:pt x="1879" y="1613"/>
                    <a:pt x="2050" y="1613"/>
                  </a:cubicBezTo>
                  <a:cubicBezTo>
                    <a:pt x="3141" y="1613"/>
                    <a:pt x="3482" y="784"/>
                    <a:pt x="3482" y="78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55;p68">
              <a:extLst>
                <a:ext uri="{FF2B5EF4-FFF2-40B4-BE49-F238E27FC236}">
                  <a16:creationId xmlns:a16="http://schemas.microsoft.com/office/drawing/2014/main" id="{27F14FFC-E434-477A-AE0C-5FF9995F2A53}"/>
                </a:ext>
              </a:extLst>
            </p:cNvPr>
            <p:cNvSpPr/>
            <p:nvPr/>
          </p:nvSpPr>
          <p:spPr>
            <a:xfrm>
              <a:off x="6016151" y="2567820"/>
              <a:ext cx="155097" cy="141514"/>
            </a:xfrm>
            <a:custGeom>
              <a:avLst/>
              <a:gdLst/>
              <a:ahLst/>
              <a:cxnLst/>
              <a:rect l="l" t="t" r="r" b="b"/>
              <a:pathLst>
                <a:path w="5223" h="4766" extrusionOk="0">
                  <a:moveTo>
                    <a:pt x="5222" y="0"/>
                  </a:moveTo>
                  <a:lnTo>
                    <a:pt x="0" y="283"/>
                  </a:lnTo>
                  <a:lnTo>
                    <a:pt x="3743" y="4766"/>
                  </a:lnTo>
                  <a:lnTo>
                    <a:pt x="5222" y="0"/>
                  </a:lnTo>
                  <a:close/>
                </a:path>
              </a:pathLst>
            </a:custGeom>
            <a:solidFill>
              <a:srgbClr val="FFB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56;p68">
              <a:extLst>
                <a:ext uri="{FF2B5EF4-FFF2-40B4-BE49-F238E27FC236}">
                  <a16:creationId xmlns:a16="http://schemas.microsoft.com/office/drawing/2014/main" id="{824CEBD8-66F4-4621-BECC-8E99E5044141}"/>
                </a:ext>
              </a:extLst>
            </p:cNvPr>
            <p:cNvSpPr/>
            <p:nvPr/>
          </p:nvSpPr>
          <p:spPr>
            <a:xfrm>
              <a:off x="6203524" y="2065595"/>
              <a:ext cx="204836" cy="128153"/>
            </a:xfrm>
            <a:custGeom>
              <a:avLst/>
              <a:gdLst/>
              <a:ahLst/>
              <a:cxnLst/>
              <a:rect l="l" t="t" r="r" b="b"/>
              <a:pathLst>
                <a:path w="6898" h="4316" extrusionOk="0">
                  <a:moveTo>
                    <a:pt x="1583" y="1"/>
                  </a:moveTo>
                  <a:cubicBezTo>
                    <a:pt x="436" y="1"/>
                    <a:pt x="0" y="617"/>
                    <a:pt x="0" y="617"/>
                  </a:cubicBezTo>
                  <a:cubicBezTo>
                    <a:pt x="3938" y="4185"/>
                    <a:pt x="6854" y="4316"/>
                    <a:pt x="6854" y="4316"/>
                  </a:cubicBezTo>
                  <a:cubicBezTo>
                    <a:pt x="6854" y="4316"/>
                    <a:pt x="6897" y="2096"/>
                    <a:pt x="3960" y="660"/>
                  </a:cubicBezTo>
                  <a:cubicBezTo>
                    <a:pt x="2954" y="164"/>
                    <a:pt x="2174" y="1"/>
                    <a:pt x="1583" y="1"/>
                  </a:cubicBez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57;p68">
              <a:extLst>
                <a:ext uri="{FF2B5EF4-FFF2-40B4-BE49-F238E27FC236}">
                  <a16:creationId xmlns:a16="http://schemas.microsoft.com/office/drawing/2014/main" id="{1FD52572-F00E-4041-9C45-5FDE4E5E231A}"/>
                </a:ext>
              </a:extLst>
            </p:cNvPr>
            <p:cNvSpPr/>
            <p:nvPr/>
          </p:nvSpPr>
          <p:spPr>
            <a:xfrm>
              <a:off x="6059000" y="2050362"/>
              <a:ext cx="234353" cy="121145"/>
            </a:xfrm>
            <a:custGeom>
              <a:avLst/>
              <a:gdLst/>
              <a:ahLst/>
              <a:cxnLst/>
              <a:rect l="l" t="t" r="r" b="b"/>
              <a:pathLst>
                <a:path w="7892" h="4080" extrusionOk="0">
                  <a:moveTo>
                    <a:pt x="1248" y="0"/>
                  </a:moveTo>
                  <a:cubicBezTo>
                    <a:pt x="464" y="0"/>
                    <a:pt x="0" y="331"/>
                    <a:pt x="1582" y="1739"/>
                  </a:cubicBezTo>
                  <a:cubicBezTo>
                    <a:pt x="3974" y="3869"/>
                    <a:pt x="6591" y="4080"/>
                    <a:pt x="7531" y="4080"/>
                  </a:cubicBezTo>
                  <a:cubicBezTo>
                    <a:pt x="7762" y="4080"/>
                    <a:pt x="7891" y="4067"/>
                    <a:pt x="7891" y="4067"/>
                  </a:cubicBezTo>
                  <a:cubicBezTo>
                    <a:pt x="6673" y="2827"/>
                    <a:pt x="6390" y="1869"/>
                    <a:pt x="6390" y="1869"/>
                  </a:cubicBezTo>
                  <a:lnTo>
                    <a:pt x="6760" y="520"/>
                  </a:lnTo>
                  <a:lnTo>
                    <a:pt x="2887" y="259"/>
                  </a:lnTo>
                  <a:cubicBezTo>
                    <a:pt x="2887" y="259"/>
                    <a:pt x="1942" y="0"/>
                    <a:pt x="1248" y="0"/>
                  </a:cubicBez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58;p68">
              <a:extLst>
                <a:ext uri="{FF2B5EF4-FFF2-40B4-BE49-F238E27FC236}">
                  <a16:creationId xmlns:a16="http://schemas.microsoft.com/office/drawing/2014/main" id="{73F625EC-D97C-4612-8127-A1D7B6BA59F5}"/>
                </a:ext>
              </a:extLst>
            </p:cNvPr>
            <p:cNvSpPr/>
            <p:nvPr/>
          </p:nvSpPr>
          <p:spPr>
            <a:xfrm>
              <a:off x="6076223" y="2085194"/>
              <a:ext cx="76286" cy="135041"/>
            </a:xfrm>
            <a:custGeom>
              <a:avLst/>
              <a:gdLst/>
              <a:ahLst/>
              <a:cxnLst/>
              <a:rect l="l" t="t" r="r" b="b"/>
              <a:pathLst>
                <a:path w="2569" h="4548" extrusionOk="0">
                  <a:moveTo>
                    <a:pt x="1154" y="0"/>
                  </a:moveTo>
                  <a:lnTo>
                    <a:pt x="218" y="1306"/>
                  </a:lnTo>
                  <a:lnTo>
                    <a:pt x="1" y="4548"/>
                  </a:lnTo>
                  <a:cubicBezTo>
                    <a:pt x="2285" y="4199"/>
                    <a:pt x="2568" y="305"/>
                    <a:pt x="2568" y="30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rgbClr val="1E0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3959;p68">
              <a:extLst>
                <a:ext uri="{FF2B5EF4-FFF2-40B4-BE49-F238E27FC236}">
                  <a16:creationId xmlns:a16="http://schemas.microsoft.com/office/drawing/2014/main" id="{870F1C08-C7DF-44C4-A537-F417D13C1742}"/>
                </a:ext>
              </a:extLst>
            </p:cNvPr>
            <p:cNvGrpSpPr/>
            <p:nvPr/>
          </p:nvGrpSpPr>
          <p:grpSpPr>
            <a:xfrm rot="2018760">
              <a:off x="6168523" y="2263259"/>
              <a:ext cx="86189" cy="63019"/>
              <a:chOff x="2659716" y="2883799"/>
              <a:chExt cx="199141" cy="136442"/>
            </a:xfrm>
          </p:grpSpPr>
          <p:sp>
            <p:nvSpPr>
              <p:cNvPr id="117" name="Google Shape;3960;p68">
                <a:extLst>
                  <a:ext uri="{FF2B5EF4-FFF2-40B4-BE49-F238E27FC236}">
                    <a16:creationId xmlns:a16="http://schemas.microsoft.com/office/drawing/2014/main" id="{B2D25665-398C-4138-B19D-6E4E494CF6E7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961;p68">
                <a:extLst>
                  <a:ext uri="{FF2B5EF4-FFF2-40B4-BE49-F238E27FC236}">
                    <a16:creationId xmlns:a16="http://schemas.microsoft.com/office/drawing/2014/main" id="{3637FEDD-6AE2-4738-804C-8BA5BE2DCBA3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3962;p68">
              <a:extLst>
                <a:ext uri="{FF2B5EF4-FFF2-40B4-BE49-F238E27FC236}">
                  <a16:creationId xmlns:a16="http://schemas.microsoft.com/office/drawing/2014/main" id="{81DCFB46-CB45-4546-BA0A-733890C81089}"/>
                </a:ext>
              </a:extLst>
            </p:cNvPr>
            <p:cNvGrpSpPr/>
            <p:nvPr/>
          </p:nvGrpSpPr>
          <p:grpSpPr>
            <a:xfrm rot="1131465">
              <a:off x="6296029" y="2294489"/>
              <a:ext cx="86195" cy="63022"/>
              <a:chOff x="2659716" y="2883799"/>
              <a:chExt cx="199141" cy="136442"/>
            </a:xfrm>
          </p:grpSpPr>
          <p:sp>
            <p:nvSpPr>
              <p:cNvPr id="115" name="Google Shape;3963;p68">
                <a:extLst>
                  <a:ext uri="{FF2B5EF4-FFF2-40B4-BE49-F238E27FC236}">
                    <a16:creationId xmlns:a16="http://schemas.microsoft.com/office/drawing/2014/main" id="{2414E272-EC0B-43B3-8F62-BC4DE720B731}"/>
                  </a:ext>
                </a:extLst>
              </p:cNvPr>
              <p:cNvSpPr/>
              <p:nvPr/>
            </p:nvSpPr>
            <p:spPr>
              <a:xfrm>
                <a:off x="2659716" y="2893028"/>
                <a:ext cx="199141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7839" extrusionOk="0">
                    <a:moveTo>
                      <a:pt x="7081" y="1"/>
                    </a:moveTo>
                    <a:cubicBezTo>
                      <a:pt x="6601" y="1"/>
                      <a:pt x="6101" y="45"/>
                      <a:pt x="5584" y="143"/>
                    </a:cubicBezTo>
                    <a:cubicBezTo>
                      <a:pt x="1153" y="985"/>
                      <a:pt x="1" y="5904"/>
                      <a:pt x="1" y="5904"/>
                    </a:cubicBezTo>
                    <a:cubicBezTo>
                      <a:pt x="1" y="5904"/>
                      <a:pt x="1321" y="7838"/>
                      <a:pt x="4944" y="7838"/>
                    </a:cubicBezTo>
                    <a:cubicBezTo>
                      <a:pt x="5621" y="7838"/>
                      <a:pt x="6379" y="7771"/>
                      <a:pt x="7224" y="7610"/>
                    </a:cubicBezTo>
                    <a:cubicBezTo>
                      <a:pt x="12585" y="6569"/>
                      <a:pt x="13161" y="2470"/>
                      <a:pt x="13161" y="2470"/>
                    </a:cubicBezTo>
                    <a:cubicBezTo>
                      <a:pt x="13161" y="2470"/>
                      <a:pt x="10693" y="1"/>
                      <a:pt x="70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964;p68">
                <a:extLst>
                  <a:ext uri="{FF2B5EF4-FFF2-40B4-BE49-F238E27FC236}">
                    <a16:creationId xmlns:a16="http://schemas.microsoft.com/office/drawing/2014/main" id="{6BC6F1E3-A723-4CAF-B3DA-3A11EFC25EC2}"/>
                  </a:ext>
                </a:extLst>
              </p:cNvPr>
              <p:cNvSpPr/>
              <p:nvPr/>
            </p:nvSpPr>
            <p:spPr>
              <a:xfrm>
                <a:off x="2686425" y="2883799"/>
                <a:ext cx="135777" cy="136442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9018" extrusionOk="0">
                    <a:moveTo>
                      <a:pt x="4476" y="0"/>
                    </a:moveTo>
                    <a:cubicBezTo>
                      <a:pt x="1994" y="0"/>
                      <a:pt x="0" y="2016"/>
                      <a:pt x="0" y="4498"/>
                    </a:cubicBezTo>
                    <a:cubicBezTo>
                      <a:pt x="0" y="7001"/>
                      <a:pt x="1994" y="9018"/>
                      <a:pt x="4476" y="9018"/>
                    </a:cubicBezTo>
                    <a:cubicBezTo>
                      <a:pt x="6957" y="9018"/>
                      <a:pt x="8974" y="7001"/>
                      <a:pt x="8974" y="4498"/>
                    </a:cubicBezTo>
                    <a:cubicBezTo>
                      <a:pt x="8974" y="2016"/>
                      <a:pt x="6957" y="0"/>
                      <a:pt x="4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55"/>
          <p:cNvSpPr txBox="1">
            <a:spLocks noGrp="1"/>
          </p:cNvSpPr>
          <p:nvPr>
            <p:ph type="title"/>
          </p:nvPr>
        </p:nvSpPr>
        <p:spPr>
          <a:xfrm>
            <a:off x="1482961" y="526494"/>
            <a:ext cx="5589300" cy="4895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200" b="1" dirty="0">
                <a:solidFill>
                  <a:srgbClr val="7030A0"/>
                </a:solidFill>
              </a:rPr>
              <a:t>Гироскопиялық датчиктің режимдері</a:t>
            </a:r>
            <a:endParaRPr sz="2200" b="1" dirty="0">
              <a:solidFill>
                <a:srgbClr val="7030A0"/>
              </a:solidFill>
            </a:endParaRPr>
          </a:p>
        </p:txBody>
      </p:sp>
      <p:sp>
        <p:nvSpPr>
          <p:cNvPr id="1801" name="Google Shape;1801;p55"/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55"/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55">
            <a:hlinkClick r:id="rId3" action="ppaction://hlinksldjump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55">
            <a:hlinkClick r:id="rId4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5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5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5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5">
            <a:hlinkClick r:id="rId4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09" name="Google Shape;1809;p55">
            <a:hlinkClick r:id="rId3" action="ppaction://hlinksldjump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0" name="Google Shape;1810;p5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1" name="Google Shape;1811;p5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2" name="Google Shape;1812;p5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13" name="Google Shape;1813;p5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14" name="Google Shape;1814;p5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15" name="Google Shape;1815;p5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16" name="Google Shape;1816;p55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55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5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5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F7BED-6C5C-47FF-AD3A-11F74B8239C2}"/>
              </a:ext>
            </a:extLst>
          </p:cNvPr>
          <p:cNvSpPr txBox="1"/>
          <p:nvPr/>
        </p:nvSpPr>
        <p:spPr>
          <a:xfrm>
            <a:off x="4488663" y="1827398"/>
            <a:ext cx="3877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KZ" sz="2400" dirty="0" err="1">
                <a:latin typeface="Ubuntu" panose="020B0604020202020204" charset="0"/>
              </a:rPr>
              <a:t>Бұл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бағдарламалық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жасақтама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блогында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үш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жұмыс</a:t>
            </a:r>
            <a:r>
              <a:rPr lang="ru-KZ" sz="2400" dirty="0">
                <a:latin typeface="Ubuntu" panose="020B0604020202020204" charset="0"/>
              </a:rPr>
              <a:t> </a:t>
            </a:r>
            <a:r>
              <a:rPr lang="ru-KZ" sz="2400" dirty="0" err="1">
                <a:latin typeface="Ubuntu" panose="020B0604020202020204" charset="0"/>
              </a:rPr>
              <a:t>режимі</a:t>
            </a:r>
            <a:r>
              <a:rPr lang="ru-KZ" sz="2400" dirty="0">
                <a:latin typeface="Ubuntu" panose="020B0604020202020204" charset="0"/>
              </a:rPr>
              <a:t> бар</a:t>
            </a:r>
            <a:r>
              <a:rPr lang="kk-KZ" sz="2400" dirty="0">
                <a:latin typeface="Ubuntu" panose="020B0604020202020204" charset="0"/>
              </a:rPr>
              <a:t>:</a:t>
            </a:r>
          </a:p>
          <a:p>
            <a:pPr algn="ctr"/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«Өлшеу», «Салыстыру», «Қалпына келтіру»</a:t>
            </a:r>
            <a:endParaRPr lang="ru-KZ" sz="24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30481C1-5F70-42A3-A0A0-8750E609827F}"/>
              </a:ext>
            </a:extLst>
          </p:cNvPr>
          <p:cNvGrpSpPr/>
          <p:nvPr/>
        </p:nvGrpSpPr>
        <p:grpSpPr>
          <a:xfrm>
            <a:off x="502300" y="1100186"/>
            <a:ext cx="4162425" cy="2381250"/>
            <a:chOff x="502300" y="1100186"/>
            <a:chExt cx="4162425" cy="238125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57B8723-20FA-416C-B844-95A20491A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300" y="1100186"/>
              <a:ext cx="4162425" cy="2381250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233FADA-8DC8-4364-92D2-4021B63F764F}"/>
                </a:ext>
              </a:extLst>
            </p:cNvPr>
            <p:cNvSpPr/>
            <p:nvPr/>
          </p:nvSpPr>
          <p:spPr>
            <a:xfrm>
              <a:off x="1625600" y="2228851"/>
              <a:ext cx="1323975" cy="244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B9FDD83-4F56-48E5-BE73-D48EB19FEC72}"/>
                </a:ext>
              </a:extLst>
            </p:cNvPr>
            <p:cNvSpPr/>
            <p:nvPr/>
          </p:nvSpPr>
          <p:spPr>
            <a:xfrm>
              <a:off x="2936771" y="2272050"/>
              <a:ext cx="1435204" cy="7886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42367BE-8C70-4F79-9832-26080EF2FA1B}"/>
              </a:ext>
            </a:extLst>
          </p:cNvPr>
          <p:cNvGrpSpPr/>
          <p:nvPr/>
        </p:nvGrpSpPr>
        <p:grpSpPr>
          <a:xfrm>
            <a:off x="1485342" y="3005219"/>
            <a:ext cx="3800000" cy="2076190"/>
            <a:chOff x="1485342" y="3005219"/>
            <a:chExt cx="3800000" cy="207619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31A03A1-FF65-4E5D-BAB4-590DB6EB2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5342" y="3005219"/>
              <a:ext cx="3800000" cy="2076190"/>
            </a:xfrm>
            <a:prstGeom prst="rect">
              <a:avLst/>
            </a:prstGeom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FB0476C-6AAE-46B5-A881-26B6034D9746}"/>
                </a:ext>
              </a:extLst>
            </p:cNvPr>
            <p:cNvSpPr/>
            <p:nvPr/>
          </p:nvSpPr>
          <p:spPr>
            <a:xfrm>
              <a:off x="2455861" y="4029251"/>
              <a:ext cx="1344614" cy="247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707F3DA1-E03B-4DFE-98A1-C83578BC912F}"/>
                </a:ext>
              </a:extLst>
            </p:cNvPr>
            <p:cNvSpPr/>
            <p:nvPr/>
          </p:nvSpPr>
          <p:spPr>
            <a:xfrm>
              <a:off x="3776559" y="4336256"/>
              <a:ext cx="1076429" cy="5248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49">
            <a:hlinkClick r:id="rId3" action="ppaction://hlinksldjump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49">
            <a:hlinkClick r:id="rId4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49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49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49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49">
            <a:hlinkClick r:id="rId4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2" name="Google Shape;1552;p49">
            <a:hlinkClick r:id="rId3" action="ppaction://hlinksldjump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3" name="Google Shape;1553;p49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X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4" name="Google Shape;1554;p49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5" name="Google Shape;1555;p49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56" name="Google Shape;1556;p49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57" name="Google Shape;1557;p4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58" name="Google Shape;1558;p4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559" name="Google Shape;1559;p49">
            <a:hlinkClick r:id="rId5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49">
            <a:hlinkClick r:id="rId6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4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4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0AF859-64E4-49B7-BAD4-6850AA5DF8E9}"/>
              </a:ext>
            </a:extLst>
          </p:cNvPr>
          <p:cNvSpPr txBox="1"/>
          <p:nvPr/>
        </p:nvSpPr>
        <p:spPr>
          <a:xfrm>
            <a:off x="4488663" y="1827398"/>
            <a:ext cx="3877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«Өлшеу» 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режимінде </a:t>
            </a:r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«Бұрыш»,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 </a:t>
            </a:r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«Жылдамдық» 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немесе берден</a:t>
            </a:r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 «Бұрыш және Жылдамдық»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 өлшеуге болады.</a:t>
            </a:r>
            <a:endParaRPr lang="ru-KZ" sz="2400" b="1" dirty="0">
              <a:solidFill>
                <a:schemeClr val="accent6"/>
              </a:solidFill>
              <a:latin typeface="Ubuntu" panose="020B0604020202020204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B93685F-7BB9-4878-8FCA-811D00A80F9D}"/>
              </a:ext>
            </a:extLst>
          </p:cNvPr>
          <p:cNvGrpSpPr/>
          <p:nvPr/>
        </p:nvGrpSpPr>
        <p:grpSpPr>
          <a:xfrm>
            <a:off x="95900" y="1455183"/>
            <a:ext cx="4783050" cy="3001954"/>
            <a:chOff x="502300" y="1100186"/>
            <a:chExt cx="4162425" cy="2381250"/>
          </a:xfrm>
        </p:grpSpPr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AD69F74D-D85D-4AD6-A3C4-6FBD3E807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300" y="1100186"/>
              <a:ext cx="4162425" cy="2381250"/>
            </a:xfrm>
            <a:prstGeom prst="rect">
              <a:avLst/>
            </a:prstGeom>
          </p:spPr>
        </p:pic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31BA0D51-85B2-4640-BD35-123293EB59EE}"/>
                </a:ext>
              </a:extLst>
            </p:cNvPr>
            <p:cNvSpPr/>
            <p:nvPr/>
          </p:nvSpPr>
          <p:spPr>
            <a:xfrm>
              <a:off x="1625600" y="2228851"/>
              <a:ext cx="1323975" cy="244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25CF7483-DBFE-4584-9D66-4E8661D09578}"/>
                </a:ext>
              </a:extLst>
            </p:cNvPr>
            <p:cNvSpPr/>
            <p:nvPr/>
          </p:nvSpPr>
          <p:spPr>
            <a:xfrm>
              <a:off x="2936771" y="2272050"/>
              <a:ext cx="1435204" cy="78864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2" name="Google Shape;4072;p70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4073" name="Google Shape;4073;p7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74" name="Google Shape;4074;p7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075" name="Google Shape;4075;p70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6" name="Google Shape;4076;p70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70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70">
            <a:hlinkClick r:id="rId5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70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0" name="Google Shape;4080;p70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81" name="Google Shape;4081;p70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82" name="Google Shape;4082;p70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83" name="Google Shape;4083;p70">
            <a:hlinkClick r:id="rId6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4" name="Google Shape;4084;p70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85" name="Google Shape;4085;p70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6" name="Google Shape;4086;p70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4B17D99-3B6D-4A87-BB02-E615E18D58E3}"/>
              </a:ext>
            </a:extLst>
          </p:cNvPr>
          <p:cNvGrpSpPr/>
          <p:nvPr/>
        </p:nvGrpSpPr>
        <p:grpSpPr>
          <a:xfrm>
            <a:off x="4193898" y="1477351"/>
            <a:ext cx="4566625" cy="2658688"/>
            <a:chOff x="1485342" y="3005219"/>
            <a:chExt cx="3800000" cy="2076190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8A5618-2B7C-4A19-8C4A-12C171F92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5342" y="3005219"/>
              <a:ext cx="3800000" cy="2076190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16D30620-9153-42D3-80B7-22072C8D9A53}"/>
                </a:ext>
              </a:extLst>
            </p:cNvPr>
            <p:cNvSpPr/>
            <p:nvPr/>
          </p:nvSpPr>
          <p:spPr>
            <a:xfrm>
              <a:off x="2455861" y="4029251"/>
              <a:ext cx="1344614" cy="247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DDBEBE83-B010-4296-B718-24106143D8F6}"/>
                </a:ext>
              </a:extLst>
            </p:cNvPr>
            <p:cNvSpPr/>
            <p:nvPr/>
          </p:nvSpPr>
          <p:spPr>
            <a:xfrm>
              <a:off x="3776559" y="4336256"/>
              <a:ext cx="1076429" cy="5248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35E5901-542C-4033-8F7B-A1AD8B2E261F}"/>
              </a:ext>
            </a:extLst>
          </p:cNvPr>
          <p:cNvSpPr txBox="1"/>
          <p:nvPr/>
        </p:nvSpPr>
        <p:spPr>
          <a:xfrm>
            <a:off x="694950" y="1874702"/>
            <a:ext cx="36988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"Салыстыру" 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режимінде </a:t>
            </a:r>
            <a:r>
              <a:rPr lang="kk-KZ" sz="2400" b="1" dirty="0">
                <a:solidFill>
                  <a:srgbClr val="7030A0"/>
                </a:solidFill>
                <a:latin typeface="Ubuntu" panose="020B0604020202020204" charset="0"/>
              </a:rPr>
              <a:t>бұрыш немесе жылдамдық </a:t>
            </a:r>
            <a:r>
              <a:rPr lang="kk-KZ" sz="2400" dirty="0">
                <a:solidFill>
                  <a:schemeClr val="accent6"/>
                </a:solidFill>
                <a:latin typeface="Ubuntu" panose="020B0604020202020204" charset="0"/>
              </a:rPr>
              <a:t>мән түрлерін қолдана отырып, шекті мәнмен салыстырылады.</a:t>
            </a:r>
            <a:endParaRPr lang="ru-KZ" sz="2400" dirty="0">
              <a:solidFill>
                <a:schemeClr val="accent6"/>
              </a:solidFill>
              <a:latin typeface="Ubuntu" panose="020B0604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74"/>
          <p:cNvSpPr/>
          <p:nvPr/>
        </p:nvSpPr>
        <p:spPr>
          <a:xfrm flipH="1">
            <a:off x="4640163" y="33893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74"/>
          <p:cNvSpPr txBox="1">
            <a:spLocks noGrp="1"/>
          </p:cNvSpPr>
          <p:nvPr>
            <p:ph type="body" idx="1"/>
          </p:nvPr>
        </p:nvSpPr>
        <p:spPr>
          <a:xfrm flipH="1">
            <a:off x="962214" y="1499755"/>
            <a:ext cx="5043986" cy="28009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 dirty="0" err="1">
                <a:solidFill>
                  <a:schemeClr val="accent6"/>
                </a:solidFill>
              </a:rPr>
              <a:t>Датчиктің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дұрыс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жұмыс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істеуі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үшін</a:t>
            </a:r>
            <a:r>
              <a:rPr lang="ru-RU" b="0" dirty="0">
                <a:solidFill>
                  <a:schemeClr val="accent6"/>
                </a:solidFill>
              </a:rPr>
              <a:t> оны </a:t>
            </a:r>
            <a:r>
              <a:rPr lang="en-US" b="0" dirty="0">
                <a:solidFill>
                  <a:schemeClr val="accent6"/>
                </a:solidFill>
              </a:rPr>
              <a:t>EV3 </a:t>
            </a:r>
            <a:r>
              <a:rPr lang="ru-RU" b="0" dirty="0" err="1">
                <a:solidFill>
                  <a:schemeClr val="accent6"/>
                </a:solidFill>
              </a:rPr>
              <a:t>контроллеріне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толығымен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бекітілген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күйде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қосу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керек</a:t>
            </a:r>
            <a:r>
              <a:rPr lang="ru-RU" b="0" dirty="0">
                <a:solidFill>
                  <a:schemeClr val="accent6"/>
                </a:solidFill>
              </a:rPr>
              <a:t>. </a:t>
            </a:r>
            <a:r>
              <a:rPr lang="ru-RU" b="0" dirty="0" err="1">
                <a:solidFill>
                  <a:schemeClr val="accent6"/>
                </a:solidFill>
              </a:rPr>
              <a:t>Біз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роботқа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гироскопиялық</a:t>
            </a:r>
            <a:r>
              <a:rPr lang="ru-RU" b="0" dirty="0">
                <a:solidFill>
                  <a:schemeClr val="accent6"/>
                </a:solidFill>
              </a:rPr>
              <a:t>  </a:t>
            </a:r>
            <a:r>
              <a:rPr lang="ru-RU" b="0" dirty="0" err="1">
                <a:solidFill>
                  <a:schemeClr val="accent6"/>
                </a:solidFill>
              </a:rPr>
              <a:t>датчикті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орнатқан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кезде</a:t>
            </a:r>
            <a:r>
              <a:rPr lang="ru-RU" b="0" dirty="0">
                <a:solidFill>
                  <a:schemeClr val="accent6"/>
                </a:solidFill>
              </a:rPr>
              <a:t>, </a:t>
            </a:r>
            <a:r>
              <a:rPr lang="ru-RU" b="0" dirty="0" err="1">
                <a:solidFill>
                  <a:schemeClr val="accent6"/>
                </a:solidFill>
              </a:rPr>
              <a:t>роботтың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бастапқы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күйінде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толық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қозғалғыштығы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міндетті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шарт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болып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табылады</a:t>
            </a:r>
            <a:r>
              <a:rPr lang="ru-RU" b="0" dirty="0">
                <a:solidFill>
                  <a:schemeClr val="accent6"/>
                </a:solidFill>
              </a:rPr>
              <a:t>. Робот </a:t>
            </a:r>
            <a:r>
              <a:rPr lang="ru-RU" b="0" dirty="0" err="1">
                <a:solidFill>
                  <a:schemeClr val="accent6"/>
                </a:solidFill>
              </a:rPr>
              <a:t>қозғалыссыз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тұруы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керек</a:t>
            </a:r>
            <a:r>
              <a:rPr lang="ru-RU" b="0" dirty="0">
                <a:solidFill>
                  <a:schemeClr val="accent6"/>
                </a:solidFill>
              </a:rPr>
              <a:t>, </a:t>
            </a:r>
            <a:r>
              <a:rPr lang="ru-RU" b="0" dirty="0" err="1">
                <a:solidFill>
                  <a:schemeClr val="accent6"/>
                </a:solidFill>
              </a:rPr>
              <a:t>әйтпесе</a:t>
            </a:r>
            <a:r>
              <a:rPr lang="ru-RU" b="0" dirty="0">
                <a:solidFill>
                  <a:schemeClr val="accent6"/>
                </a:solidFill>
              </a:rPr>
              <a:t> сенсор </a:t>
            </a:r>
            <a:r>
              <a:rPr lang="ru-RU" b="0" dirty="0" err="1">
                <a:solidFill>
                  <a:schemeClr val="accent6"/>
                </a:solidFill>
              </a:rPr>
              <a:t>дұрыс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жұмыс</a:t>
            </a:r>
            <a:r>
              <a:rPr lang="ru-RU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істемейді</a:t>
            </a:r>
            <a:r>
              <a:rPr lang="ru-RU" b="0" dirty="0">
                <a:solidFill>
                  <a:schemeClr val="accent6"/>
                </a:solidFill>
              </a:rPr>
              <a:t>. </a:t>
            </a:r>
            <a:endParaRPr b="0" dirty="0">
              <a:solidFill>
                <a:schemeClr val="accent6"/>
              </a:solidFill>
            </a:endParaRPr>
          </a:p>
        </p:txBody>
      </p:sp>
      <p:grpSp>
        <p:nvGrpSpPr>
          <p:cNvPr id="4203" name="Google Shape;4203;p74"/>
          <p:cNvGrpSpPr/>
          <p:nvPr/>
        </p:nvGrpSpPr>
        <p:grpSpPr>
          <a:xfrm flipH="1">
            <a:off x="6068108" y="1764387"/>
            <a:ext cx="2037179" cy="2778776"/>
            <a:chOff x="1593369" y="1920260"/>
            <a:chExt cx="2037179" cy="2778776"/>
          </a:xfrm>
        </p:grpSpPr>
        <p:sp>
          <p:nvSpPr>
            <p:cNvPr id="4204" name="Google Shape;4204;p74"/>
            <p:cNvSpPr/>
            <p:nvPr/>
          </p:nvSpPr>
          <p:spPr>
            <a:xfrm>
              <a:off x="2858842" y="3484505"/>
              <a:ext cx="771706" cy="972057"/>
            </a:xfrm>
            <a:custGeom>
              <a:avLst/>
              <a:gdLst/>
              <a:ahLst/>
              <a:cxnLst/>
              <a:rect l="l" t="t" r="r" b="b"/>
              <a:pathLst>
                <a:path w="51005" h="64247" extrusionOk="0">
                  <a:moveTo>
                    <a:pt x="0" y="1"/>
                  </a:moveTo>
                  <a:lnTo>
                    <a:pt x="0" y="23"/>
                  </a:lnTo>
                  <a:lnTo>
                    <a:pt x="22533" y="55768"/>
                  </a:lnTo>
                  <a:cubicBezTo>
                    <a:pt x="24633" y="60935"/>
                    <a:pt x="29620" y="64246"/>
                    <a:pt x="35096" y="64246"/>
                  </a:cubicBezTo>
                  <a:cubicBezTo>
                    <a:pt x="35515" y="64246"/>
                    <a:pt x="35936" y="64227"/>
                    <a:pt x="36359" y="64188"/>
                  </a:cubicBezTo>
                  <a:cubicBezTo>
                    <a:pt x="45332" y="63323"/>
                    <a:pt x="51004" y="54084"/>
                    <a:pt x="47681" y="45643"/>
                  </a:cubicBezTo>
                  <a:lnTo>
                    <a:pt x="33412" y="9284"/>
                  </a:lnTo>
                  <a:cubicBezTo>
                    <a:pt x="31219" y="3679"/>
                    <a:pt x="25835" y="1"/>
                    <a:pt x="19852" y="1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74"/>
            <p:cNvSpPr/>
            <p:nvPr/>
          </p:nvSpPr>
          <p:spPr>
            <a:xfrm>
              <a:off x="1593369" y="3484505"/>
              <a:ext cx="771706" cy="972057"/>
            </a:xfrm>
            <a:custGeom>
              <a:avLst/>
              <a:gdLst/>
              <a:ahLst/>
              <a:cxnLst/>
              <a:rect l="l" t="t" r="r" b="b"/>
              <a:pathLst>
                <a:path w="51005" h="64247" extrusionOk="0">
                  <a:moveTo>
                    <a:pt x="31130" y="1"/>
                  </a:moveTo>
                  <a:cubicBezTo>
                    <a:pt x="25148" y="1"/>
                    <a:pt x="19786" y="3679"/>
                    <a:pt x="17592" y="9284"/>
                  </a:cubicBezTo>
                  <a:lnTo>
                    <a:pt x="3302" y="45643"/>
                  </a:lnTo>
                  <a:cubicBezTo>
                    <a:pt x="0" y="54084"/>
                    <a:pt x="5672" y="63323"/>
                    <a:pt x="14646" y="64188"/>
                  </a:cubicBezTo>
                  <a:cubicBezTo>
                    <a:pt x="15067" y="64227"/>
                    <a:pt x="15487" y="64246"/>
                    <a:pt x="15904" y="64246"/>
                  </a:cubicBezTo>
                  <a:cubicBezTo>
                    <a:pt x="21365" y="64246"/>
                    <a:pt x="26370" y="60935"/>
                    <a:pt x="28449" y="55768"/>
                  </a:cubicBezTo>
                  <a:lnTo>
                    <a:pt x="51004" y="23"/>
                  </a:lnTo>
                  <a:lnTo>
                    <a:pt x="51004" y="1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74"/>
            <p:cNvSpPr/>
            <p:nvPr/>
          </p:nvSpPr>
          <p:spPr>
            <a:xfrm>
              <a:off x="2091509" y="3484853"/>
              <a:ext cx="1005358" cy="827339"/>
            </a:xfrm>
            <a:custGeom>
              <a:avLst/>
              <a:gdLst/>
              <a:ahLst/>
              <a:cxnLst/>
              <a:rect l="l" t="t" r="r" b="b"/>
              <a:pathLst>
                <a:path w="66448" h="54682" extrusionOk="0">
                  <a:moveTo>
                    <a:pt x="1773" y="0"/>
                  </a:moveTo>
                  <a:cubicBezTo>
                    <a:pt x="1773" y="0"/>
                    <a:pt x="1" y="16019"/>
                    <a:pt x="9506" y="33966"/>
                  </a:cubicBezTo>
                  <a:cubicBezTo>
                    <a:pt x="9506" y="33966"/>
                    <a:pt x="13627" y="40923"/>
                    <a:pt x="7733" y="54682"/>
                  </a:cubicBezTo>
                  <a:lnTo>
                    <a:pt x="58715" y="54682"/>
                  </a:lnTo>
                  <a:cubicBezTo>
                    <a:pt x="52821" y="40923"/>
                    <a:pt x="56942" y="33966"/>
                    <a:pt x="56942" y="33966"/>
                  </a:cubicBezTo>
                  <a:cubicBezTo>
                    <a:pt x="66447" y="16019"/>
                    <a:pt x="64675" y="0"/>
                    <a:pt x="64675" y="0"/>
                  </a:cubicBezTo>
                  <a:close/>
                </a:path>
              </a:pathLst>
            </a:custGeom>
            <a:solidFill>
              <a:srgbClr val="FD4A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74"/>
            <p:cNvSpPr/>
            <p:nvPr/>
          </p:nvSpPr>
          <p:spPr>
            <a:xfrm>
              <a:off x="2350640" y="3484853"/>
              <a:ext cx="491786" cy="157564"/>
            </a:xfrm>
            <a:custGeom>
              <a:avLst/>
              <a:gdLst/>
              <a:ahLst/>
              <a:cxnLst/>
              <a:rect l="l" t="t" r="r" b="b"/>
              <a:pathLst>
                <a:path w="32504" h="10414" extrusionOk="0">
                  <a:moveTo>
                    <a:pt x="0" y="0"/>
                  </a:moveTo>
                  <a:cubicBezTo>
                    <a:pt x="0" y="0"/>
                    <a:pt x="709" y="10414"/>
                    <a:pt x="16463" y="10414"/>
                  </a:cubicBezTo>
                  <a:cubicBezTo>
                    <a:pt x="32216" y="10414"/>
                    <a:pt x="32504" y="0"/>
                    <a:pt x="32504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74"/>
            <p:cNvSpPr/>
            <p:nvPr/>
          </p:nvSpPr>
          <p:spPr>
            <a:xfrm>
              <a:off x="2484722" y="3257903"/>
              <a:ext cx="215239" cy="260811"/>
            </a:xfrm>
            <a:custGeom>
              <a:avLst/>
              <a:gdLst/>
              <a:ahLst/>
              <a:cxnLst/>
              <a:rect l="l" t="t" r="r" b="b"/>
              <a:pathLst>
                <a:path w="14226" h="17238" extrusionOk="0">
                  <a:moveTo>
                    <a:pt x="1" y="0"/>
                  </a:moveTo>
                  <a:lnTo>
                    <a:pt x="1" y="17238"/>
                  </a:lnTo>
                  <a:lnTo>
                    <a:pt x="14225" y="17238"/>
                  </a:lnTo>
                  <a:lnTo>
                    <a:pt x="14225" y="0"/>
                  </a:ln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74"/>
            <p:cNvSpPr/>
            <p:nvPr/>
          </p:nvSpPr>
          <p:spPr>
            <a:xfrm>
              <a:off x="2484722" y="3226387"/>
              <a:ext cx="215239" cy="197462"/>
            </a:xfrm>
            <a:custGeom>
              <a:avLst/>
              <a:gdLst/>
              <a:ahLst/>
              <a:cxnLst/>
              <a:rect l="l" t="t" r="r" b="b"/>
              <a:pathLst>
                <a:path w="14226" h="13051" extrusionOk="0">
                  <a:moveTo>
                    <a:pt x="14225" y="1"/>
                  </a:moveTo>
                  <a:lnTo>
                    <a:pt x="1" y="4942"/>
                  </a:lnTo>
                  <a:lnTo>
                    <a:pt x="14225" y="13051"/>
                  </a:lnTo>
                  <a:lnTo>
                    <a:pt x="14225" y="1"/>
                  </a:lnTo>
                  <a:close/>
                </a:path>
              </a:pathLst>
            </a:custGeom>
            <a:solidFill>
              <a:srgbClr val="F08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74"/>
            <p:cNvSpPr/>
            <p:nvPr/>
          </p:nvSpPr>
          <p:spPr>
            <a:xfrm>
              <a:off x="2326175" y="1920260"/>
              <a:ext cx="507203" cy="530776"/>
            </a:xfrm>
            <a:custGeom>
              <a:avLst/>
              <a:gdLst/>
              <a:ahLst/>
              <a:cxnLst/>
              <a:rect l="l" t="t" r="r" b="b"/>
              <a:pathLst>
                <a:path w="33523" h="35081" extrusionOk="0">
                  <a:moveTo>
                    <a:pt x="17559" y="1"/>
                  </a:moveTo>
                  <a:cubicBezTo>
                    <a:pt x="16002" y="1"/>
                    <a:pt x="14711" y="1314"/>
                    <a:pt x="14690" y="2976"/>
                  </a:cubicBezTo>
                  <a:lnTo>
                    <a:pt x="14335" y="18064"/>
                  </a:lnTo>
                  <a:lnTo>
                    <a:pt x="10990" y="7141"/>
                  </a:lnTo>
                  <a:cubicBezTo>
                    <a:pt x="10585" y="5787"/>
                    <a:pt x="9384" y="4921"/>
                    <a:pt x="8109" y="4921"/>
                  </a:cubicBezTo>
                  <a:cubicBezTo>
                    <a:pt x="7777" y="4921"/>
                    <a:pt x="7441" y="4980"/>
                    <a:pt x="7112" y="5103"/>
                  </a:cubicBezTo>
                  <a:cubicBezTo>
                    <a:pt x="5561" y="5701"/>
                    <a:pt x="4764" y="7496"/>
                    <a:pt x="5318" y="9158"/>
                  </a:cubicBezTo>
                  <a:lnTo>
                    <a:pt x="9483" y="21521"/>
                  </a:lnTo>
                  <a:lnTo>
                    <a:pt x="4741" y="14541"/>
                  </a:lnTo>
                  <a:cubicBezTo>
                    <a:pt x="4255" y="13837"/>
                    <a:pt x="3495" y="13466"/>
                    <a:pt x="2731" y="13466"/>
                  </a:cubicBezTo>
                  <a:cubicBezTo>
                    <a:pt x="2172" y="13466"/>
                    <a:pt x="1611" y="13665"/>
                    <a:pt x="1152" y="14076"/>
                  </a:cubicBezTo>
                  <a:cubicBezTo>
                    <a:pt x="199" y="14896"/>
                    <a:pt x="0" y="16336"/>
                    <a:pt x="643" y="17466"/>
                  </a:cubicBezTo>
                  <a:lnTo>
                    <a:pt x="10569" y="35080"/>
                  </a:lnTo>
                  <a:lnTo>
                    <a:pt x="24195" y="33973"/>
                  </a:lnTo>
                  <a:lnTo>
                    <a:pt x="32969" y="18375"/>
                  </a:lnTo>
                  <a:cubicBezTo>
                    <a:pt x="33523" y="17422"/>
                    <a:pt x="33367" y="16203"/>
                    <a:pt x="32614" y="15428"/>
                  </a:cubicBezTo>
                  <a:cubicBezTo>
                    <a:pt x="32169" y="14940"/>
                    <a:pt x="31581" y="14701"/>
                    <a:pt x="30994" y="14701"/>
                  </a:cubicBezTo>
                  <a:cubicBezTo>
                    <a:pt x="30356" y="14701"/>
                    <a:pt x="29719" y="14984"/>
                    <a:pt x="29269" y="15539"/>
                  </a:cubicBezTo>
                  <a:lnTo>
                    <a:pt x="26255" y="19283"/>
                  </a:lnTo>
                  <a:lnTo>
                    <a:pt x="28825" y="8449"/>
                  </a:lnTo>
                  <a:cubicBezTo>
                    <a:pt x="29158" y="6986"/>
                    <a:pt x="28427" y="5480"/>
                    <a:pt x="27075" y="4948"/>
                  </a:cubicBezTo>
                  <a:cubicBezTo>
                    <a:pt x="26754" y="4816"/>
                    <a:pt x="26424" y="4755"/>
                    <a:pt x="26100" y="4755"/>
                  </a:cubicBezTo>
                  <a:cubicBezTo>
                    <a:pt x="24948" y="4755"/>
                    <a:pt x="23866" y="5537"/>
                    <a:pt x="23486" y="6765"/>
                  </a:cubicBezTo>
                  <a:lnTo>
                    <a:pt x="20362" y="16824"/>
                  </a:lnTo>
                  <a:lnTo>
                    <a:pt x="20472" y="3131"/>
                  </a:lnTo>
                  <a:cubicBezTo>
                    <a:pt x="20495" y="1491"/>
                    <a:pt x="19276" y="118"/>
                    <a:pt x="17747" y="7"/>
                  </a:cubicBezTo>
                  <a:cubicBezTo>
                    <a:pt x="17684" y="3"/>
                    <a:pt x="17622" y="1"/>
                    <a:pt x="17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74"/>
            <p:cNvSpPr/>
            <p:nvPr/>
          </p:nvSpPr>
          <p:spPr>
            <a:xfrm>
              <a:off x="2456565" y="2424527"/>
              <a:ext cx="254123" cy="73774"/>
            </a:xfrm>
            <a:custGeom>
              <a:avLst/>
              <a:gdLst/>
              <a:ahLst/>
              <a:cxnLst/>
              <a:rect l="l" t="t" r="r" b="b"/>
              <a:pathLst>
                <a:path w="16796" h="4876" extrusionOk="0">
                  <a:moveTo>
                    <a:pt x="1" y="1"/>
                  </a:moveTo>
                  <a:lnTo>
                    <a:pt x="1" y="4875"/>
                  </a:lnTo>
                  <a:lnTo>
                    <a:pt x="16795" y="4875"/>
                  </a:lnTo>
                  <a:lnTo>
                    <a:pt x="16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74"/>
            <p:cNvSpPr/>
            <p:nvPr/>
          </p:nvSpPr>
          <p:spPr>
            <a:xfrm>
              <a:off x="2126368" y="2472474"/>
              <a:ext cx="927923" cy="741188"/>
            </a:xfrm>
            <a:custGeom>
              <a:avLst/>
              <a:gdLst/>
              <a:ahLst/>
              <a:cxnLst/>
              <a:rect l="l" t="t" r="r" b="b"/>
              <a:pathLst>
                <a:path w="61330" h="48988" extrusionOk="0">
                  <a:moveTo>
                    <a:pt x="30665" y="0"/>
                  </a:moveTo>
                  <a:cubicBezTo>
                    <a:pt x="13716" y="0"/>
                    <a:pt x="1" y="10968"/>
                    <a:pt x="1" y="24483"/>
                  </a:cubicBezTo>
                  <a:cubicBezTo>
                    <a:pt x="1" y="38020"/>
                    <a:pt x="13716" y="48988"/>
                    <a:pt x="30665" y="48988"/>
                  </a:cubicBezTo>
                  <a:cubicBezTo>
                    <a:pt x="47593" y="48988"/>
                    <a:pt x="61330" y="38020"/>
                    <a:pt x="61330" y="24483"/>
                  </a:cubicBezTo>
                  <a:cubicBezTo>
                    <a:pt x="61330" y="10968"/>
                    <a:pt x="47593" y="0"/>
                    <a:pt x="306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74"/>
            <p:cNvSpPr/>
            <p:nvPr/>
          </p:nvSpPr>
          <p:spPr>
            <a:xfrm>
              <a:off x="2105262" y="2553571"/>
              <a:ext cx="947350" cy="755305"/>
            </a:xfrm>
            <a:custGeom>
              <a:avLst/>
              <a:gdLst/>
              <a:ahLst/>
              <a:cxnLst/>
              <a:rect l="l" t="t" r="r" b="b"/>
              <a:pathLst>
                <a:path w="62614" h="49921" extrusionOk="0">
                  <a:moveTo>
                    <a:pt x="33844" y="0"/>
                  </a:moveTo>
                  <a:cubicBezTo>
                    <a:pt x="33099" y="0"/>
                    <a:pt x="32334" y="15"/>
                    <a:pt x="31551" y="46"/>
                  </a:cubicBezTo>
                  <a:cubicBezTo>
                    <a:pt x="7090" y="999"/>
                    <a:pt x="2902" y="16597"/>
                    <a:pt x="2902" y="16597"/>
                  </a:cubicBezTo>
                  <a:cubicBezTo>
                    <a:pt x="2902" y="16597"/>
                    <a:pt x="0" y="49920"/>
                    <a:pt x="31506" y="49920"/>
                  </a:cubicBezTo>
                  <a:cubicBezTo>
                    <a:pt x="55479" y="49920"/>
                    <a:pt x="60819" y="33170"/>
                    <a:pt x="61927" y="22934"/>
                  </a:cubicBezTo>
                  <a:cubicBezTo>
                    <a:pt x="62614" y="16287"/>
                    <a:pt x="59889" y="9751"/>
                    <a:pt x="54527" y="5807"/>
                  </a:cubicBezTo>
                  <a:cubicBezTo>
                    <a:pt x="50262" y="2655"/>
                    <a:pt x="43736" y="0"/>
                    <a:pt x="33844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74"/>
            <p:cNvSpPr/>
            <p:nvPr/>
          </p:nvSpPr>
          <p:spPr>
            <a:xfrm>
              <a:off x="2110618" y="2545522"/>
              <a:ext cx="498155" cy="334933"/>
            </a:xfrm>
            <a:custGeom>
              <a:avLst/>
              <a:gdLst/>
              <a:ahLst/>
              <a:cxnLst/>
              <a:rect l="l" t="t" r="r" b="b"/>
              <a:pathLst>
                <a:path w="32925" h="22137" extrusionOk="0">
                  <a:moveTo>
                    <a:pt x="27492" y="0"/>
                  </a:moveTo>
                  <a:cubicBezTo>
                    <a:pt x="22614" y="0"/>
                    <a:pt x="15268" y="842"/>
                    <a:pt x="8930" y="5032"/>
                  </a:cubicBezTo>
                  <a:cubicBezTo>
                    <a:pt x="1" y="10948"/>
                    <a:pt x="2482" y="22136"/>
                    <a:pt x="2482" y="22136"/>
                  </a:cubicBezTo>
                  <a:cubicBezTo>
                    <a:pt x="2482" y="22136"/>
                    <a:pt x="26610" y="20098"/>
                    <a:pt x="32925" y="379"/>
                  </a:cubicBezTo>
                  <a:cubicBezTo>
                    <a:pt x="32925" y="379"/>
                    <a:pt x="30764" y="0"/>
                    <a:pt x="274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74"/>
            <p:cNvSpPr/>
            <p:nvPr/>
          </p:nvSpPr>
          <p:spPr>
            <a:xfrm>
              <a:off x="2571221" y="2543358"/>
              <a:ext cx="499502" cy="337429"/>
            </a:xfrm>
            <a:custGeom>
              <a:avLst/>
              <a:gdLst/>
              <a:ahLst/>
              <a:cxnLst/>
              <a:rect l="l" t="t" r="r" b="b"/>
              <a:pathLst>
                <a:path w="33014" h="22302" extrusionOk="0">
                  <a:moveTo>
                    <a:pt x="5605" y="0"/>
                  </a:moveTo>
                  <a:cubicBezTo>
                    <a:pt x="2215" y="0"/>
                    <a:pt x="0" y="456"/>
                    <a:pt x="0" y="456"/>
                  </a:cubicBezTo>
                  <a:cubicBezTo>
                    <a:pt x="3811" y="20817"/>
                    <a:pt x="31374" y="22302"/>
                    <a:pt x="31374" y="22302"/>
                  </a:cubicBezTo>
                  <a:cubicBezTo>
                    <a:pt x="31374" y="22302"/>
                    <a:pt x="33013" y="10603"/>
                    <a:pt x="22843" y="4510"/>
                  </a:cubicBezTo>
                  <a:cubicBezTo>
                    <a:pt x="16645" y="799"/>
                    <a:pt x="10094" y="0"/>
                    <a:pt x="5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74"/>
            <p:cNvSpPr/>
            <p:nvPr/>
          </p:nvSpPr>
          <p:spPr>
            <a:xfrm>
              <a:off x="1987929" y="2871392"/>
              <a:ext cx="234999" cy="215557"/>
            </a:xfrm>
            <a:custGeom>
              <a:avLst/>
              <a:gdLst/>
              <a:ahLst/>
              <a:cxnLst/>
              <a:rect l="l" t="t" r="r" b="b"/>
              <a:pathLst>
                <a:path w="15532" h="14247" extrusionOk="0">
                  <a:moveTo>
                    <a:pt x="7755" y="0"/>
                  </a:moveTo>
                  <a:cubicBezTo>
                    <a:pt x="3479" y="0"/>
                    <a:pt x="0" y="3191"/>
                    <a:pt x="0" y="7112"/>
                  </a:cubicBezTo>
                  <a:cubicBezTo>
                    <a:pt x="0" y="11056"/>
                    <a:pt x="3479" y="14247"/>
                    <a:pt x="7755" y="14247"/>
                  </a:cubicBezTo>
                  <a:cubicBezTo>
                    <a:pt x="12053" y="14247"/>
                    <a:pt x="15532" y="11056"/>
                    <a:pt x="15532" y="7112"/>
                  </a:cubicBezTo>
                  <a:cubicBezTo>
                    <a:pt x="15532" y="3191"/>
                    <a:pt x="12053" y="0"/>
                    <a:pt x="7755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74"/>
            <p:cNvSpPr/>
            <p:nvPr/>
          </p:nvSpPr>
          <p:spPr>
            <a:xfrm>
              <a:off x="2073746" y="2921336"/>
              <a:ext cx="73093" cy="89524"/>
            </a:xfrm>
            <a:custGeom>
              <a:avLst/>
              <a:gdLst/>
              <a:ahLst/>
              <a:cxnLst/>
              <a:rect l="l" t="t" r="r" b="b"/>
              <a:pathLst>
                <a:path w="4831" h="5917" fill="none" extrusionOk="0">
                  <a:moveTo>
                    <a:pt x="0" y="1308"/>
                  </a:moveTo>
                  <a:cubicBezTo>
                    <a:pt x="0" y="1308"/>
                    <a:pt x="4565" y="1"/>
                    <a:pt x="4830" y="5916"/>
                  </a:cubicBezTo>
                </a:path>
              </a:pathLst>
            </a:custGeom>
            <a:noFill/>
            <a:ln w="12175" cap="rnd" cmpd="sng">
              <a:solidFill>
                <a:srgbClr val="F08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74"/>
            <p:cNvSpPr/>
            <p:nvPr/>
          </p:nvSpPr>
          <p:spPr>
            <a:xfrm>
              <a:off x="2972151" y="2871392"/>
              <a:ext cx="235332" cy="215557"/>
            </a:xfrm>
            <a:custGeom>
              <a:avLst/>
              <a:gdLst/>
              <a:ahLst/>
              <a:cxnLst/>
              <a:rect l="l" t="t" r="r" b="b"/>
              <a:pathLst>
                <a:path w="15554" h="14247" extrusionOk="0">
                  <a:moveTo>
                    <a:pt x="7777" y="0"/>
                  </a:moveTo>
                  <a:cubicBezTo>
                    <a:pt x="3479" y="0"/>
                    <a:pt x="0" y="3191"/>
                    <a:pt x="0" y="7112"/>
                  </a:cubicBezTo>
                  <a:cubicBezTo>
                    <a:pt x="0" y="11056"/>
                    <a:pt x="3479" y="14247"/>
                    <a:pt x="7777" y="14247"/>
                  </a:cubicBezTo>
                  <a:cubicBezTo>
                    <a:pt x="12075" y="14247"/>
                    <a:pt x="15554" y="11056"/>
                    <a:pt x="15554" y="7112"/>
                  </a:cubicBezTo>
                  <a:cubicBezTo>
                    <a:pt x="15554" y="3191"/>
                    <a:pt x="12075" y="0"/>
                    <a:pt x="7777" y="0"/>
                  </a:cubicBezTo>
                  <a:close/>
                </a:path>
              </a:pathLst>
            </a:custGeom>
            <a:solidFill>
              <a:srgbClr val="FDB5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74"/>
            <p:cNvSpPr/>
            <p:nvPr/>
          </p:nvSpPr>
          <p:spPr>
            <a:xfrm>
              <a:off x="3044563" y="2921336"/>
              <a:ext cx="79115" cy="89524"/>
            </a:xfrm>
            <a:custGeom>
              <a:avLst/>
              <a:gdLst/>
              <a:ahLst/>
              <a:cxnLst/>
              <a:rect l="l" t="t" r="r" b="b"/>
              <a:pathLst>
                <a:path w="5229" h="5917" fill="none" extrusionOk="0">
                  <a:moveTo>
                    <a:pt x="5229" y="1308"/>
                  </a:moveTo>
                  <a:cubicBezTo>
                    <a:pt x="5229" y="1308"/>
                    <a:pt x="310" y="1"/>
                    <a:pt x="0" y="5916"/>
                  </a:cubicBezTo>
                </a:path>
              </a:pathLst>
            </a:custGeom>
            <a:noFill/>
            <a:ln w="12175" cap="rnd" cmpd="sng">
              <a:solidFill>
                <a:srgbClr val="F08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74"/>
            <p:cNvSpPr/>
            <p:nvPr/>
          </p:nvSpPr>
          <p:spPr>
            <a:xfrm>
              <a:off x="2128048" y="2842887"/>
              <a:ext cx="59688" cy="109299"/>
            </a:xfrm>
            <a:custGeom>
              <a:avLst/>
              <a:gdLst/>
              <a:ahLst/>
              <a:cxnLst/>
              <a:rect l="l" t="t" r="r" b="b"/>
              <a:pathLst>
                <a:path w="3945" h="7224" extrusionOk="0">
                  <a:moveTo>
                    <a:pt x="3944" y="1"/>
                  </a:moveTo>
                  <a:lnTo>
                    <a:pt x="1" y="2128"/>
                  </a:lnTo>
                  <a:lnTo>
                    <a:pt x="2947" y="7224"/>
                  </a:lnTo>
                  <a:lnTo>
                    <a:pt x="39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74"/>
            <p:cNvSpPr/>
            <p:nvPr/>
          </p:nvSpPr>
          <p:spPr>
            <a:xfrm>
              <a:off x="2992591" y="2842887"/>
              <a:ext cx="60021" cy="109299"/>
            </a:xfrm>
            <a:custGeom>
              <a:avLst/>
              <a:gdLst/>
              <a:ahLst/>
              <a:cxnLst/>
              <a:rect l="l" t="t" r="r" b="b"/>
              <a:pathLst>
                <a:path w="3967" h="7224" extrusionOk="0">
                  <a:moveTo>
                    <a:pt x="1" y="1"/>
                  </a:moveTo>
                  <a:lnTo>
                    <a:pt x="1020" y="7224"/>
                  </a:lnTo>
                  <a:lnTo>
                    <a:pt x="3967" y="21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74"/>
            <p:cNvSpPr/>
            <p:nvPr/>
          </p:nvSpPr>
          <p:spPr>
            <a:xfrm>
              <a:off x="2505511" y="3125818"/>
              <a:ext cx="171317" cy="61367"/>
            </a:xfrm>
            <a:custGeom>
              <a:avLst/>
              <a:gdLst/>
              <a:ahLst/>
              <a:cxnLst/>
              <a:rect l="l" t="t" r="r" b="b"/>
              <a:pathLst>
                <a:path w="11323" h="4056" extrusionOk="0">
                  <a:moveTo>
                    <a:pt x="1" y="1"/>
                  </a:moveTo>
                  <a:cubicBezTo>
                    <a:pt x="1" y="1"/>
                    <a:pt x="355" y="4055"/>
                    <a:pt x="5673" y="4055"/>
                  </a:cubicBezTo>
                  <a:cubicBezTo>
                    <a:pt x="11012" y="4055"/>
                    <a:pt x="11323" y="1"/>
                    <a:pt x="1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74"/>
            <p:cNvSpPr/>
            <p:nvPr/>
          </p:nvSpPr>
          <p:spPr>
            <a:xfrm>
              <a:off x="2307732" y="2893028"/>
              <a:ext cx="199141" cy="118604"/>
            </a:xfrm>
            <a:custGeom>
              <a:avLst/>
              <a:gdLst/>
              <a:ahLst/>
              <a:cxnLst/>
              <a:rect l="l" t="t" r="r" b="b"/>
              <a:pathLst>
                <a:path w="13162" h="7839" extrusionOk="0">
                  <a:moveTo>
                    <a:pt x="6081" y="1"/>
                  </a:moveTo>
                  <a:cubicBezTo>
                    <a:pt x="2469" y="1"/>
                    <a:pt x="0" y="2470"/>
                    <a:pt x="0" y="2470"/>
                  </a:cubicBezTo>
                  <a:cubicBezTo>
                    <a:pt x="0" y="2470"/>
                    <a:pt x="576" y="6569"/>
                    <a:pt x="5938" y="7610"/>
                  </a:cubicBezTo>
                  <a:cubicBezTo>
                    <a:pt x="6783" y="7771"/>
                    <a:pt x="7541" y="7838"/>
                    <a:pt x="8218" y="7838"/>
                  </a:cubicBezTo>
                  <a:cubicBezTo>
                    <a:pt x="11840" y="7838"/>
                    <a:pt x="13161" y="5904"/>
                    <a:pt x="13161" y="5904"/>
                  </a:cubicBezTo>
                  <a:cubicBezTo>
                    <a:pt x="13161" y="5904"/>
                    <a:pt x="12009" y="985"/>
                    <a:pt x="7578" y="143"/>
                  </a:cubicBezTo>
                  <a:cubicBezTo>
                    <a:pt x="7061" y="45"/>
                    <a:pt x="6561" y="1"/>
                    <a:pt x="6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74"/>
            <p:cNvSpPr/>
            <p:nvPr/>
          </p:nvSpPr>
          <p:spPr>
            <a:xfrm>
              <a:off x="2339580" y="2883799"/>
              <a:ext cx="135777" cy="136442"/>
            </a:xfrm>
            <a:custGeom>
              <a:avLst/>
              <a:gdLst/>
              <a:ahLst/>
              <a:cxnLst/>
              <a:rect l="l" t="t" r="r" b="b"/>
              <a:pathLst>
                <a:path w="8974" h="9018" extrusionOk="0">
                  <a:moveTo>
                    <a:pt x="4476" y="0"/>
                  </a:moveTo>
                  <a:cubicBezTo>
                    <a:pt x="2017" y="0"/>
                    <a:pt x="0" y="2016"/>
                    <a:pt x="0" y="4498"/>
                  </a:cubicBezTo>
                  <a:cubicBezTo>
                    <a:pt x="0" y="7001"/>
                    <a:pt x="2017" y="9018"/>
                    <a:pt x="4476" y="9018"/>
                  </a:cubicBezTo>
                  <a:cubicBezTo>
                    <a:pt x="6957" y="9018"/>
                    <a:pt x="8974" y="7001"/>
                    <a:pt x="8974" y="4498"/>
                  </a:cubicBezTo>
                  <a:cubicBezTo>
                    <a:pt x="8974" y="2016"/>
                    <a:pt x="6957" y="0"/>
                    <a:pt x="44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74"/>
            <p:cNvSpPr/>
            <p:nvPr/>
          </p:nvSpPr>
          <p:spPr>
            <a:xfrm>
              <a:off x="2659716" y="2893028"/>
              <a:ext cx="199141" cy="118604"/>
            </a:xfrm>
            <a:custGeom>
              <a:avLst/>
              <a:gdLst/>
              <a:ahLst/>
              <a:cxnLst/>
              <a:rect l="l" t="t" r="r" b="b"/>
              <a:pathLst>
                <a:path w="13162" h="7839" extrusionOk="0">
                  <a:moveTo>
                    <a:pt x="7081" y="1"/>
                  </a:moveTo>
                  <a:cubicBezTo>
                    <a:pt x="6601" y="1"/>
                    <a:pt x="6101" y="45"/>
                    <a:pt x="5584" y="143"/>
                  </a:cubicBezTo>
                  <a:cubicBezTo>
                    <a:pt x="1153" y="985"/>
                    <a:pt x="1" y="5904"/>
                    <a:pt x="1" y="5904"/>
                  </a:cubicBezTo>
                  <a:cubicBezTo>
                    <a:pt x="1" y="5904"/>
                    <a:pt x="1321" y="7838"/>
                    <a:pt x="4944" y="7838"/>
                  </a:cubicBezTo>
                  <a:cubicBezTo>
                    <a:pt x="5621" y="7838"/>
                    <a:pt x="6379" y="7771"/>
                    <a:pt x="7224" y="7610"/>
                  </a:cubicBezTo>
                  <a:cubicBezTo>
                    <a:pt x="12585" y="6569"/>
                    <a:pt x="13161" y="2470"/>
                    <a:pt x="13161" y="2470"/>
                  </a:cubicBezTo>
                  <a:cubicBezTo>
                    <a:pt x="13161" y="2470"/>
                    <a:pt x="10693" y="1"/>
                    <a:pt x="70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74"/>
            <p:cNvSpPr/>
            <p:nvPr/>
          </p:nvSpPr>
          <p:spPr>
            <a:xfrm>
              <a:off x="2691232" y="2883799"/>
              <a:ext cx="135777" cy="136442"/>
            </a:xfrm>
            <a:custGeom>
              <a:avLst/>
              <a:gdLst/>
              <a:ahLst/>
              <a:cxnLst/>
              <a:rect l="l" t="t" r="r" b="b"/>
              <a:pathLst>
                <a:path w="8974" h="9018" extrusionOk="0">
                  <a:moveTo>
                    <a:pt x="4476" y="0"/>
                  </a:moveTo>
                  <a:cubicBezTo>
                    <a:pt x="1994" y="0"/>
                    <a:pt x="0" y="2016"/>
                    <a:pt x="0" y="4498"/>
                  </a:cubicBezTo>
                  <a:cubicBezTo>
                    <a:pt x="0" y="7001"/>
                    <a:pt x="1994" y="9018"/>
                    <a:pt x="4476" y="9018"/>
                  </a:cubicBezTo>
                  <a:cubicBezTo>
                    <a:pt x="6957" y="9018"/>
                    <a:pt x="8974" y="7001"/>
                    <a:pt x="8974" y="4498"/>
                  </a:cubicBezTo>
                  <a:cubicBezTo>
                    <a:pt x="8974" y="2016"/>
                    <a:pt x="6957" y="0"/>
                    <a:pt x="44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74"/>
            <p:cNvSpPr/>
            <p:nvPr/>
          </p:nvSpPr>
          <p:spPr>
            <a:xfrm>
              <a:off x="2579603" y="3048050"/>
              <a:ext cx="24147" cy="42591"/>
            </a:xfrm>
            <a:custGeom>
              <a:avLst/>
              <a:gdLst/>
              <a:ahLst/>
              <a:cxnLst/>
              <a:rect l="l" t="t" r="r" b="b"/>
              <a:pathLst>
                <a:path w="1596" h="2815" fill="none" extrusionOk="0">
                  <a:moveTo>
                    <a:pt x="0" y="1"/>
                  </a:moveTo>
                  <a:lnTo>
                    <a:pt x="0" y="2792"/>
                  </a:lnTo>
                  <a:lnTo>
                    <a:pt x="1595" y="2814"/>
                  </a:lnTo>
                </a:path>
              </a:pathLst>
            </a:custGeom>
            <a:noFill/>
            <a:ln w="12175" cap="rnd" cmpd="sng">
              <a:solidFill>
                <a:srgbClr val="F08F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74"/>
            <p:cNvSpPr/>
            <p:nvPr/>
          </p:nvSpPr>
          <p:spPr>
            <a:xfrm>
              <a:off x="2179006" y="2740321"/>
              <a:ext cx="389552" cy="391549"/>
            </a:xfrm>
            <a:custGeom>
              <a:avLst/>
              <a:gdLst/>
              <a:ahLst/>
              <a:cxnLst/>
              <a:rect l="l" t="t" r="r" b="b"/>
              <a:pathLst>
                <a:path w="25747" h="25879" fill="none" extrusionOk="0">
                  <a:moveTo>
                    <a:pt x="25746" y="12939"/>
                  </a:moveTo>
                  <a:cubicBezTo>
                    <a:pt x="25746" y="20096"/>
                    <a:pt x="19985" y="25879"/>
                    <a:pt x="12873" y="25879"/>
                  </a:cubicBezTo>
                  <a:cubicBezTo>
                    <a:pt x="5761" y="25879"/>
                    <a:pt x="0" y="20096"/>
                    <a:pt x="0" y="12939"/>
                  </a:cubicBezTo>
                  <a:cubicBezTo>
                    <a:pt x="0" y="5805"/>
                    <a:pt x="5761" y="0"/>
                    <a:pt x="12873" y="0"/>
                  </a:cubicBezTo>
                  <a:cubicBezTo>
                    <a:pt x="19985" y="0"/>
                    <a:pt x="25746" y="5805"/>
                    <a:pt x="25746" y="12939"/>
                  </a:cubicBezTo>
                  <a:close/>
                </a:path>
              </a:pathLst>
            </a:custGeom>
            <a:noFill/>
            <a:ln w="17175" cap="flat" cmpd="sng">
              <a:solidFill>
                <a:srgbClr val="FD4A01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74"/>
            <p:cNvSpPr/>
            <p:nvPr/>
          </p:nvSpPr>
          <p:spPr>
            <a:xfrm>
              <a:off x="2612783" y="2740321"/>
              <a:ext cx="389885" cy="391549"/>
            </a:xfrm>
            <a:custGeom>
              <a:avLst/>
              <a:gdLst/>
              <a:ahLst/>
              <a:cxnLst/>
              <a:rect l="l" t="t" r="r" b="b"/>
              <a:pathLst>
                <a:path w="25769" h="25879" fill="none" extrusionOk="0">
                  <a:moveTo>
                    <a:pt x="25768" y="12939"/>
                  </a:moveTo>
                  <a:cubicBezTo>
                    <a:pt x="25768" y="20096"/>
                    <a:pt x="19986" y="25879"/>
                    <a:pt x="12873" y="25879"/>
                  </a:cubicBezTo>
                  <a:cubicBezTo>
                    <a:pt x="5761" y="25879"/>
                    <a:pt x="1" y="20096"/>
                    <a:pt x="1" y="12939"/>
                  </a:cubicBezTo>
                  <a:cubicBezTo>
                    <a:pt x="1" y="5805"/>
                    <a:pt x="5761" y="0"/>
                    <a:pt x="12873" y="0"/>
                  </a:cubicBezTo>
                  <a:cubicBezTo>
                    <a:pt x="19986" y="0"/>
                    <a:pt x="25768" y="5805"/>
                    <a:pt x="25768" y="12939"/>
                  </a:cubicBezTo>
                  <a:close/>
                </a:path>
              </a:pathLst>
            </a:custGeom>
            <a:noFill/>
            <a:ln w="17175" cap="flat" cmpd="sng">
              <a:solidFill>
                <a:srgbClr val="FD4A01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74"/>
            <p:cNvSpPr/>
            <p:nvPr/>
          </p:nvSpPr>
          <p:spPr>
            <a:xfrm>
              <a:off x="2568543" y="2915980"/>
              <a:ext cx="44255" cy="20123"/>
            </a:xfrm>
            <a:custGeom>
              <a:avLst/>
              <a:gdLst/>
              <a:ahLst/>
              <a:cxnLst/>
              <a:rect l="l" t="t" r="r" b="b"/>
              <a:pathLst>
                <a:path w="2925" h="1330" fill="none" extrusionOk="0">
                  <a:moveTo>
                    <a:pt x="0" y="1329"/>
                  </a:moveTo>
                  <a:cubicBezTo>
                    <a:pt x="0" y="1329"/>
                    <a:pt x="1108" y="0"/>
                    <a:pt x="2925" y="1329"/>
                  </a:cubicBezTo>
                </a:path>
              </a:pathLst>
            </a:custGeom>
            <a:noFill/>
            <a:ln w="17175" cap="flat" cmpd="sng">
              <a:solidFill>
                <a:srgbClr val="FD4A01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74"/>
            <p:cNvSpPr/>
            <p:nvPr/>
          </p:nvSpPr>
          <p:spPr>
            <a:xfrm>
              <a:off x="2314767" y="2787254"/>
              <a:ext cx="171983" cy="50958"/>
            </a:xfrm>
            <a:custGeom>
              <a:avLst/>
              <a:gdLst/>
              <a:ahLst/>
              <a:cxnLst/>
              <a:rect l="l" t="t" r="r" b="b"/>
              <a:pathLst>
                <a:path w="11367" h="3368" fill="none" extrusionOk="0">
                  <a:moveTo>
                    <a:pt x="1" y="2526"/>
                  </a:moveTo>
                  <a:cubicBezTo>
                    <a:pt x="1" y="2526"/>
                    <a:pt x="5363" y="0"/>
                    <a:pt x="11367" y="3368"/>
                  </a:cubicBezTo>
                </a:path>
              </a:pathLst>
            </a:custGeom>
            <a:noFill/>
            <a:ln w="24925" cap="flat" cmpd="sng">
              <a:solidFill>
                <a:schemeClr val="accent6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74"/>
            <p:cNvSpPr/>
            <p:nvPr/>
          </p:nvSpPr>
          <p:spPr>
            <a:xfrm>
              <a:off x="2695589" y="2787254"/>
              <a:ext cx="171983" cy="50958"/>
            </a:xfrm>
            <a:custGeom>
              <a:avLst/>
              <a:gdLst/>
              <a:ahLst/>
              <a:cxnLst/>
              <a:rect l="l" t="t" r="r" b="b"/>
              <a:pathLst>
                <a:path w="11367" h="3368" fill="none" extrusionOk="0">
                  <a:moveTo>
                    <a:pt x="11366" y="2526"/>
                  </a:moveTo>
                  <a:cubicBezTo>
                    <a:pt x="11366" y="2526"/>
                    <a:pt x="5982" y="0"/>
                    <a:pt x="0" y="3368"/>
                  </a:cubicBezTo>
                </a:path>
              </a:pathLst>
            </a:custGeom>
            <a:noFill/>
            <a:ln w="24925" cap="flat" cmpd="sng">
              <a:solidFill>
                <a:schemeClr val="accent6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74"/>
            <p:cNvSpPr/>
            <p:nvPr/>
          </p:nvSpPr>
          <p:spPr>
            <a:xfrm>
              <a:off x="1676160" y="3799618"/>
              <a:ext cx="1868237" cy="899418"/>
            </a:xfrm>
            <a:custGeom>
              <a:avLst/>
              <a:gdLst/>
              <a:ahLst/>
              <a:cxnLst/>
              <a:rect l="l" t="t" r="r" b="b"/>
              <a:pathLst>
                <a:path w="123479" h="59446" extrusionOk="0">
                  <a:moveTo>
                    <a:pt x="1" y="1"/>
                  </a:moveTo>
                  <a:lnTo>
                    <a:pt x="14912" y="59446"/>
                  </a:lnTo>
                  <a:lnTo>
                    <a:pt x="111890" y="59446"/>
                  </a:lnTo>
                  <a:lnTo>
                    <a:pt x="1234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74"/>
            <p:cNvSpPr/>
            <p:nvPr/>
          </p:nvSpPr>
          <p:spPr>
            <a:xfrm>
              <a:off x="1676160" y="3756709"/>
              <a:ext cx="1867556" cy="43605"/>
            </a:xfrm>
            <a:custGeom>
              <a:avLst/>
              <a:gdLst/>
              <a:ahLst/>
              <a:cxnLst/>
              <a:rect l="l" t="t" r="r" b="b"/>
              <a:pathLst>
                <a:path w="123434" h="2882" extrusionOk="0">
                  <a:moveTo>
                    <a:pt x="3391" y="1"/>
                  </a:moveTo>
                  <a:lnTo>
                    <a:pt x="1" y="2837"/>
                  </a:lnTo>
                  <a:lnTo>
                    <a:pt x="123434" y="2881"/>
                  </a:lnTo>
                  <a:lnTo>
                    <a:pt x="120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74"/>
            <p:cNvSpPr/>
            <p:nvPr/>
          </p:nvSpPr>
          <p:spPr>
            <a:xfrm>
              <a:off x="1676160" y="3799618"/>
              <a:ext cx="1867556" cy="15"/>
            </a:xfrm>
            <a:custGeom>
              <a:avLst/>
              <a:gdLst/>
              <a:ahLst/>
              <a:cxnLst/>
              <a:rect l="l" t="t" r="r" b="b"/>
              <a:pathLst>
                <a:path w="123434" h="1" fill="none" extrusionOk="0">
                  <a:moveTo>
                    <a:pt x="1" y="1"/>
                  </a:moveTo>
                  <a:lnTo>
                    <a:pt x="123434" y="1"/>
                  </a:lnTo>
                </a:path>
              </a:pathLst>
            </a:custGeom>
            <a:noFill/>
            <a:ln w="6650" cap="flat" cmpd="sng">
              <a:solidFill>
                <a:schemeClr val="accent6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74"/>
            <p:cNvSpPr/>
            <p:nvPr/>
          </p:nvSpPr>
          <p:spPr>
            <a:xfrm>
              <a:off x="2518251" y="4206584"/>
              <a:ext cx="183391" cy="184389"/>
            </a:xfrm>
            <a:custGeom>
              <a:avLst/>
              <a:gdLst/>
              <a:ahLst/>
              <a:cxnLst/>
              <a:rect l="l" t="t" r="r" b="b"/>
              <a:pathLst>
                <a:path w="12121" h="12187" fill="none" extrusionOk="0">
                  <a:moveTo>
                    <a:pt x="12120" y="6093"/>
                  </a:moveTo>
                  <a:cubicBezTo>
                    <a:pt x="12120" y="9461"/>
                    <a:pt x="9417" y="12186"/>
                    <a:pt x="6049" y="12186"/>
                  </a:cubicBezTo>
                  <a:cubicBezTo>
                    <a:pt x="2704" y="12186"/>
                    <a:pt x="1" y="9461"/>
                    <a:pt x="1" y="6093"/>
                  </a:cubicBezTo>
                  <a:cubicBezTo>
                    <a:pt x="1" y="2726"/>
                    <a:pt x="2704" y="0"/>
                    <a:pt x="6049" y="0"/>
                  </a:cubicBezTo>
                  <a:cubicBezTo>
                    <a:pt x="9417" y="0"/>
                    <a:pt x="12120" y="2726"/>
                    <a:pt x="12120" y="6093"/>
                  </a:cubicBezTo>
                  <a:close/>
                </a:path>
              </a:pathLst>
            </a:custGeom>
            <a:noFill/>
            <a:ln w="6650" cap="flat" cmpd="sng">
              <a:solidFill>
                <a:schemeClr val="accent6"/>
              </a:solidFill>
              <a:prstDash val="solid"/>
              <a:miter lim="221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7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4238" name="Google Shape;4238;p7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39" name="Google Shape;4239;p7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0" name="Google Shape;4240;p74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1" name="Google Shape;4241;p7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5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6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50" name="Google Shape;4250;p7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1" name="Google Shape;4251;p7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781;p40">
            <a:extLst>
              <a:ext uri="{FF2B5EF4-FFF2-40B4-BE49-F238E27FC236}">
                <a16:creationId xmlns:a16="http://schemas.microsoft.com/office/drawing/2014/main" id="{083A6F53-FABA-4886-BF3C-8C466DEB638E}"/>
              </a:ext>
            </a:extLst>
          </p:cNvPr>
          <p:cNvSpPr txBox="1">
            <a:spLocks/>
          </p:cNvSpPr>
          <p:nvPr/>
        </p:nvSpPr>
        <p:spPr>
          <a:xfrm>
            <a:off x="1490275" y="554745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kk-KZ" sz="2000" b="1" dirty="0">
                <a:solidFill>
                  <a:srgbClr val="7030A0"/>
                </a:solidFill>
                <a:latin typeface="Ubuntu" panose="020B0604020202020204" charset="0"/>
              </a:rPr>
              <a:t>Гироскопиялық датчиктің </a:t>
            </a:r>
            <a:r>
              <a:rPr lang="ru-KZ" sz="2000" b="1" dirty="0" err="1">
                <a:solidFill>
                  <a:srgbClr val="7030A0"/>
                </a:solidFill>
                <a:latin typeface="Ubuntu" panose="020B0604020202020204" charset="0"/>
              </a:rPr>
              <a:t>ерекшеліктері</a:t>
            </a:r>
            <a:endParaRPr lang="ru-KZ" sz="2000" b="1" dirty="0">
              <a:solidFill>
                <a:srgbClr val="7030A0"/>
              </a:solidFill>
              <a:latin typeface="Ubuntu" panose="020B0604020202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4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Google Shape;4198;p7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7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7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74"/>
          <p:cNvSpPr/>
          <p:nvPr/>
        </p:nvSpPr>
        <p:spPr>
          <a:xfrm flipH="1">
            <a:off x="4640163" y="33893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74"/>
          <p:cNvSpPr txBox="1">
            <a:spLocks noGrp="1"/>
          </p:cNvSpPr>
          <p:nvPr>
            <p:ph type="body" idx="1"/>
          </p:nvPr>
        </p:nvSpPr>
        <p:spPr>
          <a:xfrm flipH="1">
            <a:off x="962213" y="1347354"/>
            <a:ext cx="7121911" cy="31428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dirty="0">
                <a:solidFill>
                  <a:schemeClr val="accent6"/>
                </a:solidFill>
              </a:rPr>
              <a:t>Осы </a:t>
            </a:r>
            <a:r>
              <a:rPr lang="ru-RU" sz="2000" b="0" dirty="0" err="1">
                <a:solidFill>
                  <a:schemeClr val="accent6"/>
                </a:solidFill>
              </a:rPr>
              <a:t>датчиктің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көмегімен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роботтың</a:t>
            </a:r>
            <a:r>
              <a:rPr lang="ru-RU" sz="2000" b="0" dirty="0">
                <a:solidFill>
                  <a:schemeClr val="accent6"/>
                </a:solidFill>
              </a:rPr>
              <a:t> ось </a:t>
            </a:r>
            <a:r>
              <a:rPr lang="ru-RU" sz="2000" b="0" dirty="0" err="1">
                <a:solidFill>
                  <a:schemeClr val="accent6"/>
                </a:solidFill>
              </a:rPr>
              <a:t>айналасындағы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бұрылыстарын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оңай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бағдарламалауға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Сенсорда</a:t>
            </a:r>
            <a:r>
              <a:rPr lang="ru-RU" sz="2000" b="0" dirty="0">
                <a:solidFill>
                  <a:schemeClr val="accent6"/>
                </a:solidFill>
              </a:rPr>
              <a:t> 1 килогерц </a:t>
            </a:r>
            <a:r>
              <a:rPr lang="ru-RU" sz="2000" b="0" dirty="0" err="1">
                <a:solidFill>
                  <a:schemeClr val="accent6"/>
                </a:solidFill>
              </a:rPr>
              <a:t>іріктеу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жиілігі</a:t>
            </a:r>
            <a:r>
              <a:rPr lang="ru-RU" sz="2000" b="0" dirty="0">
                <a:solidFill>
                  <a:schemeClr val="accent6"/>
                </a:solidFill>
              </a:rPr>
              <a:t> бар. </a:t>
            </a:r>
            <a:r>
              <a:rPr lang="ru-RU" b="0" dirty="0">
                <a:solidFill>
                  <a:schemeClr val="accent6"/>
                </a:solidFill>
              </a:rPr>
              <a:t>Датчик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>
                <a:solidFill>
                  <a:schemeClr val="accent6"/>
                </a:solidFill>
              </a:rPr>
              <a:t>EV3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бағдарламалау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блогына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b="0" dirty="0" err="1">
                <a:solidFill>
                  <a:schemeClr val="accent6"/>
                </a:solidFill>
              </a:rPr>
              <a:t>ж</a:t>
            </a:r>
            <a:r>
              <a:rPr lang="ru-RU" sz="2000" b="0" dirty="0" err="1">
                <a:solidFill>
                  <a:schemeClr val="accent6"/>
                </a:solidFill>
              </a:rPr>
              <a:t>иынтыққа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кіретін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жалпақ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қара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қосылым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кабелімен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Гироскопиялық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сенсорды</a:t>
            </a:r>
            <a:r>
              <a:rPr lang="ru-RU" sz="2000" b="0" dirty="0">
                <a:solidFill>
                  <a:schemeClr val="accent6"/>
                </a:solidFill>
              </a:rPr>
              <a:t> 1-ден 4-ке </a:t>
            </a:r>
            <a:r>
              <a:rPr lang="ru-RU" sz="2000" b="0" dirty="0" err="1">
                <a:solidFill>
                  <a:schemeClr val="accent6"/>
                </a:solidFill>
              </a:rPr>
              <a:t>дейінгі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сандармен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көрсетілген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кез-келген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кіріс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портына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қосуға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ru-RU" sz="2000" b="0" dirty="0" err="1">
                <a:solidFill>
                  <a:schemeClr val="accent6"/>
                </a:solidFill>
              </a:rPr>
              <a:t>Бірақ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әдепкі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бойынша</a:t>
            </a:r>
            <a:r>
              <a:rPr lang="ru-RU" sz="2000" b="0" dirty="0">
                <a:solidFill>
                  <a:schemeClr val="accent6"/>
                </a:solidFill>
              </a:rPr>
              <a:t> сенсор </a:t>
            </a:r>
            <a:r>
              <a:rPr lang="ru-RU" sz="2000" b="0" dirty="0" err="1">
                <a:solidFill>
                  <a:schemeClr val="accent6"/>
                </a:solidFill>
              </a:rPr>
              <a:t>екінші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портқа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қосылады</a:t>
            </a:r>
            <a:r>
              <a:rPr lang="ru-RU" sz="2000" b="0" dirty="0">
                <a:solidFill>
                  <a:schemeClr val="accent6"/>
                </a:solidFill>
              </a:rPr>
              <a:t>. </a:t>
            </a:r>
            <a:r>
              <a:rPr lang="en-US" sz="2000" b="0" dirty="0">
                <a:solidFill>
                  <a:schemeClr val="accent6"/>
                </a:solidFill>
              </a:rPr>
              <a:t>Lego EV3 </a:t>
            </a:r>
            <a:r>
              <a:rPr lang="ru-RU" sz="2000" b="0" dirty="0" err="1">
                <a:solidFill>
                  <a:schemeClr val="accent6"/>
                </a:solidFill>
              </a:rPr>
              <a:t>контроллерінің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бағдарламалық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жасақтамасы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сенсордың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қосылу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портын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автоматты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түрде</a:t>
            </a:r>
            <a:r>
              <a:rPr lang="ru-RU" sz="2000" b="0" dirty="0">
                <a:solidFill>
                  <a:schemeClr val="accent6"/>
                </a:solidFill>
              </a:rPr>
              <a:t> </a:t>
            </a:r>
            <a:r>
              <a:rPr lang="ru-RU" sz="2000" b="0" dirty="0" err="1">
                <a:solidFill>
                  <a:schemeClr val="accent6"/>
                </a:solidFill>
              </a:rPr>
              <a:t>анықтайды</a:t>
            </a:r>
            <a:r>
              <a:rPr lang="ru-RU" sz="2000" b="0" dirty="0">
                <a:solidFill>
                  <a:schemeClr val="accent6"/>
                </a:solidFill>
              </a:rPr>
              <a:t>.</a:t>
            </a:r>
            <a:endParaRPr lang="ru-RU" b="0" dirty="0">
              <a:solidFill>
                <a:schemeClr val="accent6"/>
              </a:solidFill>
            </a:endParaRPr>
          </a:p>
        </p:txBody>
      </p:sp>
      <p:grpSp>
        <p:nvGrpSpPr>
          <p:cNvPr id="4237" name="Google Shape;4237;p74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4238" name="Google Shape;4238;p74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39" name="Google Shape;4239;p74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40" name="Google Shape;4240;p74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1" name="Google Shape;4241;p74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2" name="Google Shape;4242;p74">
            <a:hlinkClick r:id="" action="ppaction://noaction"/>
          </p:cNvPr>
          <p:cNvSpPr/>
          <p:nvPr/>
        </p:nvSpPr>
        <p:spPr>
          <a:xfrm rot="5400000">
            <a:off x="8034175" y="3124075"/>
            <a:ext cx="11589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3" name="Google Shape;4243;p74">
            <a:hlinkClick r:id="rId5" action="ppaction://hlinksldjump"/>
          </p:cNvPr>
          <p:cNvSpPr/>
          <p:nvPr/>
        </p:nvSpPr>
        <p:spPr>
          <a:xfrm rot="5400000">
            <a:off x="7968625" y="1902850"/>
            <a:ext cx="1290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4" name="Google Shape;4244;p74">
            <a:hlinkClick r:id="" action="ppaction://noaction"/>
          </p:cNvPr>
          <p:cNvSpPr/>
          <p:nvPr/>
        </p:nvSpPr>
        <p:spPr>
          <a:xfrm rot="5400000">
            <a:off x="7955425" y="4354875"/>
            <a:ext cx="13164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5" name="Google Shape;4245;p74">
            <a:hlinkClick r:id="rId5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6" name="Google Shape;4246;p74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7" name="Google Shape;4247;p74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48" name="Google Shape;4248;p74">
            <a:hlinkClick r:id="rId6" action="ppaction://hlinksldjump"/>
          </p:cNvPr>
          <p:cNvSpPr/>
          <p:nvPr/>
        </p:nvSpPr>
        <p:spPr>
          <a:xfrm rot="5400000">
            <a:off x="8024275" y="672825"/>
            <a:ext cx="11787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9" name="Google Shape;4249;p74">
            <a:hlinkClick r:id="rId6" action="ppaction://hlinksldjump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250" name="Google Shape;4250;p74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1" name="Google Shape;4251;p74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686684"/>
      </p:ext>
    </p:extLst>
  </p:cSld>
  <p:clrMapOvr>
    <a:masterClrMapping/>
  </p:clrMapOvr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624</Words>
  <Application>Microsoft Office PowerPoint</Application>
  <PresentationFormat>Экран (16:9)</PresentationFormat>
  <Paragraphs>144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Ubuntu</vt:lpstr>
      <vt:lpstr>Cambria Math</vt:lpstr>
      <vt:lpstr>Calibri</vt:lpstr>
      <vt:lpstr>Arial</vt:lpstr>
      <vt:lpstr>Online Learning Planner by Sildesgo</vt:lpstr>
      <vt:lpstr>БҰРЫЛЫСТАР</vt:lpstr>
      <vt:lpstr>Бүгінгі сабақта: </vt:lpstr>
      <vt:lpstr>Презентация PowerPoint</vt:lpstr>
      <vt:lpstr>Презентация PowerPoint</vt:lpstr>
      <vt:lpstr>Гироскопиялық датчиктің режимдері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Гироскопиялық датчикті қосу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БҰРЫЛЫСТАР</dc:title>
  <cp:lastModifiedBy>Данагул</cp:lastModifiedBy>
  <cp:revision>45</cp:revision>
  <dcterms:modified xsi:type="dcterms:W3CDTF">2025-03-02T13:25:47Z</dcterms:modified>
</cp:coreProperties>
</file>