
<file path=[Content_Types].xml><?xml version="1.0" encoding="utf-8"?>
<Types xmlns="http://schemas.openxmlformats.org/package/2006/content-types">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changesInfos/changesInfo1.xml" ContentType="application/vnd.ms-powerpoint.changesinfo+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1" r:id="rId2"/>
  </p:sldMasterIdLst>
  <p:notesMasterIdLst>
    <p:notesMasterId r:id="rId27"/>
  </p:notesMasterIdLst>
  <p:handoutMasterIdLst>
    <p:handoutMasterId r:id="rId28"/>
  </p:handoutMasterIdLst>
  <p:sldIdLst>
    <p:sldId id="258" r:id="rId3"/>
    <p:sldId id="259" r:id="rId4"/>
    <p:sldId id="439" r:id="rId5"/>
    <p:sldId id="440" r:id="rId6"/>
    <p:sldId id="459" r:id="rId7"/>
    <p:sldId id="457" r:id="rId8"/>
    <p:sldId id="461" r:id="rId9"/>
    <p:sldId id="460" r:id="rId10"/>
    <p:sldId id="449" r:id="rId11"/>
    <p:sldId id="463" r:id="rId12"/>
    <p:sldId id="462" r:id="rId13"/>
    <p:sldId id="454" r:id="rId14"/>
    <p:sldId id="464" r:id="rId15"/>
    <p:sldId id="425" r:id="rId16"/>
    <p:sldId id="465" r:id="rId17"/>
    <p:sldId id="466" r:id="rId18"/>
    <p:sldId id="451" r:id="rId19"/>
    <p:sldId id="467" r:id="rId20"/>
    <p:sldId id="468" r:id="rId21"/>
    <p:sldId id="469" r:id="rId22"/>
    <p:sldId id="406" r:id="rId23"/>
    <p:sldId id="455" r:id="rId24"/>
    <p:sldId id="306" r:id="rId25"/>
    <p:sldId id="47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ziz Azi" initials="A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3C5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736AC1-81A9-4FFB-AB83-099A94D1EB1B}" v="9" dt="2021-03-19T11:26:31.980"/>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151" autoAdjust="0"/>
    <p:restoredTop sz="95226" autoAdjust="0"/>
  </p:normalViewPr>
  <p:slideViewPr>
    <p:cSldViewPr snapToGrid="0" showGuides="1">
      <p:cViewPr varScale="1">
        <p:scale>
          <a:sx n="42" d="100"/>
          <a:sy n="42" d="100"/>
        </p:scale>
        <p:origin x="-115" y="-970"/>
      </p:cViewPr>
      <p:guideLst>
        <p:guide orient="horz" pos="2183"/>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8" d="100"/>
          <a:sy n="88" d="100"/>
        </p:scale>
        <p:origin x="-3822"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Актолкын Шамбулова" userId="681929cbd6f942a6" providerId="LiveId" clId="{EC736AC1-81A9-4FFB-AB83-099A94D1EB1B}"/>
    <pc:docChg chg="custSel delSld modSld">
      <pc:chgData name="Актолкын Шамбулова" userId="681929cbd6f942a6" providerId="LiveId" clId="{EC736AC1-81A9-4FFB-AB83-099A94D1EB1B}" dt="2021-03-19T11:28:37.799" v="11" actId="47"/>
      <pc:docMkLst>
        <pc:docMk/>
      </pc:docMkLst>
      <pc:sldChg chg="modAnim">
        <pc:chgData name="Актолкын Шамбулова" userId="681929cbd6f942a6" providerId="LiveId" clId="{EC736AC1-81A9-4FFB-AB83-099A94D1EB1B}" dt="2021-03-19T11:26:31.980" v="10"/>
        <pc:sldMkLst>
          <pc:docMk/>
          <pc:sldMk cId="2040051870" sldId="426"/>
        </pc:sldMkLst>
      </pc:sldChg>
      <pc:sldChg chg="modSp mod">
        <pc:chgData name="Актолкын Шамбулова" userId="681929cbd6f942a6" providerId="LiveId" clId="{EC736AC1-81A9-4FFB-AB83-099A94D1EB1B}" dt="2021-03-19T11:21:46.752" v="4" actId="1076"/>
        <pc:sldMkLst>
          <pc:docMk/>
          <pc:sldMk cId="1293730427" sldId="445"/>
        </pc:sldMkLst>
        <pc:spChg chg="mod">
          <ac:chgData name="Актолкын Шамбулова" userId="681929cbd6f942a6" providerId="LiveId" clId="{EC736AC1-81A9-4FFB-AB83-099A94D1EB1B}" dt="2021-03-19T11:21:46.752" v="4" actId="1076"/>
          <ac:spMkLst>
            <pc:docMk/>
            <pc:sldMk cId="1293730427" sldId="445"/>
            <ac:spMk id="153" creationId="{00000000-0000-0000-0000-000000000000}"/>
          </ac:spMkLst>
        </pc:spChg>
      </pc:sldChg>
      <pc:sldChg chg="delSp del mod">
        <pc:chgData name="Актолкын Шамбулова" userId="681929cbd6f942a6" providerId="LiveId" clId="{EC736AC1-81A9-4FFB-AB83-099A94D1EB1B}" dt="2021-03-19T11:28:37.799" v="11" actId="47"/>
        <pc:sldMkLst>
          <pc:docMk/>
          <pc:sldMk cId="4168045557" sldId="448"/>
        </pc:sldMkLst>
        <pc:spChg chg="del">
          <ac:chgData name="Актолкын Шамбулова" userId="681929cbd6f942a6" providerId="LiveId" clId="{EC736AC1-81A9-4FFB-AB83-099A94D1EB1B}" dt="2021-03-19T11:26:00.580" v="5" actId="478"/>
          <ac:spMkLst>
            <pc:docMk/>
            <pc:sldMk cId="4168045557" sldId="448"/>
            <ac:spMk id="1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EB9A8C55-0C4F-40BB-9F99-5F31E30548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4" name="Footer Placeholder 3">
            <a:extLst>
              <a:ext uri="{FF2B5EF4-FFF2-40B4-BE49-F238E27FC236}">
                <a16:creationId xmlns="" xmlns:a16="http://schemas.microsoft.com/office/drawing/2014/main" id="{15585356-880D-4B4F-931D-BBC9E4665E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 xmlns:a16="http://schemas.microsoft.com/office/drawing/2014/main" id="{33618BE5-F755-4EC7-8913-ED860531EC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59BD0D-08DD-43E5-AD72-BB64A5D8EE76}" type="slidenum">
              <a:rPr lang="en-ID" smtClean="0"/>
              <a:pPr/>
              <a:t>‹#›</a:t>
            </a:fld>
            <a:endParaRPr lang="en-ID"/>
          </a:p>
        </p:txBody>
      </p:sp>
      <p:sp>
        <p:nvSpPr>
          <p:cNvPr id="3" name="Date Placeholder 2">
            <a:extLst>
              <a:ext uri="{FF2B5EF4-FFF2-40B4-BE49-F238E27FC236}">
                <a16:creationId xmlns="" xmlns:a16="http://schemas.microsoft.com/office/drawing/2014/main" id="{655361D2-F044-4A78-BD0F-51EFE46052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343C4A-49E8-45E3-8518-FBFCD6640E5B}" type="datetimeFigureOut">
              <a:rPr lang="en-ID" smtClean="0"/>
              <a:pPr/>
              <a:t>12/04/2021</a:t>
            </a:fld>
            <a:endParaRPr lang="en-ID"/>
          </a:p>
        </p:txBody>
      </p:sp>
    </p:spTree>
    <p:extLst>
      <p:ext uri="{BB962C8B-B14F-4D97-AF65-F5344CB8AC3E}">
        <p14:creationId xmlns="" xmlns:p14="http://schemas.microsoft.com/office/powerpoint/2010/main" val="3642170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4660AB-C737-4725-A59E-73096A219B67}" type="datetimeFigureOut">
              <a:rPr lang="en-US" smtClean="0"/>
              <a:pPr/>
              <a:t>4/12/2021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9B9867-A8D7-43CA-B62E-65ACB63F0B12}" type="slidenum">
              <a:rPr lang="en-US" smtClean="0"/>
              <a:pPr/>
              <a:t>‹#›</a:t>
            </a:fld>
            <a:endParaRPr lang="en-US"/>
          </a:p>
        </p:txBody>
      </p:sp>
    </p:spTree>
    <p:extLst>
      <p:ext uri="{BB962C8B-B14F-4D97-AF65-F5344CB8AC3E}">
        <p14:creationId xmlns="" xmlns:p14="http://schemas.microsoft.com/office/powerpoint/2010/main" val="2334178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59B9867-A8D7-43CA-B62E-65ACB63F0B12}" type="slidenum">
              <a:rPr lang="en-US" smtClean="0"/>
              <a:pPr/>
              <a:t>2</a:t>
            </a:fld>
            <a:endParaRPr lang="en-US"/>
          </a:p>
        </p:txBody>
      </p:sp>
    </p:spTree>
    <p:extLst>
      <p:ext uri="{BB962C8B-B14F-4D97-AF65-F5344CB8AC3E}">
        <p14:creationId xmlns="" xmlns:p14="http://schemas.microsoft.com/office/powerpoint/2010/main" val="3136095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59B9867-A8D7-43CA-B62E-65ACB63F0B12}" type="slidenum">
              <a:rPr lang="en-US" smtClean="0"/>
              <a:pPr/>
              <a:t>23</a:t>
            </a:fld>
            <a:endParaRPr lang="en-US"/>
          </a:p>
        </p:txBody>
      </p:sp>
    </p:spTree>
    <p:extLst>
      <p:ext uri="{BB962C8B-B14F-4D97-AF65-F5344CB8AC3E}">
        <p14:creationId xmlns="" xmlns:p14="http://schemas.microsoft.com/office/powerpoint/2010/main" val="3136095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021150699"/>
      </p:ext>
    </p:extLst>
  </p:cSld>
  <p:clrMapOvr>
    <a:masterClrMapping/>
  </p:clrMapOvr>
  <p:extLst>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itle 1">
            <a:extLst>
              <a:ext uri="{FF2B5EF4-FFF2-40B4-BE49-F238E27FC236}">
                <a16:creationId xmlns="" xmlns:a16="http://schemas.microsoft.com/office/drawing/2014/main" id="{F8C38F88-B935-4484-825B-1317F7115979}"/>
              </a:ext>
            </a:extLst>
          </p:cNvPr>
          <p:cNvSpPr>
            <a:spLocks noGrp="1"/>
          </p:cNvSpPr>
          <p:nvPr>
            <p:ph type="ctrTitle" hasCustomPrompt="1"/>
          </p:nvPr>
        </p:nvSpPr>
        <p:spPr>
          <a:xfrm>
            <a:off x="6383057" y="586643"/>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 xmlns:p14="http://schemas.microsoft.com/office/powerpoint/2010/main" val="1407578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Title 1">
            <a:extLst>
              <a:ext uri="{FF2B5EF4-FFF2-40B4-BE49-F238E27FC236}">
                <a16:creationId xmlns="" xmlns:a16="http://schemas.microsoft.com/office/drawing/2014/main" id="{0A335B13-64DC-434F-A109-D43A41E8DD74}"/>
              </a:ext>
            </a:extLst>
          </p:cNvPr>
          <p:cNvSpPr>
            <a:spLocks noGrp="1"/>
          </p:cNvSpPr>
          <p:nvPr>
            <p:ph type="ctrTitle" hasCustomPrompt="1"/>
          </p:nvPr>
        </p:nvSpPr>
        <p:spPr>
          <a:xfrm>
            <a:off x="6575596" y="111052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7" name="Picture Placeholder 6">
            <a:extLst>
              <a:ext uri="{FF2B5EF4-FFF2-40B4-BE49-F238E27FC236}">
                <a16:creationId xmlns="" xmlns:a16="http://schemas.microsoft.com/office/drawing/2014/main" id="{9F75258C-901B-47AE-A254-21F0DFFD5F2D}"/>
              </a:ext>
            </a:extLst>
          </p:cNvPr>
          <p:cNvSpPr>
            <a:spLocks noGrp="1"/>
          </p:cNvSpPr>
          <p:nvPr>
            <p:ph type="pic" sz="quarter" idx="13"/>
          </p:nvPr>
        </p:nvSpPr>
        <p:spPr>
          <a:xfrm>
            <a:off x="968673" y="1051031"/>
            <a:ext cx="4881083" cy="517146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Tree>
    <p:extLst>
      <p:ext uri="{BB962C8B-B14F-4D97-AF65-F5344CB8AC3E}">
        <p14:creationId xmlns="" xmlns:p14="http://schemas.microsoft.com/office/powerpoint/2010/main" val="1499548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Picture Placeholder 9">
            <a:extLst>
              <a:ext uri="{FF2B5EF4-FFF2-40B4-BE49-F238E27FC236}">
                <a16:creationId xmlns="" xmlns:a16="http://schemas.microsoft.com/office/drawing/2014/main" id="{21A36352-01F6-498C-8E1D-F0BC2021EDA6}"/>
              </a:ext>
            </a:extLst>
          </p:cNvPr>
          <p:cNvSpPr>
            <a:spLocks noGrp="1"/>
          </p:cNvSpPr>
          <p:nvPr>
            <p:ph type="pic" sz="quarter" idx="13"/>
          </p:nvPr>
        </p:nvSpPr>
        <p:spPr>
          <a:xfrm>
            <a:off x="5955086" y="117483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1" name="Picture Placeholder 10">
            <a:extLst>
              <a:ext uri="{FF2B5EF4-FFF2-40B4-BE49-F238E27FC236}">
                <a16:creationId xmlns="" xmlns:a16="http://schemas.microsoft.com/office/drawing/2014/main" id="{2D45CE94-76F3-4435-9141-AE9B896BD56B}"/>
              </a:ext>
            </a:extLst>
          </p:cNvPr>
          <p:cNvSpPr>
            <a:spLocks noGrp="1"/>
          </p:cNvSpPr>
          <p:nvPr>
            <p:ph type="pic" sz="quarter" idx="14"/>
          </p:nvPr>
        </p:nvSpPr>
        <p:spPr>
          <a:xfrm>
            <a:off x="5955086" y="387231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2" name="Title 1">
            <a:extLst>
              <a:ext uri="{FF2B5EF4-FFF2-40B4-BE49-F238E27FC236}">
                <a16:creationId xmlns="" xmlns:a16="http://schemas.microsoft.com/office/drawing/2014/main" id="{9CE34D4E-09A7-40E0-B75F-365D1BEA885E}"/>
              </a:ext>
            </a:extLst>
          </p:cNvPr>
          <p:cNvSpPr>
            <a:spLocks noGrp="1"/>
          </p:cNvSpPr>
          <p:nvPr>
            <p:ph type="ctrTitle" hasCustomPrompt="1"/>
          </p:nvPr>
        </p:nvSpPr>
        <p:spPr>
          <a:xfrm>
            <a:off x="942716" y="1082110"/>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 xmlns:p14="http://schemas.microsoft.com/office/powerpoint/2010/main" val="1711686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6" name="Picture Placeholder 15">
            <a:extLst>
              <a:ext uri="{FF2B5EF4-FFF2-40B4-BE49-F238E27FC236}">
                <a16:creationId xmlns="" xmlns:a16="http://schemas.microsoft.com/office/drawing/2014/main" id="{09C7FD82-7F33-40B4-8043-7F05F3727B04}"/>
              </a:ext>
            </a:extLst>
          </p:cNvPr>
          <p:cNvSpPr>
            <a:spLocks noGrp="1"/>
          </p:cNvSpPr>
          <p:nvPr>
            <p:ph type="pic" sz="quarter" idx="16"/>
          </p:nvPr>
        </p:nvSpPr>
        <p:spPr>
          <a:xfrm>
            <a:off x="942716" y="387231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2" name="Title 1">
            <a:extLst>
              <a:ext uri="{FF2B5EF4-FFF2-40B4-BE49-F238E27FC236}">
                <a16:creationId xmlns="" xmlns:a16="http://schemas.microsoft.com/office/drawing/2014/main" id="{9CE34D4E-09A7-40E0-B75F-365D1BEA885E}"/>
              </a:ext>
            </a:extLst>
          </p:cNvPr>
          <p:cNvSpPr>
            <a:spLocks noGrp="1"/>
          </p:cNvSpPr>
          <p:nvPr>
            <p:ph type="ctrTitle" hasCustomPrompt="1"/>
          </p:nvPr>
        </p:nvSpPr>
        <p:spPr>
          <a:xfrm>
            <a:off x="942716" y="977938"/>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14" name="Picture Placeholder 13">
            <a:extLst>
              <a:ext uri="{FF2B5EF4-FFF2-40B4-BE49-F238E27FC236}">
                <a16:creationId xmlns="" xmlns:a16="http://schemas.microsoft.com/office/drawing/2014/main" id="{F2B13A89-47B9-47C0-82C5-EF69E144570B}"/>
              </a:ext>
            </a:extLst>
          </p:cNvPr>
          <p:cNvSpPr>
            <a:spLocks noGrp="1"/>
          </p:cNvSpPr>
          <p:nvPr>
            <p:ph type="pic" sz="quarter" idx="13"/>
          </p:nvPr>
        </p:nvSpPr>
        <p:spPr>
          <a:xfrm>
            <a:off x="6383351" y="117483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5" name="Picture Placeholder 14">
            <a:extLst>
              <a:ext uri="{FF2B5EF4-FFF2-40B4-BE49-F238E27FC236}">
                <a16:creationId xmlns="" xmlns:a16="http://schemas.microsoft.com/office/drawing/2014/main" id="{088ABD45-FF79-487C-91F5-BDEF8D54A8EA}"/>
              </a:ext>
            </a:extLst>
          </p:cNvPr>
          <p:cNvSpPr>
            <a:spLocks noGrp="1"/>
          </p:cNvSpPr>
          <p:nvPr>
            <p:ph type="pic" sz="quarter" idx="14"/>
          </p:nvPr>
        </p:nvSpPr>
        <p:spPr>
          <a:xfrm>
            <a:off x="6383351" y="387231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Tree>
    <p:extLst>
      <p:ext uri="{BB962C8B-B14F-4D97-AF65-F5344CB8AC3E}">
        <p14:creationId xmlns="" xmlns:p14="http://schemas.microsoft.com/office/powerpoint/2010/main" val="3032019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Picture Placeholder 15">
            <a:extLst>
              <a:ext uri="{FF2B5EF4-FFF2-40B4-BE49-F238E27FC236}">
                <a16:creationId xmlns="" xmlns:a16="http://schemas.microsoft.com/office/drawing/2014/main" id="{40FB3B7B-E82C-4D07-BF23-26DA8F42CD5E}"/>
              </a:ext>
            </a:extLst>
          </p:cNvPr>
          <p:cNvSpPr>
            <a:spLocks noGrp="1"/>
          </p:cNvSpPr>
          <p:nvPr>
            <p:ph type="pic" sz="quarter" idx="16"/>
          </p:nvPr>
        </p:nvSpPr>
        <p:spPr>
          <a:xfrm>
            <a:off x="0" y="0"/>
            <a:ext cx="5760720" cy="6858000"/>
          </a:xfrm>
          <a:prstGeom prst="rect">
            <a:avLst/>
          </a:prstGeom>
          <a:solidFill>
            <a:schemeClr val="bg2">
              <a:lumMod val="75000"/>
            </a:schemeClr>
          </a:solidFill>
        </p:spPr>
        <p:txBody>
          <a:bodyPr wrap="square" anchor="ctr">
            <a:noAutofit/>
          </a:bodyPr>
          <a:lstStyle>
            <a:lvl1pPr algn="ctr">
              <a:defRPr/>
            </a:lvl1pPr>
          </a:lstStyle>
          <a:p>
            <a:endParaRPr lang="en-ID"/>
          </a:p>
        </p:txBody>
      </p:sp>
      <p:sp>
        <p:nvSpPr>
          <p:cNvPr id="11" name="Title 1">
            <a:extLst>
              <a:ext uri="{FF2B5EF4-FFF2-40B4-BE49-F238E27FC236}">
                <a16:creationId xmlns="" xmlns:a16="http://schemas.microsoft.com/office/drawing/2014/main" id="{D219FE39-30ED-428F-BAD8-39CD85C52EB1}"/>
              </a:ext>
            </a:extLst>
          </p:cNvPr>
          <p:cNvSpPr>
            <a:spLocks noGrp="1"/>
          </p:cNvSpPr>
          <p:nvPr>
            <p:ph type="ctrTitle" hasCustomPrompt="1"/>
          </p:nvPr>
        </p:nvSpPr>
        <p:spPr>
          <a:xfrm>
            <a:off x="6434904" y="791200"/>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 xmlns:p14="http://schemas.microsoft.com/office/powerpoint/2010/main" val="1087897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6" name="Picture Placeholder 9">
            <a:extLst>
              <a:ext uri="{FF2B5EF4-FFF2-40B4-BE49-F238E27FC236}">
                <a16:creationId xmlns="" xmlns:a16="http://schemas.microsoft.com/office/drawing/2014/main" id="{E8F9B0B5-E5BC-421A-9F49-1EA8AE36496C}"/>
              </a:ext>
            </a:extLst>
          </p:cNvPr>
          <p:cNvSpPr>
            <a:spLocks noGrp="1"/>
          </p:cNvSpPr>
          <p:nvPr>
            <p:ph type="pic" sz="quarter" idx="18"/>
          </p:nvPr>
        </p:nvSpPr>
        <p:spPr>
          <a:xfrm>
            <a:off x="6300488" y="2951545"/>
            <a:ext cx="4948798" cy="3259534"/>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5" name="Picture Placeholder 9">
            <a:extLst>
              <a:ext uri="{FF2B5EF4-FFF2-40B4-BE49-F238E27FC236}">
                <a16:creationId xmlns="" xmlns:a16="http://schemas.microsoft.com/office/drawing/2014/main" id="{8E8120B0-9FBE-4C78-A7DA-85D7DA82E3C0}"/>
              </a:ext>
            </a:extLst>
          </p:cNvPr>
          <p:cNvSpPr>
            <a:spLocks noGrp="1"/>
          </p:cNvSpPr>
          <p:nvPr>
            <p:ph type="pic" sz="quarter" idx="13"/>
          </p:nvPr>
        </p:nvSpPr>
        <p:spPr>
          <a:xfrm>
            <a:off x="942714" y="2951545"/>
            <a:ext cx="4948798" cy="3259534"/>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1" name="Title 1">
            <a:extLst>
              <a:ext uri="{FF2B5EF4-FFF2-40B4-BE49-F238E27FC236}">
                <a16:creationId xmlns="" xmlns:a16="http://schemas.microsoft.com/office/drawing/2014/main" id="{FB5144F3-59CC-4E8E-81F3-413EB3A51E74}"/>
              </a:ext>
            </a:extLst>
          </p:cNvPr>
          <p:cNvSpPr>
            <a:spLocks noGrp="1"/>
          </p:cNvSpPr>
          <p:nvPr>
            <p:ph type="ctrTitle" hasCustomPrompt="1"/>
          </p:nvPr>
        </p:nvSpPr>
        <p:spPr>
          <a:xfrm>
            <a:off x="942716" y="89691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 xmlns:p14="http://schemas.microsoft.com/office/powerpoint/2010/main" val="680712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7" name="Picture Placeholder 9">
            <a:extLst>
              <a:ext uri="{FF2B5EF4-FFF2-40B4-BE49-F238E27FC236}">
                <a16:creationId xmlns="" xmlns:a16="http://schemas.microsoft.com/office/drawing/2014/main" id="{F4767D20-668F-40A0-BCA8-2B03579DE66D}"/>
              </a:ext>
            </a:extLst>
          </p:cNvPr>
          <p:cNvSpPr>
            <a:spLocks noGrp="1"/>
          </p:cNvSpPr>
          <p:nvPr>
            <p:ph type="pic" sz="quarter" idx="16"/>
          </p:nvPr>
        </p:nvSpPr>
        <p:spPr>
          <a:xfrm>
            <a:off x="505756" y="867163"/>
            <a:ext cx="5248792" cy="2848310"/>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0" name="Title 1">
            <a:extLst>
              <a:ext uri="{FF2B5EF4-FFF2-40B4-BE49-F238E27FC236}">
                <a16:creationId xmlns="" xmlns:a16="http://schemas.microsoft.com/office/drawing/2014/main" id="{8DBB746C-0ADC-4E71-BA37-D4378CAE29E8}"/>
              </a:ext>
            </a:extLst>
          </p:cNvPr>
          <p:cNvSpPr>
            <a:spLocks noGrp="1"/>
          </p:cNvSpPr>
          <p:nvPr>
            <p:ph type="ctrTitle" hasCustomPrompt="1"/>
          </p:nvPr>
        </p:nvSpPr>
        <p:spPr>
          <a:xfrm>
            <a:off x="6437454" y="88008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18" name="Picture Placeholder 9">
            <a:extLst>
              <a:ext uri="{FF2B5EF4-FFF2-40B4-BE49-F238E27FC236}">
                <a16:creationId xmlns="" xmlns:a16="http://schemas.microsoft.com/office/drawing/2014/main" id="{B8DFB98F-1E0E-41D1-87AB-F45AF6C46693}"/>
              </a:ext>
            </a:extLst>
          </p:cNvPr>
          <p:cNvSpPr>
            <a:spLocks noGrp="1"/>
          </p:cNvSpPr>
          <p:nvPr>
            <p:ph type="pic" sz="quarter" idx="17"/>
          </p:nvPr>
        </p:nvSpPr>
        <p:spPr>
          <a:xfrm>
            <a:off x="505757" y="3831220"/>
            <a:ext cx="2568251" cy="2725557"/>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22" name="Picture Placeholder 9">
            <a:extLst>
              <a:ext uri="{FF2B5EF4-FFF2-40B4-BE49-F238E27FC236}">
                <a16:creationId xmlns="" xmlns:a16="http://schemas.microsoft.com/office/drawing/2014/main" id="{B93F1C18-14EE-4396-BAE5-DBFAD47C7E12}"/>
              </a:ext>
            </a:extLst>
          </p:cNvPr>
          <p:cNvSpPr>
            <a:spLocks noGrp="1"/>
          </p:cNvSpPr>
          <p:nvPr>
            <p:ph type="pic" sz="quarter" idx="18"/>
          </p:nvPr>
        </p:nvSpPr>
        <p:spPr>
          <a:xfrm>
            <a:off x="3186297" y="3831220"/>
            <a:ext cx="2568251" cy="2725557"/>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Tree>
    <p:extLst>
      <p:ext uri="{BB962C8B-B14F-4D97-AF65-F5344CB8AC3E}">
        <p14:creationId xmlns="" xmlns:p14="http://schemas.microsoft.com/office/powerpoint/2010/main" val="1409872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9" name="Picture Placeholder 9">
            <a:extLst>
              <a:ext uri="{FF2B5EF4-FFF2-40B4-BE49-F238E27FC236}">
                <a16:creationId xmlns="" xmlns:a16="http://schemas.microsoft.com/office/drawing/2014/main" id="{47909367-C9B0-4EBB-A3FC-EC2057361685}"/>
              </a:ext>
            </a:extLst>
          </p:cNvPr>
          <p:cNvSpPr>
            <a:spLocks noGrp="1"/>
          </p:cNvSpPr>
          <p:nvPr>
            <p:ph type="pic" sz="quarter" idx="17"/>
          </p:nvPr>
        </p:nvSpPr>
        <p:spPr>
          <a:xfrm>
            <a:off x="8916567" y="1537563"/>
            <a:ext cx="2190695" cy="4614315"/>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8" name="Picture Placeholder 9">
            <a:extLst>
              <a:ext uri="{FF2B5EF4-FFF2-40B4-BE49-F238E27FC236}">
                <a16:creationId xmlns="" xmlns:a16="http://schemas.microsoft.com/office/drawing/2014/main" id="{5E4C9993-4434-439D-B3FB-76B01407A250}"/>
              </a:ext>
            </a:extLst>
          </p:cNvPr>
          <p:cNvSpPr>
            <a:spLocks noGrp="1"/>
          </p:cNvSpPr>
          <p:nvPr>
            <p:ph type="pic" sz="quarter" idx="16"/>
          </p:nvPr>
        </p:nvSpPr>
        <p:spPr>
          <a:xfrm>
            <a:off x="7027358" y="1125503"/>
            <a:ext cx="2190695" cy="4614315"/>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1" name="Title 1">
            <a:extLst>
              <a:ext uri="{FF2B5EF4-FFF2-40B4-BE49-F238E27FC236}">
                <a16:creationId xmlns="" xmlns:a16="http://schemas.microsoft.com/office/drawing/2014/main" id="{96815EBE-4EAF-4A3E-B0B5-49AE35A2D1A8}"/>
              </a:ext>
            </a:extLst>
          </p:cNvPr>
          <p:cNvSpPr>
            <a:spLocks noGrp="1"/>
          </p:cNvSpPr>
          <p:nvPr>
            <p:ph type="ctrTitle" hasCustomPrompt="1"/>
          </p:nvPr>
        </p:nvSpPr>
        <p:spPr>
          <a:xfrm>
            <a:off x="942716" y="1024236"/>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 xmlns:p14="http://schemas.microsoft.com/office/powerpoint/2010/main" val="753988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58B0E6FA-785B-4140-91AD-DF0BEBF583D5}"/>
              </a:ext>
            </a:extLst>
          </p:cNvPr>
          <p:cNvSpPr>
            <a:spLocks noGrp="1"/>
          </p:cNvSpPr>
          <p:nvPr>
            <p:ph type="ctrTitle" hasCustomPrompt="1"/>
          </p:nvPr>
        </p:nvSpPr>
        <p:spPr>
          <a:xfrm>
            <a:off x="6506903" y="750658"/>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13" name="Picture Placeholder 9">
            <a:extLst>
              <a:ext uri="{FF2B5EF4-FFF2-40B4-BE49-F238E27FC236}">
                <a16:creationId xmlns="" xmlns:a16="http://schemas.microsoft.com/office/drawing/2014/main" id="{C1C954D3-21FB-4B97-9EE8-81A09B68BB95}"/>
              </a:ext>
            </a:extLst>
          </p:cNvPr>
          <p:cNvSpPr>
            <a:spLocks noGrp="1"/>
          </p:cNvSpPr>
          <p:nvPr>
            <p:ph type="pic" sz="quarter" idx="13"/>
          </p:nvPr>
        </p:nvSpPr>
        <p:spPr>
          <a:xfrm>
            <a:off x="-46299" y="1747778"/>
            <a:ext cx="5347504" cy="3368233"/>
          </a:xfrm>
          <a:prstGeom prst="rect">
            <a:avLst/>
          </a:prstGeom>
          <a:solidFill>
            <a:schemeClr val="bg2">
              <a:lumMod val="75000"/>
            </a:schemeClr>
          </a:solidFill>
        </p:spPr>
        <p:txBody>
          <a:bodyPr wrap="square" anchor="ctr">
            <a:noAutofit/>
          </a:bodyPr>
          <a:lstStyle>
            <a:lvl1pPr algn="ctr">
              <a:defRPr/>
            </a:lvl1pPr>
          </a:lstStyle>
          <a:p>
            <a:endParaRPr lang="en-ID"/>
          </a:p>
        </p:txBody>
      </p:sp>
    </p:spTree>
    <p:extLst>
      <p:ext uri="{BB962C8B-B14F-4D97-AF65-F5344CB8AC3E}">
        <p14:creationId xmlns="" xmlns:p14="http://schemas.microsoft.com/office/powerpoint/2010/main" val="1387685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C3839D2A-4AB5-4CB1-A7D9-3E6AA48BDFE2}"/>
              </a:ext>
            </a:extLst>
          </p:cNvPr>
          <p:cNvSpPr>
            <a:spLocks noGrp="1"/>
          </p:cNvSpPr>
          <p:nvPr>
            <p:ph type="ctrTitle" hasCustomPrompt="1"/>
          </p:nvPr>
        </p:nvSpPr>
        <p:spPr>
          <a:xfrm>
            <a:off x="2665862" y="682491"/>
            <a:ext cx="6860276" cy="1146309"/>
          </a:xfrm>
          <a:prstGeom prst="rect">
            <a:avLst/>
          </a:prstGeom>
        </p:spPr>
        <p:txBody>
          <a:bodyPr anchor="ctr">
            <a:noAutofit/>
          </a:bodyPr>
          <a:lstStyle>
            <a:lvl1pPr algn="ctr">
              <a:defRPr sz="4400" b="1">
                <a:solidFill>
                  <a:schemeClr val="tx1"/>
                </a:solidFill>
              </a:defRPr>
            </a:lvl1pPr>
          </a:lstStyle>
          <a:p>
            <a:r>
              <a:rPr lang="en-US" dirty="0"/>
              <a:t>Click to edit title</a:t>
            </a:r>
          </a:p>
        </p:txBody>
      </p:sp>
    </p:spTree>
    <p:extLst>
      <p:ext uri="{BB962C8B-B14F-4D97-AF65-F5344CB8AC3E}">
        <p14:creationId xmlns="" xmlns:p14="http://schemas.microsoft.com/office/powerpoint/2010/main" val="2942805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5">
            <a:extLst>
              <a:ext uri="{FF2B5EF4-FFF2-40B4-BE49-F238E27FC236}">
                <a16:creationId xmlns="" xmlns:a16="http://schemas.microsoft.com/office/drawing/2014/main" id="{7685EDED-11D7-4A26-BF8F-53B82EFAF814}"/>
              </a:ext>
            </a:extLst>
          </p:cNvPr>
          <p:cNvSpPr>
            <a:spLocks noGrp="1"/>
          </p:cNvSpPr>
          <p:nvPr>
            <p:ph type="pic" sz="quarter" idx="10"/>
          </p:nvPr>
        </p:nvSpPr>
        <p:spPr>
          <a:xfrm>
            <a:off x="0" y="0"/>
            <a:ext cx="12192000" cy="6858000"/>
          </a:xfrm>
          <a:solidFill>
            <a:schemeClr val="bg2">
              <a:lumMod val="75000"/>
            </a:schemeClr>
          </a:solidFill>
        </p:spPr>
        <p:txBody>
          <a:bodyPr anchor="ctr">
            <a:normAutofit/>
          </a:bodyPr>
          <a:lstStyle>
            <a:lvl1pPr algn="ctr">
              <a:defRPr sz="1800"/>
            </a:lvl1pPr>
          </a:lstStyle>
          <a:p>
            <a:endParaRPr lang="en-ID"/>
          </a:p>
        </p:txBody>
      </p:sp>
    </p:spTree>
    <p:extLst>
      <p:ext uri="{BB962C8B-B14F-4D97-AF65-F5344CB8AC3E}">
        <p14:creationId xmlns="" xmlns:p14="http://schemas.microsoft.com/office/powerpoint/2010/main" val="2638455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FFCB548A-524F-42B6-B0F1-9018EE4B2028}"/>
              </a:ext>
            </a:extLst>
          </p:cNvPr>
          <p:cNvSpPr>
            <a:spLocks noGrp="1"/>
          </p:cNvSpPr>
          <p:nvPr>
            <p:ph type="ctrTitle" hasCustomPrompt="1"/>
          </p:nvPr>
        </p:nvSpPr>
        <p:spPr>
          <a:xfrm>
            <a:off x="6825670" y="66753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 xmlns:p14="http://schemas.microsoft.com/office/powerpoint/2010/main" val="180922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48B6A3C5-7DBA-441A-96FB-AE700F5D0285}"/>
              </a:ext>
            </a:extLst>
          </p:cNvPr>
          <p:cNvSpPr>
            <a:spLocks noGrp="1"/>
          </p:cNvSpPr>
          <p:nvPr>
            <p:ph type="ctrTitle" hasCustomPrompt="1"/>
          </p:nvPr>
        </p:nvSpPr>
        <p:spPr>
          <a:xfrm>
            <a:off x="942716" y="1106182"/>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 xmlns:p14="http://schemas.microsoft.com/office/powerpoint/2010/main" val="3439434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FFCB548A-524F-42B6-B0F1-9018EE4B2028}"/>
              </a:ext>
            </a:extLst>
          </p:cNvPr>
          <p:cNvSpPr>
            <a:spLocks noGrp="1"/>
          </p:cNvSpPr>
          <p:nvPr>
            <p:ph type="ctrTitle" hasCustomPrompt="1"/>
          </p:nvPr>
        </p:nvSpPr>
        <p:spPr>
          <a:xfrm>
            <a:off x="6513152" y="740453"/>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 xmlns:p14="http://schemas.microsoft.com/office/powerpoint/2010/main" val="3032993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7ACAC7CE-A7D2-4CA3-98C8-A5831619AC2D}"/>
              </a:ext>
            </a:extLst>
          </p:cNvPr>
          <p:cNvSpPr>
            <a:spLocks noGrp="1"/>
          </p:cNvSpPr>
          <p:nvPr>
            <p:ph type="ctrTitle" hasCustomPrompt="1"/>
          </p:nvPr>
        </p:nvSpPr>
        <p:spPr>
          <a:xfrm>
            <a:off x="850119" y="1198782"/>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 xmlns:p14="http://schemas.microsoft.com/office/powerpoint/2010/main" val="3794580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5" name="Picture Placeholder 15">
            <a:extLst>
              <a:ext uri="{FF2B5EF4-FFF2-40B4-BE49-F238E27FC236}">
                <a16:creationId xmlns="" xmlns:a16="http://schemas.microsoft.com/office/drawing/2014/main" id="{56E58034-299F-43C5-BADE-3D7C7C130C6F}"/>
              </a:ext>
            </a:extLst>
          </p:cNvPr>
          <p:cNvSpPr>
            <a:spLocks noGrp="1"/>
          </p:cNvSpPr>
          <p:nvPr>
            <p:ph type="pic" sz="quarter" idx="16"/>
          </p:nvPr>
        </p:nvSpPr>
        <p:spPr>
          <a:xfrm>
            <a:off x="496380" y="946327"/>
            <a:ext cx="2592259" cy="2629993"/>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19" name="Picture Placeholder 15">
            <a:extLst>
              <a:ext uri="{FF2B5EF4-FFF2-40B4-BE49-F238E27FC236}">
                <a16:creationId xmlns="" xmlns:a16="http://schemas.microsoft.com/office/drawing/2014/main" id="{AB530C88-3238-4E45-AC4F-0738E0ECBAEF}"/>
              </a:ext>
            </a:extLst>
          </p:cNvPr>
          <p:cNvSpPr>
            <a:spLocks noGrp="1"/>
          </p:cNvSpPr>
          <p:nvPr>
            <p:ph type="pic" sz="quarter" idx="17"/>
          </p:nvPr>
        </p:nvSpPr>
        <p:spPr>
          <a:xfrm>
            <a:off x="3381228" y="946326"/>
            <a:ext cx="2592259" cy="2629993"/>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20" name="Picture Placeholder 15">
            <a:extLst>
              <a:ext uri="{FF2B5EF4-FFF2-40B4-BE49-F238E27FC236}">
                <a16:creationId xmlns="" xmlns:a16="http://schemas.microsoft.com/office/drawing/2014/main" id="{C7287904-DA84-4FDD-969C-ACF5203C88D8}"/>
              </a:ext>
            </a:extLst>
          </p:cNvPr>
          <p:cNvSpPr>
            <a:spLocks noGrp="1"/>
          </p:cNvSpPr>
          <p:nvPr>
            <p:ph type="pic" sz="quarter" idx="18"/>
          </p:nvPr>
        </p:nvSpPr>
        <p:spPr>
          <a:xfrm>
            <a:off x="483352" y="3777470"/>
            <a:ext cx="2592259" cy="2629993"/>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21" name="Picture Placeholder 15">
            <a:extLst>
              <a:ext uri="{FF2B5EF4-FFF2-40B4-BE49-F238E27FC236}">
                <a16:creationId xmlns="" xmlns:a16="http://schemas.microsoft.com/office/drawing/2014/main" id="{F282FC72-C668-4CD9-A6E8-D3414D04BF29}"/>
              </a:ext>
            </a:extLst>
          </p:cNvPr>
          <p:cNvSpPr>
            <a:spLocks noGrp="1"/>
          </p:cNvSpPr>
          <p:nvPr>
            <p:ph type="pic" sz="quarter" idx="19"/>
          </p:nvPr>
        </p:nvSpPr>
        <p:spPr>
          <a:xfrm>
            <a:off x="3368200" y="3777469"/>
            <a:ext cx="2592259" cy="2629993"/>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10" name="Title 1">
            <a:extLst>
              <a:ext uri="{FF2B5EF4-FFF2-40B4-BE49-F238E27FC236}">
                <a16:creationId xmlns="" xmlns:a16="http://schemas.microsoft.com/office/drawing/2014/main" id="{31CF62FD-3C11-47E6-B1AB-C001BD9B0748}"/>
              </a:ext>
            </a:extLst>
          </p:cNvPr>
          <p:cNvSpPr>
            <a:spLocks noGrp="1"/>
          </p:cNvSpPr>
          <p:nvPr>
            <p:ph type="ctrTitle" hasCustomPrompt="1"/>
          </p:nvPr>
        </p:nvSpPr>
        <p:spPr>
          <a:xfrm>
            <a:off x="6563952" y="1136693"/>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 xmlns:p14="http://schemas.microsoft.com/office/powerpoint/2010/main" val="3299557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7ACAC7CE-A7D2-4CA3-98C8-A5831619AC2D}"/>
              </a:ext>
            </a:extLst>
          </p:cNvPr>
          <p:cNvSpPr>
            <a:spLocks noGrp="1"/>
          </p:cNvSpPr>
          <p:nvPr>
            <p:ph type="ctrTitle" hasCustomPrompt="1"/>
          </p:nvPr>
        </p:nvSpPr>
        <p:spPr>
          <a:xfrm>
            <a:off x="2757184" y="135329"/>
            <a:ext cx="6860276" cy="1926532"/>
          </a:xfrm>
          <a:prstGeom prst="rect">
            <a:avLst/>
          </a:prstGeom>
        </p:spPr>
        <p:txBody>
          <a:bodyPr anchor="ctr">
            <a:noAutofit/>
          </a:bodyPr>
          <a:lstStyle>
            <a:lvl1pPr algn="ctr">
              <a:defRPr sz="4400" b="1">
                <a:solidFill>
                  <a:schemeClr val="tx1"/>
                </a:solidFill>
              </a:defRPr>
            </a:lvl1pPr>
          </a:lstStyle>
          <a:p>
            <a:r>
              <a:rPr lang="en-US" dirty="0"/>
              <a:t>Click to edit title</a:t>
            </a:r>
          </a:p>
        </p:txBody>
      </p:sp>
      <p:sp>
        <p:nvSpPr>
          <p:cNvPr id="11" name="Picture Placeholder 15">
            <a:extLst>
              <a:ext uri="{FF2B5EF4-FFF2-40B4-BE49-F238E27FC236}">
                <a16:creationId xmlns="" xmlns:a16="http://schemas.microsoft.com/office/drawing/2014/main" id="{55C637F5-D1EC-40F8-B892-3041F157E681}"/>
              </a:ext>
            </a:extLst>
          </p:cNvPr>
          <p:cNvSpPr>
            <a:spLocks noGrp="1"/>
          </p:cNvSpPr>
          <p:nvPr>
            <p:ph type="pic" sz="quarter" idx="16"/>
          </p:nvPr>
        </p:nvSpPr>
        <p:spPr>
          <a:xfrm>
            <a:off x="643004" y="1985661"/>
            <a:ext cx="1237553" cy="1238007"/>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29" name="Picture Placeholder 15">
            <a:extLst>
              <a:ext uri="{FF2B5EF4-FFF2-40B4-BE49-F238E27FC236}">
                <a16:creationId xmlns="" xmlns:a16="http://schemas.microsoft.com/office/drawing/2014/main" id="{7B6584BF-A5F0-4D14-AB3C-251B01128D9F}"/>
              </a:ext>
            </a:extLst>
          </p:cNvPr>
          <p:cNvSpPr>
            <a:spLocks noGrp="1"/>
          </p:cNvSpPr>
          <p:nvPr>
            <p:ph type="pic" sz="quarter" idx="17"/>
          </p:nvPr>
        </p:nvSpPr>
        <p:spPr>
          <a:xfrm>
            <a:off x="4555401" y="1985661"/>
            <a:ext cx="1237553" cy="1238007"/>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30" name="Picture Placeholder 15">
            <a:extLst>
              <a:ext uri="{FF2B5EF4-FFF2-40B4-BE49-F238E27FC236}">
                <a16:creationId xmlns="" xmlns:a16="http://schemas.microsoft.com/office/drawing/2014/main" id="{19FEFA85-2B2D-4508-A193-8A3EC8B397C7}"/>
              </a:ext>
            </a:extLst>
          </p:cNvPr>
          <p:cNvSpPr>
            <a:spLocks noGrp="1"/>
          </p:cNvSpPr>
          <p:nvPr>
            <p:ph type="pic" sz="quarter" idx="18"/>
          </p:nvPr>
        </p:nvSpPr>
        <p:spPr>
          <a:xfrm>
            <a:off x="8430289" y="1985661"/>
            <a:ext cx="1237553" cy="1238007"/>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Tree>
    <p:extLst>
      <p:ext uri="{BB962C8B-B14F-4D97-AF65-F5344CB8AC3E}">
        <p14:creationId xmlns="" xmlns:p14="http://schemas.microsoft.com/office/powerpoint/2010/main" val="2241311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6" name="Picture Placeholder 12">
            <a:extLst>
              <a:ext uri="{FF2B5EF4-FFF2-40B4-BE49-F238E27FC236}">
                <a16:creationId xmlns="" xmlns:a16="http://schemas.microsoft.com/office/drawing/2014/main" id="{4EF08015-1653-43D1-95DF-E7251BBDBEF9}"/>
              </a:ext>
            </a:extLst>
          </p:cNvPr>
          <p:cNvSpPr>
            <a:spLocks noGrp="1"/>
          </p:cNvSpPr>
          <p:nvPr>
            <p:ph type="pic" sz="quarter" idx="13"/>
          </p:nvPr>
        </p:nvSpPr>
        <p:spPr>
          <a:xfrm>
            <a:off x="-5450" y="0"/>
            <a:ext cx="5374640" cy="6858000"/>
          </a:xfrm>
          <a:custGeom>
            <a:avLst/>
            <a:gdLst>
              <a:gd name="connsiteX0" fmla="*/ 0 w 5374640"/>
              <a:gd name="connsiteY0" fmla="*/ 0 h 6858000"/>
              <a:gd name="connsiteX1" fmla="*/ 4829383 w 5374640"/>
              <a:gd name="connsiteY1" fmla="*/ 0 h 6858000"/>
              <a:gd name="connsiteX2" fmla="*/ 5374640 w 5374640"/>
              <a:gd name="connsiteY2" fmla="*/ 545257 h 6858000"/>
              <a:gd name="connsiteX3" fmla="*/ 5374640 w 5374640"/>
              <a:gd name="connsiteY3" fmla="*/ 6312743 h 6858000"/>
              <a:gd name="connsiteX4" fmla="*/ 4829383 w 5374640"/>
              <a:gd name="connsiteY4" fmla="*/ 6858000 h 6858000"/>
              <a:gd name="connsiteX5" fmla="*/ 0 w 537464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4640" h="6858000">
                <a:moveTo>
                  <a:pt x="0" y="0"/>
                </a:moveTo>
                <a:lnTo>
                  <a:pt x="4829383" y="0"/>
                </a:lnTo>
                <a:cubicBezTo>
                  <a:pt x="5130520" y="0"/>
                  <a:pt x="5374640" y="244120"/>
                  <a:pt x="5374640" y="545257"/>
                </a:cubicBezTo>
                <a:lnTo>
                  <a:pt x="5374640" y="6312743"/>
                </a:lnTo>
                <a:cubicBezTo>
                  <a:pt x="5374640" y="6613880"/>
                  <a:pt x="5130520" y="6858000"/>
                  <a:pt x="4829383" y="6858000"/>
                </a:cubicBezTo>
                <a:lnTo>
                  <a:pt x="0" y="6858000"/>
                </a:lnTo>
                <a:close/>
              </a:path>
            </a:pathLst>
          </a:custGeom>
          <a:solidFill>
            <a:schemeClr val="bg2">
              <a:lumMod val="75000"/>
            </a:schemeClr>
          </a:solidFill>
        </p:spPr>
        <p:txBody>
          <a:bodyPr wrap="square" anchor="ctr">
            <a:noAutofit/>
          </a:bodyPr>
          <a:lstStyle>
            <a:lvl1pPr algn="ctr">
              <a:defRPr/>
            </a:lvl1pPr>
          </a:lstStyle>
          <a:p>
            <a:endParaRPr lang="en-ID"/>
          </a:p>
        </p:txBody>
      </p:sp>
      <p:sp>
        <p:nvSpPr>
          <p:cNvPr id="9" name="Title 1">
            <a:extLst>
              <a:ext uri="{FF2B5EF4-FFF2-40B4-BE49-F238E27FC236}">
                <a16:creationId xmlns="" xmlns:a16="http://schemas.microsoft.com/office/drawing/2014/main" id="{058A68AA-1F01-4DB5-AD86-AACE390EF6BB}"/>
              </a:ext>
            </a:extLst>
          </p:cNvPr>
          <p:cNvSpPr>
            <a:spLocks noGrp="1"/>
          </p:cNvSpPr>
          <p:nvPr>
            <p:ph type="ctrTitle" hasCustomPrompt="1"/>
          </p:nvPr>
        </p:nvSpPr>
        <p:spPr>
          <a:xfrm>
            <a:off x="5963403" y="957076"/>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 xmlns:p14="http://schemas.microsoft.com/office/powerpoint/2010/main" val="1188580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8831807"/>
      </p:ext>
    </p:extLst>
  </p:cSld>
  <p:clrMapOvr>
    <a:masterClrMapping/>
  </p:clrMapOvr>
  <p:extLst>
    <p:ext uri="{DCECCB84-F9BA-43D5-87BE-67443E8EF086}">
      <p15:sldGuideLst xmlns=""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5">
            <a:extLst>
              <a:ext uri="{FF2B5EF4-FFF2-40B4-BE49-F238E27FC236}">
                <a16:creationId xmlns="" xmlns:a16="http://schemas.microsoft.com/office/drawing/2014/main" id="{7685EDED-11D7-4A26-BF8F-53B82EFAF814}"/>
              </a:ext>
            </a:extLst>
          </p:cNvPr>
          <p:cNvSpPr>
            <a:spLocks noGrp="1"/>
          </p:cNvSpPr>
          <p:nvPr>
            <p:ph type="pic" sz="quarter" idx="10"/>
          </p:nvPr>
        </p:nvSpPr>
        <p:spPr>
          <a:xfrm>
            <a:off x="0" y="0"/>
            <a:ext cx="12192000" cy="6858000"/>
          </a:xfrm>
          <a:solidFill>
            <a:schemeClr val="bg2">
              <a:lumMod val="75000"/>
            </a:schemeClr>
          </a:solidFill>
        </p:spPr>
        <p:txBody>
          <a:bodyPr anchor="ctr">
            <a:normAutofit/>
          </a:bodyPr>
          <a:lstStyle>
            <a:lvl1pPr algn="ctr">
              <a:defRPr sz="1800"/>
            </a:lvl1pPr>
          </a:lstStyle>
          <a:p>
            <a:endParaRPr lang="en-ID"/>
          </a:p>
        </p:txBody>
      </p:sp>
    </p:spTree>
    <p:extLst>
      <p:ext uri="{BB962C8B-B14F-4D97-AF65-F5344CB8AC3E}">
        <p14:creationId xmlns="" xmlns:p14="http://schemas.microsoft.com/office/powerpoint/2010/main" val="26175839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Title 1">
            <a:extLst>
              <a:ext uri="{FF2B5EF4-FFF2-40B4-BE49-F238E27FC236}">
                <a16:creationId xmlns="" xmlns:a16="http://schemas.microsoft.com/office/drawing/2014/main" id="{A295FCD4-B2C3-4812-AFF4-AD5767FB02B2}"/>
              </a:ext>
            </a:extLst>
          </p:cNvPr>
          <p:cNvSpPr>
            <a:spLocks noGrp="1"/>
          </p:cNvSpPr>
          <p:nvPr>
            <p:ph type="ctrTitle" hasCustomPrompt="1"/>
          </p:nvPr>
        </p:nvSpPr>
        <p:spPr>
          <a:xfrm>
            <a:off x="835196" y="1120817"/>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 xmlns:p14="http://schemas.microsoft.com/office/powerpoint/2010/main" val="940771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Title 1">
            <a:extLst>
              <a:ext uri="{FF2B5EF4-FFF2-40B4-BE49-F238E27FC236}">
                <a16:creationId xmlns="" xmlns:a16="http://schemas.microsoft.com/office/drawing/2014/main" id="{A295FCD4-B2C3-4812-AFF4-AD5767FB02B2}"/>
              </a:ext>
            </a:extLst>
          </p:cNvPr>
          <p:cNvSpPr>
            <a:spLocks noGrp="1"/>
          </p:cNvSpPr>
          <p:nvPr>
            <p:ph type="ctrTitle" hasCustomPrompt="1"/>
          </p:nvPr>
        </p:nvSpPr>
        <p:spPr>
          <a:xfrm>
            <a:off x="835196" y="1120817"/>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 xmlns:p14="http://schemas.microsoft.com/office/powerpoint/2010/main" val="15311797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3" name="Title 1">
            <a:extLst>
              <a:ext uri="{FF2B5EF4-FFF2-40B4-BE49-F238E27FC236}">
                <a16:creationId xmlns="" xmlns:a16="http://schemas.microsoft.com/office/drawing/2014/main" id="{A1425586-1B77-4F1D-A056-35C60C7DCEB0}"/>
              </a:ext>
            </a:extLst>
          </p:cNvPr>
          <p:cNvSpPr>
            <a:spLocks noGrp="1"/>
          </p:cNvSpPr>
          <p:nvPr>
            <p:ph type="ctrTitle" hasCustomPrompt="1"/>
          </p:nvPr>
        </p:nvSpPr>
        <p:spPr>
          <a:xfrm>
            <a:off x="6394366" y="765022"/>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 xmlns:p14="http://schemas.microsoft.com/office/powerpoint/2010/main" val="33717311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716292C9-F964-4725-A8D5-4B9F699EB5C7}"/>
              </a:ext>
            </a:extLst>
          </p:cNvPr>
          <p:cNvSpPr>
            <a:spLocks noGrp="1"/>
          </p:cNvSpPr>
          <p:nvPr>
            <p:ph type="ctrTitle" hasCustomPrompt="1"/>
          </p:nvPr>
        </p:nvSpPr>
        <p:spPr>
          <a:xfrm>
            <a:off x="835196" y="835823"/>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 xmlns:p14="http://schemas.microsoft.com/office/powerpoint/2010/main" val="29423355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3" name="Title 1">
            <a:extLst>
              <a:ext uri="{FF2B5EF4-FFF2-40B4-BE49-F238E27FC236}">
                <a16:creationId xmlns="" xmlns:a16="http://schemas.microsoft.com/office/drawing/2014/main" id="{A30FFE61-70DA-44E8-80B5-C704ACDD7155}"/>
              </a:ext>
            </a:extLst>
          </p:cNvPr>
          <p:cNvSpPr>
            <a:spLocks noGrp="1"/>
          </p:cNvSpPr>
          <p:nvPr>
            <p:ph type="ctrTitle" hasCustomPrompt="1"/>
          </p:nvPr>
        </p:nvSpPr>
        <p:spPr>
          <a:xfrm>
            <a:off x="6262286" y="84501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 xmlns:p14="http://schemas.microsoft.com/office/powerpoint/2010/main" val="32090211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4" name="Title 1">
            <a:extLst>
              <a:ext uri="{FF2B5EF4-FFF2-40B4-BE49-F238E27FC236}">
                <a16:creationId xmlns="" xmlns:a16="http://schemas.microsoft.com/office/drawing/2014/main" id="{153D02E3-A946-4936-832A-826C3B7072AB}"/>
              </a:ext>
            </a:extLst>
          </p:cNvPr>
          <p:cNvSpPr>
            <a:spLocks noGrp="1"/>
          </p:cNvSpPr>
          <p:nvPr>
            <p:ph type="ctrTitle" hasCustomPrompt="1"/>
          </p:nvPr>
        </p:nvSpPr>
        <p:spPr>
          <a:xfrm>
            <a:off x="987206" y="668801"/>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 xmlns:p14="http://schemas.microsoft.com/office/powerpoint/2010/main" val="30898428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F4EF66F0-DC35-4E9A-B665-1FA6E36D57CC}"/>
              </a:ext>
            </a:extLst>
          </p:cNvPr>
          <p:cNvSpPr>
            <a:spLocks noGrp="1"/>
          </p:cNvSpPr>
          <p:nvPr>
            <p:ph type="pic" sz="quarter" idx="13"/>
          </p:nvPr>
        </p:nvSpPr>
        <p:spPr>
          <a:xfrm>
            <a:off x="0" y="-15237"/>
            <a:ext cx="5419544" cy="6883224"/>
          </a:xfrm>
          <a:custGeom>
            <a:avLst/>
            <a:gdLst>
              <a:gd name="connsiteX0" fmla="*/ 0 w 5419544"/>
              <a:gd name="connsiteY0" fmla="*/ 0 h 6883224"/>
              <a:gd name="connsiteX1" fmla="*/ 4804859 w 5419544"/>
              <a:gd name="connsiteY1" fmla="*/ 0 h 6883224"/>
              <a:gd name="connsiteX2" fmla="*/ 5419544 w 5419544"/>
              <a:gd name="connsiteY2" fmla="*/ 614685 h 6883224"/>
              <a:gd name="connsiteX3" fmla="*/ 5419544 w 5419544"/>
              <a:gd name="connsiteY3" fmla="*/ 6883224 h 6883224"/>
              <a:gd name="connsiteX4" fmla="*/ 0 w 5419544"/>
              <a:gd name="connsiteY4" fmla="*/ 6883224 h 688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544" h="6883224">
                <a:moveTo>
                  <a:pt x="0" y="0"/>
                </a:moveTo>
                <a:lnTo>
                  <a:pt x="4804859" y="0"/>
                </a:lnTo>
                <a:cubicBezTo>
                  <a:pt x="5144340" y="0"/>
                  <a:pt x="5419544" y="275204"/>
                  <a:pt x="5419544" y="614685"/>
                </a:cubicBezTo>
                <a:lnTo>
                  <a:pt x="5419544" y="6883224"/>
                </a:lnTo>
                <a:lnTo>
                  <a:pt x="0" y="6883224"/>
                </a:lnTo>
                <a:close/>
              </a:path>
            </a:pathLst>
          </a:custGeom>
          <a:solidFill>
            <a:schemeClr val="bg2">
              <a:lumMod val="75000"/>
            </a:schemeClr>
          </a:solidFill>
        </p:spPr>
        <p:txBody>
          <a:bodyPr wrap="square" anchor="ctr">
            <a:noAutofit/>
          </a:bodyPr>
          <a:lstStyle>
            <a:lvl1pPr algn="ctr">
              <a:defRPr sz="1800"/>
            </a:lvl1pPr>
          </a:lstStyle>
          <a:p>
            <a:endParaRPr lang="en-ID"/>
          </a:p>
        </p:txBody>
      </p:sp>
      <p:sp>
        <p:nvSpPr>
          <p:cNvPr id="15" name="Title 1">
            <a:extLst>
              <a:ext uri="{FF2B5EF4-FFF2-40B4-BE49-F238E27FC236}">
                <a16:creationId xmlns="" xmlns:a16="http://schemas.microsoft.com/office/drawing/2014/main" id="{ED55A0B3-B3F0-4205-8582-AD37A15F704D}"/>
              </a:ext>
            </a:extLst>
          </p:cNvPr>
          <p:cNvSpPr>
            <a:spLocks noGrp="1"/>
          </p:cNvSpPr>
          <p:nvPr>
            <p:ph type="ctrTitle" hasCustomPrompt="1"/>
          </p:nvPr>
        </p:nvSpPr>
        <p:spPr>
          <a:xfrm>
            <a:off x="6237452" y="98326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 xmlns:p14="http://schemas.microsoft.com/office/powerpoint/2010/main" val="40430113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Picture Placeholder 9">
            <a:extLst>
              <a:ext uri="{FF2B5EF4-FFF2-40B4-BE49-F238E27FC236}">
                <a16:creationId xmlns="" xmlns:a16="http://schemas.microsoft.com/office/drawing/2014/main" id="{79E4B32B-5183-4CB7-9BC7-ABD8C34773E9}"/>
              </a:ext>
            </a:extLst>
          </p:cNvPr>
          <p:cNvSpPr>
            <a:spLocks noGrp="1"/>
          </p:cNvSpPr>
          <p:nvPr>
            <p:ph type="pic" sz="quarter" idx="13"/>
          </p:nvPr>
        </p:nvSpPr>
        <p:spPr>
          <a:xfrm>
            <a:off x="0" y="-15237"/>
            <a:ext cx="5419544" cy="6883224"/>
          </a:xfrm>
          <a:custGeom>
            <a:avLst/>
            <a:gdLst>
              <a:gd name="connsiteX0" fmla="*/ 0 w 5419544"/>
              <a:gd name="connsiteY0" fmla="*/ 0 h 6883224"/>
              <a:gd name="connsiteX1" fmla="*/ 5419544 w 5419544"/>
              <a:gd name="connsiteY1" fmla="*/ 0 h 6883224"/>
              <a:gd name="connsiteX2" fmla="*/ 5419544 w 5419544"/>
              <a:gd name="connsiteY2" fmla="*/ 6268539 h 6883224"/>
              <a:gd name="connsiteX3" fmla="*/ 4804859 w 5419544"/>
              <a:gd name="connsiteY3" fmla="*/ 6883224 h 6883224"/>
              <a:gd name="connsiteX4" fmla="*/ 0 w 5419544"/>
              <a:gd name="connsiteY4" fmla="*/ 6883224 h 688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544" h="6883224">
                <a:moveTo>
                  <a:pt x="0" y="0"/>
                </a:moveTo>
                <a:lnTo>
                  <a:pt x="5419544" y="0"/>
                </a:lnTo>
                <a:lnTo>
                  <a:pt x="5419544" y="6268539"/>
                </a:lnTo>
                <a:cubicBezTo>
                  <a:pt x="5419544" y="6608020"/>
                  <a:pt x="5144340" y="6883224"/>
                  <a:pt x="4804859" y="6883224"/>
                </a:cubicBezTo>
                <a:lnTo>
                  <a:pt x="0" y="6883224"/>
                </a:lnTo>
                <a:close/>
              </a:path>
            </a:pathLst>
          </a:custGeom>
          <a:solidFill>
            <a:schemeClr val="bg2">
              <a:lumMod val="75000"/>
            </a:schemeClr>
          </a:solidFill>
        </p:spPr>
        <p:txBody>
          <a:bodyPr wrap="square" anchor="ctr">
            <a:noAutofit/>
          </a:bodyPr>
          <a:lstStyle>
            <a:lvl1pPr algn="ctr">
              <a:defRPr sz="1800"/>
            </a:lvl1pPr>
          </a:lstStyle>
          <a:p>
            <a:endParaRPr lang="en-ID"/>
          </a:p>
        </p:txBody>
      </p:sp>
      <p:sp>
        <p:nvSpPr>
          <p:cNvPr id="15" name="Title 1">
            <a:extLst>
              <a:ext uri="{FF2B5EF4-FFF2-40B4-BE49-F238E27FC236}">
                <a16:creationId xmlns="" xmlns:a16="http://schemas.microsoft.com/office/drawing/2014/main" id="{ED55A0B3-B3F0-4205-8582-AD37A15F704D}"/>
              </a:ext>
            </a:extLst>
          </p:cNvPr>
          <p:cNvSpPr>
            <a:spLocks noGrp="1"/>
          </p:cNvSpPr>
          <p:nvPr>
            <p:ph type="ctrTitle" hasCustomPrompt="1"/>
          </p:nvPr>
        </p:nvSpPr>
        <p:spPr>
          <a:xfrm>
            <a:off x="6237452" y="98326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 xmlns:p14="http://schemas.microsoft.com/office/powerpoint/2010/main" val="25549896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itle 1">
            <a:extLst>
              <a:ext uri="{FF2B5EF4-FFF2-40B4-BE49-F238E27FC236}">
                <a16:creationId xmlns="" xmlns:a16="http://schemas.microsoft.com/office/drawing/2014/main" id="{F8C38F88-B935-4484-825B-1317F7115979}"/>
              </a:ext>
            </a:extLst>
          </p:cNvPr>
          <p:cNvSpPr>
            <a:spLocks noGrp="1"/>
          </p:cNvSpPr>
          <p:nvPr>
            <p:ph type="ctrTitle" hasCustomPrompt="1"/>
          </p:nvPr>
        </p:nvSpPr>
        <p:spPr>
          <a:xfrm>
            <a:off x="6383057" y="586643"/>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 xmlns:p14="http://schemas.microsoft.com/office/powerpoint/2010/main" val="13802204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Title 1">
            <a:extLst>
              <a:ext uri="{FF2B5EF4-FFF2-40B4-BE49-F238E27FC236}">
                <a16:creationId xmlns="" xmlns:a16="http://schemas.microsoft.com/office/drawing/2014/main" id="{0A335B13-64DC-434F-A109-D43A41E8DD74}"/>
              </a:ext>
            </a:extLst>
          </p:cNvPr>
          <p:cNvSpPr>
            <a:spLocks noGrp="1"/>
          </p:cNvSpPr>
          <p:nvPr>
            <p:ph type="ctrTitle" hasCustomPrompt="1"/>
          </p:nvPr>
        </p:nvSpPr>
        <p:spPr>
          <a:xfrm>
            <a:off x="6575596" y="111052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7" name="Picture Placeholder 6">
            <a:extLst>
              <a:ext uri="{FF2B5EF4-FFF2-40B4-BE49-F238E27FC236}">
                <a16:creationId xmlns="" xmlns:a16="http://schemas.microsoft.com/office/drawing/2014/main" id="{9F75258C-901B-47AE-A254-21F0DFFD5F2D}"/>
              </a:ext>
            </a:extLst>
          </p:cNvPr>
          <p:cNvSpPr>
            <a:spLocks noGrp="1"/>
          </p:cNvSpPr>
          <p:nvPr>
            <p:ph type="pic" sz="quarter" idx="13"/>
          </p:nvPr>
        </p:nvSpPr>
        <p:spPr>
          <a:xfrm>
            <a:off x="968673" y="1051031"/>
            <a:ext cx="4881083" cy="517146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Tree>
    <p:extLst>
      <p:ext uri="{BB962C8B-B14F-4D97-AF65-F5344CB8AC3E}">
        <p14:creationId xmlns="" xmlns:p14="http://schemas.microsoft.com/office/powerpoint/2010/main" val="19929839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Picture Placeholder 9">
            <a:extLst>
              <a:ext uri="{FF2B5EF4-FFF2-40B4-BE49-F238E27FC236}">
                <a16:creationId xmlns="" xmlns:a16="http://schemas.microsoft.com/office/drawing/2014/main" id="{21A36352-01F6-498C-8E1D-F0BC2021EDA6}"/>
              </a:ext>
            </a:extLst>
          </p:cNvPr>
          <p:cNvSpPr>
            <a:spLocks noGrp="1"/>
          </p:cNvSpPr>
          <p:nvPr>
            <p:ph type="pic" sz="quarter" idx="13"/>
          </p:nvPr>
        </p:nvSpPr>
        <p:spPr>
          <a:xfrm>
            <a:off x="5955086" y="117483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1" name="Picture Placeholder 10">
            <a:extLst>
              <a:ext uri="{FF2B5EF4-FFF2-40B4-BE49-F238E27FC236}">
                <a16:creationId xmlns="" xmlns:a16="http://schemas.microsoft.com/office/drawing/2014/main" id="{2D45CE94-76F3-4435-9141-AE9B896BD56B}"/>
              </a:ext>
            </a:extLst>
          </p:cNvPr>
          <p:cNvSpPr>
            <a:spLocks noGrp="1"/>
          </p:cNvSpPr>
          <p:nvPr>
            <p:ph type="pic" sz="quarter" idx="14"/>
          </p:nvPr>
        </p:nvSpPr>
        <p:spPr>
          <a:xfrm>
            <a:off x="5955086" y="387231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2" name="Title 1">
            <a:extLst>
              <a:ext uri="{FF2B5EF4-FFF2-40B4-BE49-F238E27FC236}">
                <a16:creationId xmlns="" xmlns:a16="http://schemas.microsoft.com/office/drawing/2014/main" id="{9CE34D4E-09A7-40E0-B75F-365D1BEA885E}"/>
              </a:ext>
            </a:extLst>
          </p:cNvPr>
          <p:cNvSpPr>
            <a:spLocks noGrp="1"/>
          </p:cNvSpPr>
          <p:nvPr>
            <p:ph type="ctrTitle" hasCustomPrompt="1"/>
          </p:nvPr>
        </p:nvSpPr>
        <p:spPr>
          <a:xfrm>
            <a:off x="942716" y="1082110"/>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 xmlns:p14="http://schemas.microsoft.com/office/powerpoint/2010/main" val="19597725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6" name="Picture Placeholder 15">
            <a:extLst>
              <a:ext uri="{FF2B5EF4-FFF2-40B4-BE49-F238E27FC236}">
                <a16:creationId xmlns="" xmlns:a16="http://schemas.microsoft.com/office/drawing/2014/main" id="{09C7FD82-7F33-40B4-8043-7F05F3727B04}"/>
              </a:ext>
            </a:extLst>
          </p:cNvPr>
          <p:cNvSpPr>
            <a:spLocks noGrp="1"/>
          </p:cNvSpPr>
          <p:nvPr>
            <p:ph type="pic" sz="quarter" idx="16"/>
          </p:nvPr>
        </p:nvSpPr>
        <p:spPr>
          <a:xfrm>
            <a:off x="942716" y="387231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2" name="Title 1">
            <a:extLst>
              <a:ext uri="{FF2B5EF4-FFF2-40B4-BE49-F238E27FC236}">
                <a16:creationId xmlns="" xmlns:a16="http://schemas.microsoft.com/office/drawing/2014/main" id="{9CE34D4E-09A7-40E0-B75F-365D1BEA885E}"/>
              </a:ext>
            </a:extLst>
          </p:cNvPr>
          <p:cNvSpPr>
            <a:spLocks noGrp="1"/>
          </p:cNvSpPr>
          <p:nvPr>
            <p:ph type="ctrTitle" hasCustomPrompt="1"/>
          </p:nvPr>
        </p:nvSpPr>
        <p:spPr>
          <a:xfrm>
            <a:off x="942716" y="977938"/>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14" name="Picture Placeholder 13">
            <a:extLst>
              <a:ext uri="{FF2B5EF4-FFF2-40B4-BE49-F238E27FC236}">
                <a16:creationId xmlns="" xmlns:a16="http://schemas.microsoft.com/office/drawing/2014/main" id="{F2B13A89-47B9-47C0-82C5-EF69E144570B}"/>
              </a:ext>
            </a:extLst>
          </p:cNvPr>
          <p:cNvSpPr>
            <a:spLocks noGrp="1"/>
          </p:cNvSpPr>
          <p:nvPr>
            <p:ph type="pic" sz="quarter" idx="13"/>
          </p:nvPr>
        </p:nvSpPr>
        <p:spPr>
          <a:xfrm>
            <a:off x="6383351" y="117483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5" name="Picture Placeholder 14">
            <a:extLst>
              <a:ext uri="{FF2B5EF4-FFF2-40B4-BE49-F238E27FC236}">
                <a16:creationId xmlns="" xmlns:a16="http://schemas.microsoft.com/office/drawing/2014/main" id="{088ABD45-FF79-487C-91F5-BDEF8D54A8EA}"/>
              </a:ext>
            </a:extLst>
          </p:cNvPr>
          <p:cNvSpPr>
            <a:spLocks noGrp="1"/>
          </p:cNvSpPr>
          <p:nvPr>
            <p:ph type="pic" sz="quarter" idx="14"/>
          </p:nvPr>
        </p:nvSpPr>
        <p:spPr>
          <a:xfrm>
            <a:off x="6383351" y="387231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Tree>
    <p:extLst>
      <p:ext uri="{BB962C8B-B14F-4D97-AF65-F5344CB8AC3E}">
        <p14:creationId xmlns="" xmlns:p14="http://schemas.microsoft.com/office/powerpoint/2010/main" val="434599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3" name="Title 1">
            <a:extLst>
              <a:ext uri="{FF2B5EF4-FFF2-40B4-BE49-F238E27FC236}">
                <a16:creationId xmlns="" xmlns:a16="http://schemas.microsoft.com/office/drawing/2014/main" id="{A1425586-1B77-4F1D-A056-35C60C7DCEB0}"/>
              </a:ext>
            </a:extLst>
          </p:cNvPr>
          <p:cNvSpPr>
            <a:spLocks noGrp="1"/>
          </p:cNvSpPr>
          <p:nvPr>
            <p:ph type="ctrTitle" hasCustomPrompt="1"/>
          </p:nvPr>
        </p:nvSpPr>
        <p:spPr>
          <a:xfrm>
            <a:off x="6394366" y="765022"/>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 xmlns:p14="http://schemas.microsoft.com/office/powerpoint/2010/main" val="17631783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Picture Placeholder 15">
            <a:extLst>
              <a:ext uri="{FF2B5EF4-FFF2-40B4-BE49-F238E27FC236}">
                <a16:creationId xmlns="" xmlns:a16="http://schemas.microsoft.com/office/drawing/2014/main" id="{40FB3B7B-E82C-4D07-BF23-26DA8F42CD5E}"/>
              </a:ext>
            </a:extLst>
          </p:cNvPr>
          <p:cNvSpPr>
            <a:spLocks noGrp="1"/>
          </p:cNvSpPr>
          <p:nvPr>
            <p:ph type="pic" sz="quarter" idx="16"/>
          </p:nvPr>
        </p:nvSpPr>
        <p:spPr>
          <a:xfrm>
            <a:off x="0" y="0"/>
            <a:ext cx="5760720" cy="6858000"/>
          </a:xfrm>
          <a:prstGeom prst="rect">
            <a:avLst/>
          </a:prstGeom>
          <a:solidFill>
            <a:schemeClr val="bg2">
              <a:lumMod val="75000"/>
            </a:schemeClr>
          </a:solidFill>
        </p:spPr>
        <p:txBody>
          <a:bodyPr wrap="square" anchor="ctr">
            <a:noAutofit/>
          </a:bodyPr>
          <a:lstStyle>
            <a:lvl1pPr algn="ctr">
              <a:defRPr/>
            </a:lvl1pPr>
          </a:lstStyle>
          <a:p>
            <a:endParaRPr lang="en-ID"/>
          </a:p>
        </p:txBody>
      </p:sp>
      <p:sp>
        <p:nvSpPr>
          <p:cNvPr id="11" name="Title 1">
            <a:extLst>
              <a:ext uri="{FF2B5EF4-FFF2-40B4-BE49-F238E27FC236}">
                <a16:creationId xmlns="" xmlns:a16="http://schemas.microsoft.com/office/drawing/2014/main" id="{D219FE39-30ED-428F-BAD8-39CD85C52EB1}"/>
              </a:ext>
            </a:extLst>
          </p:cNvPr>
          <p:cNvSpPr>
            <a:spLocks noGrp="1"/>
          </p:cNvSpPr>
          <p:nvPr>
            <p:ph type="ctrTitle" hasCustomPrompt="1"/>
          </p:nvPr>
        </p:nvSpPr>
        <p:spPr>
          <a:xfrm>
            <a:off x="6434904" y="791200"/>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 xmlns:p14="http://schemas.microsoft.com/office/powerpoint/2010/main" val="6324556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6" name="Picture Placeholder 9">
            <a:extLst>
              <a:ext uri="{FF2B5EF4-FFF2-40B4-BE49-F238E27FC236}">
                <a16:creationId xmlns="" xmlns:a16="http://schemas.microsoft.com/office/drawing/2014/main" id="{E8F9B0B5-E5BC-421A-9F49-1EA8AE36496C}"/>
              </a:ext>
            </a:extLst>
          </p:cNvPr>
          <p:cNvSpPr>
            <a:spLocks noGrp="1"/>
          </p:cNvSpPr>
          <p:nvPr>
            <p:ph type="pic" sz="quarter" idx="18"/>
          </p:nvPr>
        </p:nvSpPr>
        <p:spPr>
          <a:xfrm>
            <a:off x="6300488" y="2951545"/>
            <a:ext cx="4948798" cy="3259534"/>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5" name="Picture Placeholder 9">
            <a:extLst>
              <a:ext uri="{FF2B5EF4-FFF2-40B4-BE49-F238E27FC236}">
                <a16:creationId xmlns="" xmlns:a16="http://schemas.microsoft.com/office/drawing/2014/main" id="{8E8120B0-9FBE-4C78-A7DA-85D7DA82E3C0}"/>
              </a:ext>
            </a:extLst>
          </p:cNvPr>
          <p:cNvSpPr>
            <a:spLocks noGrp="1"/>
          </p:cNvSpPr>
          <p:nvPr>
            <p:ph type="pic" sz="quarter" idx="13"/>
          </p:nvPr>
        </p:nvSpPr>
        <p:spPr>
          <a:xfrm>
            <a:off x="942714" y="2951545"/>
            <a:ext cx="4948798" cy="3259534"/>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1" name="Title 1">
            <a:extLst>
              <a:ext uri="{FF2B5EF4-FFF2-40B4-BE49-F238E27FC236}">
                <a16:creationId xmlns="" xmlns:a16="http://schemas.microsoft.com/office/drawing/2014/main" id="{FB5144F3-59CC-4E8E-81F3-413EB3A51E74}"/>
              </a:ext>
            </a:extLst>
          </p:cNvPr>
          <p:cNvSpPr>
            <a:spLocks noGrp="1"/>
          </p:cNvSpPr>
          <p:nvPr>
            <p:ph type="ctrTitle" hasCustomPrompt="1"/>
          </p:nvPr>
        </p:nvSpPr>
        <p:spPr>
          <a:xfrm>
            <a:off x="942716" y="89691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 xmlns:p14="http://schemas.microsoft.com/office/powerpoint/2010/main" val="39575331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7" name="Picture Placeholder 9">
            <a:extLst>
              <a:ext uri="{FF2B5EF4-FFF2-40B4-BE49-F238E27FC236}">
                <a16:creationId xmlns="" xmlns:a16="http://schemas.microsoft.com/office/drawing/2014/main" id="{F4767D20-668F-40A0-BCA8-2B03579DE66D}"/>
              </a:ext>
            </a:extLst>
          </p:cNvPr>
          <p:cNvSpPr>
            <a:spLocks noGrp="1"/>
          </p:cNvSpPr>
          <p:nvPr>
            <p:ph type="pic" sz="quarter" idx="16"/>
          </p:nvPr>
        </p:nvSpPr>
        <p:spPr>
          <a:xfrm>
            <a:off x="505756" y="867163"/>
            <a:ext cx="5248792" cy="2848310"/>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0" name="Title 1">
            <a:extLst>
              <a:ext uri="{FF2B5EF4-FFF2-40B4-BE49-F238E27FC236}">
                <a16:creationId xmlns="" xmlns:a16="http://schemas.microsoft.com/office/drawing/2014/main" id="{8DBB746C-0ADC-4E71-BA37-D4378CAE29E8}"/>
              </a:ext>
            </a:extLst>
          </p:cNvPr>
          <p:cNvSpPr>
            <a:spLocks noGrp="1"/>
          </p:cNvSpPr>
          <p:nvPr>
            <p:ph type="ctrTitle" hasCustomPrompt="1"/>
          </p:nvPr>
        </p:nvSpPr>
        <p:spPr>
          <a:xfrm>
            <a:off x="6437454" y="88008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18" name="Picture Placeholder 9">
            <a:extLst>
              <a:ext uri="{FF2B5EF4-FFF2-40B4-BE49-F238E27FC236}">
                <a16:creationId xmlns="" xmlns:a16="http://schemas.microsoft.com/office/drawing/2014/main" id="{B8DFB98F-1E0E-41D1-87AB-F45AF6C46693}"/>
              </a:ext>
            </a:extLst>
          </p:cNvPr>
          <p:cNvSpPr>
            <a:spLocks noGrp="1"/>
          </p:cNvSpPr>
          <p:nvPr>
            <p:ph type="pic" sz="quarter" idx="17"/>
          </p:nvPr>
        </p:nvSpPr>
        <p:spPr>
          <a:xfrm>
            <a:off x="505757" y="3831220"/>
            <a:ext cx="2568251" cy="2725557"/>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22" name="Picture Placeholder 9">
            <a:extLst>
              <a:ext uri="{FF2B5EF4-FFF2-40B4-BE49-F238E27FC236}">
                <a16:creationId xmlns="" xmlns:a16="http://schemas.microsoft.com/office/drawing/2014/main" id="{B93F1C18-14EE-4396-BAE5-DBFAD47C7E12}"/>
              </a:ext>
            </a:extLst>
          </p:cNvPr>
          <p:cNvSpPr>
            <a:spLocks noGrp="1"/>
          </p:cNvSpPr>
          <p:nvPr>
            <p:ph type="pic" sz="quarter" idx="18"/>
          </p:nvPr>
        </p:nvSpPr>
        <p:spPr>
          <a:xfrm>
            <a:off x="3186297" y="3831220"/>
            <a:ext cx="2568251" cy="2725557"/>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Tree>
    <p:extLst>
      <p:ext uri="{BB962C8B-B14F-4D97-AF65-F5344CB8AC3E}">
        <p14:creationId xmlns="" xmlns:p14="http://schemas.microsoft.com/office/powerpoint/2010/main" val="32057681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9" name="Picture Placeholder 9">
            <a:extLst>
              <a:ext uri="{FF2B5EF4-FFF2-40B4-BE49-F238E27FC236}">
                <a16:creationId xmlns="" xmlns:a16="http://schemas.microsoft.com/office/drawing/2014/main" id="{47909367-C9B0-4EBB-A3FC-EC2057361685}"/>
              </a:ext>
            </a:extLst>
          </p:cNvPr>
          <p:cNvSpPr>
            <a:spLocks noGrp="1"/>
          </p:cNvSpPr>
          <p:nvPr>
            <p:ph type="pic" sz="quarter" idx="17"/>
          </p:nvPr>
        </p:nvSpPr>
        <p:spPr>
          <a:xfrm>
            <a:off x="8916567" y="1537563"/>
            <a:ext cx="2190695" cy="4614315"/>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8" name="Picture Placeholder 9">
            <a:extLst>
              <a:ext uri="{FF2B5EF4-FFF2-40B4-BE49-F238E27FC236}">
                <a16:creationId xmlns="" xmlns:a16="http://schemas.microsoft.com/office/drawing/2014/main" id="{5E4C9993-4434-439D-B3FB-76B01407A250}"/>
              </a:ext>
            </a:extLst>
          </p:cNvPr>
          <p:cNvSpPr>
            <a:spLocks noGrp="1"/>
          </p:cNvSpPr>
          <p:nvPr>
            <p:ph type="pic" sz="quarter" idx="16"/>
          </p:nvPr>
        </p:nvSpPr>
        <p:spPr>
          <a:xfrm>
            <a:off x="7027358" y="1125503"/>
            <a:ext cx="2190695" cy="4614315"/>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1" name="Title 1">
            <a:extLst>
              <a:ext uri="{FF2B5EF4-FFF2-40B4-BE49-F238E27FC236}">
                <a16:creationId xmlns="" xmlns:a16="http://schemas.microsoft.com/office/drawing/2014/main" id="{96815EBE-4EAF-4A3E-B0B5-49AE35A2D1A8}"/>
              </a:ext>
            </a:extLst>
          </p:cNvPr>
          <p:cNvSpPr>
            <a:spLocks noGrp="1"/>
          </p:cNvSpPr>
          <p:nvPr>
            <p:ph type="ctrTitle" hasCustomPrompt="1"/>
          </p:nvPr>
        </p:nvSpPr>
        <p:spPr>
          <a:xfrm>
            <a:off x="942716" y="1024236"/>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 xmlns:p14="http://schemas.microsoft.com/office/powerpoint/2010/main" val="16078172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58B0E6FA-785B-4140-91AD-DF0BEBF583D5}"/>
              </a:ext>
            </a:extLst>
          </p:cNvPr>
          <p:cNvSpPr>
            <a:spLocks noGrp="1"/>
          </p:cNvSpPr>
          <p:nvPr>
            <p:ph type="ctrTitle" hasCustomPrompt="1"/>
          </p:nvPr>
        </p:nvSpPr>
        <p:spPr>
          <a:xfrm>
            <a:off x="6506903" y="750658"/>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13" name="Picture Placeholder 9">
            <a:extLst>
              <a:ext uri="{FF2B5EF4-FFF2-40B4-BE49-F238E27FC236}">
                <a16:creationId xmlns="" xmlns:a16="http://schemas.microsoft.com/office/drawing/2014/main" id="{C1C954D3-21FB-4B97-9EE8-81A09B68BB95}"/>
              </a:ext>
            </a:extLst>
          </p:cNvPr>
          <p:cNvSpPr>
            <a:spLocks noGrp="1"/>
          </p:cNvSpPr>
          <p:nvPr>
            <p:ph type="pic" sz="quarter" idx="13"/>
          </p:nvPr>
        </p:nvSpPr>
        <p:spPr>
          <a:xfrm>
            <a:off x="-46299" y="1747778"/>
            <a:ext cx="5347504" cy="3368233"/>
          </a:xfrm>
          <a:prstGeom prst="rect">
            <a:avLst/>
          </a:prstGeom>
          <a:solidFill>
            <a:schemeClr val="bg2">
              <a:lumMod val="75000"/>
            </a:schemeClr>
          </a:solidFill>
        </p:spPr>
        <p:txBody>
          <a:bodyPr wrap="square" anchor="ctr">
            <a:noAutofit/>
          </a:bodyPr>
          <a:lstStyle>
            <a:lvl1pPr algn="ctr">
              <a:defRPr/>
            </a:lvl1pPr>
          </a:lstStyle>
          <a:p>
            <a:endParaRPr lang="en-ID"/>
          </a:p>
        </p:txBody>
      </p:sp>
    </p:spTree>
    <p:extLst>
      <p:ext uri="{BB962C8B-B14F-4D97-AF65-F5344CB8AC3E}">
        <p14:creationId xmlns="" xmlns:p14="http://schemas.microsoft.com/office/powerpoint/2010/main" val="22218169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C3839D2A-4AB5-4CB1-A7D9-3E6AA48BDFE2}"/>
              </a:ext>
            </a:extLst>
          </p:cNvPr>
          <p:cNvSpPr>
            <a:spLocks noGrp="1"/>
          </p:cNvSpPr>
          <p:nvPr>
            <p:ph type="ctrTitle" hasCustomPrompt="1"/>
          </p:nvPr>
        </p:nvSpPr>
        <p:spPr>
          <a:xfrm>
            <a:off x="2665862" y="682491"/>
            <a:ext cx="6860276" cy="1146309"/>
          </a:xfrm>
          <a:prstGeom prst="rect">
            <a:avLst/>
          </a:prstGeom>
        </p:spPr>
        <p:txBody>
          <a:bodyPr anchor="ctr">
            <a:noAutofit/>
          </a:bodyPr>
          <a:lstStyle>
            <a:lvl1pPr algn="ctr">
              <a:defRPr sz="4400" b="1">
                <a:solidFill>
                  <a:schemeClr val="tx1"/>
                </a:solidFill>
              </a:defRPr>
            </a:lvl1pPr>
          </a:lstStyle>
          <a:p>
            <a:r>
              <a:rPr lang="en-US" dirty="0"/>
              <a:t>Click to edit title</a:t>
            </a:r>
          </a:p>
        </p:txBody>
      </p:sp>
    </p:spTree>
    <p:extLst>
      <p:ext uri="{BB962C8B-B14F-4D97-AF65-F5344CB8AC3E}">
        <p14:creationId xmlns="" xmlns:p14="http://schemas.microsoft.com/office/powerpoint/2010/main" val="11940108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FFCB548A-524F-42B6-B0F1-9018EE4B2028}"/>
              </a:ext>
            </a:extLst>
          </p:cNvPr>
          <p:cNvSpPr>
            <a:spLocks noGrp="1"/>
          </p:cNvSpPr>
          <p:nvPr>
            <p:ph type="ctrTitle" hasCustomPrompt="1"/>
          </p:nvPr>
        </p:nvSpPr>
        <p:spPr>
          <a:xfrm>
            <a:off x="6825670" y="66753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 xmlns:p14="http://schemas.microsoft.com/office/powerpoint/2010/main" val="10086494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48B6A3C5-7DBA-441A-96FB-AE700F5D0285}"/>
              </a:ext>
            </a:extLst>
          </p:cNvPr>
          <p:cNvSpPr>
            <a:spLocks noGrp="1"/>
          </p:cNvSpPr>
          <p:nvPr>
            <p:ph type="ctrTitle" hasCustomPrompt="1"/>
          </p:nvPr>
        </p:nvSpPr>
        <p:spPr>
          <a:xfrm>
            <a:off x="942716" y="1106182"/>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 xmlns:p14="http://schemas.microsoft.com/office/powerpoint/2010/main" val="19364204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FFCB548A-524F-42B6-B0F1-9018EE4B2028}"/>
              </a:ext>
            </a:extLst>
          </p:cNvPr>
          <p:cNvSpPr>
            <a:spLocks noGrp="1"/>
          </p:cNvSpPr>
          <p:nvPr>
            <p:ph type="ctrTitle" hasCustomPrompt="1"/>
          </p:nvPr>
        </p:nvSpPr>
        <p:spPr>
          <a:xfrm>
            <a:off x="6513152" y="740453"/>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 xmlns:p14="http://schemas.microsoft.com/office/powerpoint/2010/main" val="10413671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7ACAC7CE-A7D2-4CA3-98C8-A5831619AC2D}"/>
              </a:ext>
            </a:extLst>
          </p:cNvPr>
          <p:cNvSpPr>
            <a:spLocks noGrp="1"/>
          </p:cNvSpPr>
          <p:nvPr>
            <p:ph type="ctrTitle" hasCustomPrompt="1"/>
          </p:nvPr>
        </p:nvSpPr>
        <p:spPr>
          <a:xfrm>
            <a:off x="850119" y="1198782"/>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 xmlns:p14="http://schemas.microsoft.com/office/powerpoint/2010/main" val="2742606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716292C9-F964-4725-A8D5-4B9F699EB5C7}"/>
              </a:ext>
            </a:extLst>
          </p:cNvPr>
          <p:cNvSpPr>
            <a:spLocks noGrp="1"/>
          </p:cNvSpPr>
          <p:nvPr>
            <p:ph type="ctrTitle" hasCustomPrompt="1"/>
          </p:nvPr>
        </p:nvSpPr>
        <p:spPr>
          <a:xfrm>
            <a:off x="835196" y="835823"/>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 xmlns:p14="http://schemas.microsoft.com/office/powerpoint/2010/main" val="30734561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5" name="Picture Placeholder 15">
            <a:extLst>
              <a:ext uri="{FF2B5EF4-FFF2-40B4-BE49-F238E27FC236}">
                <a16:creationId xmlns="" xmlns:a16="http://schemas.microsoft.com/office/drawing/2014/main" id="{56E58034-299F-43C5-BADE-3D7C7C130C6F}"/>
              </a:ext>
            </a:extLst>
          </p:cNvPr>
          <p:cNvSpPr>
            <a:spLocks noGrp="1"/>
          </p:cNvSpPr>
          <p:nvPr>
            <p:ph type="pic" sz="quarter" idx="16"/>
          </p:nvPr>
        </p:nvSpPr>
        <p:spPr>
          <a:xfrm>
            <a:off x="496380" y="946327"/>
            <a:ext cx="2592259" cy="2629993"/>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19" name="Picture Placeholder 15">
            <a:extLst>
              <a:ext uri="{FF2B5EF4-FFF2-40B4-BE49-F238E27FC236}">
                <a16:creationId xmlns="" xmlns:a16="http://schemas.microsoft.com/office/drawing/2014/main" id="{AB530C88-3238-4E45-AC4F-0738E0ECBAEF}"/>
              </a:ext>
            </a:extLst>
          </p:cNvPr>
          <p:cNvSpPr>
            <a:spLocks noGrp="1"/>
          </p:cNvSpPr>
          <p:nvPr>
            <p:ph type="pic" sz="quarter" idx="17"/>
          </p:nvPr>
        </p:nvSpPr>
        <p:spPr>
          <a:xfrm>
            <a:off x="3381228" y="946326"/>
            <a:ext cx="2592259" cy="2629993"/>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20" name="Picture Placeholder 15">
            <a:extLst>
              <a:ext uri="{FF2B5EF4-FFF2-40B4-BE49-F238E27FC236}">
                <a16:creationId xmlns="" xmlns:a16="http://schemas.microsoft.com/office/drawing/2014/main" id="{C7287904-DA84-4FDD-969C-ACF5203C88D8}"/>
              </a:ext>
            </a:extLst>
          </p:cNvPr>
          <p:cNvSpPr>
            <a:spLocks noGrp="1"/>
          </p:cNvSpPr>
          <p:nvPr>
            <p:ph type="pic" sz="quarter" idx="18"/>
          </p:nvPr>
        </p:nvSpPr>
        <p:spPr>
          <a:xfrm>
            <a:off x="483352" y="3777470"/>
            <a:ext cx="2592259" cy="2629993"/>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21" name="Picture Placeholder 15">
            <a:extLst>
              <a:ext uri="{FF2B5EF4-FFF2-40B4-BE49-F238E27FC236}">
                <a16:creationId xmlns="" xmlns:a16="http://schemas.microsoft.com/office/drawing/2014/main" id="{F282FC72-C668-4CD9-A6E8-D3414D04BF29}"/>
              </a:ext>
            </a:extLst>
          </p:cNvPr>
          <p:cNvSpPr>
            <a:spLocks noGrp="1"/>
          </p:cNvSpPr>
          <p:nvPr>
            <p:ph type="pic" sz="quarter" idx="19"/>
          </p:nvPr>
        </p:nvSpPr>
        <p:spPr>
          <a:xfrm>
            <a:off x="3368200" y="3777469"/>
            <a:ext cx="2592259" cy="2629993"/>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10" name="Title 1">
            <a:extLst>
              <a:ext uri="{FF2B5EF4-FFF2-40B4-BE49-F238E27FC236}">
                <a16:creationId xmlns="" xmlns:a16="http://schemas.microsoft.com/office/drawing/2014/main" id="{31CF62FD-3C11-47E6-B1AB-C001BD9B0748}"/>
              </a:ext>
            </a:extLst>
          </p:cNvPr>
          <p:cNvSpPr>
            <a:spLocks noGrp="1"/>
          </p:cNvSpPr>
          <p:nvPr>
            <p:ph type="ctrTitle" hasCustomPrompt="1"/>
          </p:nvPr>
        </p:nvSpPr>
        <p:spPr>
          <a:xfrm>
            <a:off x="6563952" y="1136693"/>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 xmlns:p14="http://schemas.microsoft.com/office/powerpoint/2010/main" val="33655373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7ACAC7CE-A7D2-4CA3-98C8-A5831619AC2D}"/>
              </a:ext>
            </a:extLst>
          </p:cNvPr>
          <p:cNvSpPr>
            <a:spLocks noGrp="1"/>
          </p:cNvSpPr>
          <p:nvPr>
            <p:ph type="ctrTitle" hasCustomPrompt="1"/>
          </p:nvPr>
        </p:nvSpPr>
        <p:spPr>
          <a:xfrm>
            <a:off x="2757184" y="135329"/>
            <a:ext cx="6860276" cy="1926532"/>
          </a:xfrm>
          <a:prstGeom prst="rect">
            <a:avLst/>
          </a:prstGeom>
        </p:spPr>
        <p:txBody>
          <a:bodyPr anchor="ctr">
            <a:noAutofit/>
          </a:bodyPr>
          <a:lstStyle>
            <a:lvl1pPr algn="ctr">
              <a:defRPr sz="4400" b="1">
                <a:solidFill>
                  <a:schemeClr val="tx1"/>
                </a:solidFill>
              </a:defRPr>
            </a:lvl1pPr>
          </a:lstStyle>
          <a:p>
            <a:r>
              <a:rPr lang="en-US" dirty="0"/>
              <a:t>Click to edit title</a:t>
            </a:r>
          </a:p>
        </p:txBody>
      </p:sp>
      <p:sp>
        <p:nvSpPr>
          <p:cNvPr id="11" name="Picture Placeholder 15">
            <a:extLst>
              <a:ext uri="{FF2B5EF4-FFF2-40B4-BE49-F238E27FC236}">
                <a16:creationId xmlns="" xmlns:a16="http://schemas.microsoft.com/office/drawing/2014/main" id="{55C637F5-D1EC-40F8-B892-3041F157E681}"/>
              </a:ext>
            </a:extLst>
          </p:cNvPr>
          <p:cNvSpPr>
            <a:spLocks noGrp="1"/>
          </p:cNvSpPr>
          <p:nvPr>
            <p:ph type="pic" sz="quarter" idx="16"/>
          </p:nvPr>
        </p:nvSpPr>
        <p:spPr>
          <a:xfrm>
            <a:off x="643004" y="1985661"/>
            <a:ext cx="1237553" cy="1238007"/>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29" name="Picture Placeholder 15">
            <a:extLst>
              <a:ext uri="{FF2B5EF4-FFF2-40B4-BE49-F238E27FC236}">
                <a16:creationId xmlns="" xmlns:a16="http://schemas.microsoft.com/office/drawing/2014/main" id="{7B6584BF-A5F0-4D14-AB3C-251B01128D9F}"/>
              </a:ext>
            </a:extLst>
          </p:cNvPr>
          <p:cNvSpPr>
            <a:spLocks noGrp="1"/>
          </p:cNvSpPr>
          <p:nvPr>
            <p:ph type="pic" sz="quarter" idx="17"/>
          </p:nvPr>
        </p:nvSpPr>
        <p:spPr>
          <a:xfrm>
            <a:off x="4555401" y="1985661"/>
            <a:ext cx="1237553" cy="1238007"/>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30" name="Picture Placeholder 15">
            <a:extLst>
              <a:ext uri="{FF2B5EF4-FFF2-40B4-BE49-F238E27FC236}">
                <a16:creationId xmlns="" xmlns:a16="http://schemas.microsoft.com/office/drawing/2014/main" id="{19FEFA85-2B2D-4508-A193-8A3EC8B397C7}"/>
              </a:ext>
            </a:extLst>
          </p:cNvPr>
          <p:cNvSpPr>
            <a:spLocks noGrp="1"/>
          </p:cNvSpPr>
          <p:nvPr>
            <p:ph type="pic" sz="quarter" idx="18"/>
          </p:nvPr>
        </p:nvSpPr>
        <p:spPr>
          <a:xfrm>
            <a:off x="8430289" y="1985661"/>
            <a:ext cx="1237553" cy="1238007"/>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Tree>
    <p:extLst>
      <p:ext uri="{BB962C8B-B14F-4D97-AF65-F5344CB8AC3E}">
        <p14:creationId xmlns="" xmlns:p14="http://schemas.microsoft.com/office/powerpoint/2010/main" val="21851561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6" name="Picture Placeholder 12">
            <a:extLst>
              <a:ext uri="{FF2B5EF4-FFF2-40B4-BE49-F238E27FC236}">
                <a16:creationId xmlns="" xmlns:a16="http://schemas.microsoft.com/office/drawing/2014/main" id="{4EF08015-1653-43D1-95DF-E7251BBDBEF9}"/>
              </a:ext>
            </a:extLst>
          </p:cNvPr>
          <p:cNvSpPr>
            <a:spLocks noGrp="1"/>
          </p:cNvSpPr>
          <p:nvPr>
            <p:ph type="pic" sz="quarter" idx="13"/>
          </p:nvPr>
        </p:nvSpPr>
        <p:spPr>
          <a:xfrm>
            <a:off x="-5450" y="0"/>
            <a:ext cx="5374640" cy="6858000"/>
          </a:xfrm>
          <a:custGeom>
            <a:avLst/>
            <a:gdLst>
              <a:gd name="connsiteX0" fmla="*/ 0 w 5374640"/>
              <a:gd name="connsiteY0" fmla="*/ 0 h 6858000"/>
              <a:gd name="connsiteX1" fmla="*/ 4829383 w 5374640"/>
              <a:gd name="connsiteY1" fmla="*/ 0 h 6858000"/>
              <a:gd name="connsiteX2" fmla="*/ 5374640 w 5374640"/>
              <a:gd name="connsiteY2" fmla="*/ 545257 h 6858000"/>
              <a:gd name="connsiteX3" fmla="*/ 5374640 w 5374640"/>
              <a:gd name="connsiteY3" fmla="*/ 6312743 h 6858000"/>
              <a:gd name="connsiteX4" fmla="*/ 4829383 w 5374640"/>
              <a:gd name="connsiteY4" fmla="*/ 6858000 h 6858000"/>
              <a:gd name="connsiteX5" fmla="*/ 0 w 537464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4640" h="6858000">
                <a:moveTo>
                  <a:pt x="0" y="0"/>
                </a:moveTo>
                <a:lnTo>
                  <a:pt x="4829383" y="0"/>
                </a:lnTo>
                <a:cubicBezTo>
                  <a:pt x="5130520" y="0"/>
                  <a:pt x="5374640" y="244120"/>
                  <a:pt x="5374640" y="545257"/>
                </a:cubicBezTo>
                <a:lnTo>
                  <a:pt x="5374640" y="6312743"/>
                </a:lnTo>
                <a:cubicBezTo>
                  <a:pt x="5374640" y="6613880"/>
                  <a:pt x="5130520" y="6858000"/>
                  <a:pt x="4829383" y="6858000"/>
                </a:cubicBezTo>
                <a:lnTo>
                  <a:pt x="0" y="6858000"/>
                </a:lnTo>
                <a:close/>
              </a:path>
            </a:pathLst>
          </a:custGeom>
          <a:solidFill>
            <a:schemeClr val="bg2">
              <a:lumMod val="75000"/>
            </a:schemeClr>
          </a:solidFill>
        </p:spPr>
        <p:txBody>
          <a:bodyPr wrap="square" anchor="ctr">
            <a:noAutofit/>
          </a:bodyPr>
          <a:lstStyle>
            <a:lvl1pPr algn="ctr">
              <a:defRPr/>
            </a:lvl1pPr>
          </a:lstStyle>
          <a:p>
            <a:endParaRPr lang="en-ID"/>
          </a:p>
        </p:txBody>
      </p:sp>
      <p:sp>
        <p:nvSpPr>
          <p:cNvPr id="9" name="Title 1">
            <a:extLst>
              <a:ext uri="{FF2B5EF4-FFF2-40B4-BE49-F238E27FC236}">
                <a16:creationId xmlns="" xmlns:a16="http://schemas.microsoft.com/office/drawing/2014/main" id="{058A68AA-1F01-4DB5-AD86-AACE390EF6BB}"/>
              </a:ext>
            </a:extLst>
          </p:cNvPr>
          <p:cNvSpPr>
            <a:spLocks noGrp="1"/>
          </p:cNvSpPr>
          <p:nvPr>
            <p:ph type="ctrTitle" hasCustomPrompt="1"/>
          </p:nvPr>
        </p:nvSpPr>
        <p:spPr>
          <a:xfrm>
            <a:off x="5963403" y="957076"/>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 xmlns:p14="http://schemas.microsoft.com/office/powerpoint/2010/main" val="4147089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3" name="Title 1">
            <a:extLst>
              <a:ext uri="{FF2B5EF4-FFF2-40B4-BE49-F238E27FC236}">
                <a16:creationId xmlns="" xmlns:a16="http://schemas.microsoft.com/office/drawing/2014/main" id="{A30FFE61-70DA-44E8-80B5-C704ACDD7155}"/>
              </a:ext>
            </a:extLst>
          </p:cNvPr>
          <p:cNvSpPr>
            <a:spLocks noGrp="1"/>
          </p:cNvSpPr>
          <p:nvPr>
            <p:ph type="ctrTitle" hasCustomPrompt="1"/>
          </p:nvPr>
        </p:nvSpPr>
        <p:spPr>
          <a:xfrm>
            <a:off x="6262286" y="84501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 xmlns:p14="http://schemas.microsoft.com/office/powerpoint/2010/main" val="1478624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4" name="Title 1">
            <a:extLst>
              <a:ext uri="{FF2B5EF4-FFF2-40B4-BE49-F238E27FC236}">
                <a16:creationId xmlns="" xmlns:a16="http://schemas.microsoft.com/office/drawing/2014/main" id="{153D02E3-A946-4936-832A-826C3B7072AB}"/>
              </a:ext>
            </a:extLst>
          </p:cNvPr>
          <p:cNvSpPr>
            <a:spLocks noGrp="1"/>
          </p:cNvSpPr>
          <p:nvPr>
            <p:ph type="ctrTitle" hasCustomPrompt="1"/>
          </p:nvPr>
        </p:nvSpPr>
        <p:spPr>
          <a:xfrm>
            <a:off x="987206" y="668801"/>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 xmlns:p14="http://schemas.microsoft.com/office/powerpoint/2010/main" val="3547240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F4EF66F0-DC35-4E9A-B665-1FA6E36D57CC}"/>
              </a:ext>
            </a:extLst>
          </p:cNvPr>
          <p:cNvSpPr>
            <a:spLocks noGrp="1"/>
          </p:cNvSpPr>
          <p:nvPr>
            <p:ph type="pic" sz="quarter" idx="13"/>
          </p:nvPr>
        </p:nvSpPr>
        <p:spPr>
          <a:xfrm>
            <a:off x="0" y="-15237"/>
            <a:ext cx="5419544" cy="6883224"/>
          </a:xfrm>
          <a:custGeom>
            <a:avLst/>
            <a:gdLst>
              <a:gd name="connsiteX0" fmla="*/ 0 w 5419544"/>
              <a:gd name="connsiteY0" fmla="*/ 0 h 6883224"/>
              <a:gd name="connsiteX1" fmla="*/ 4804859 w 5419544"/>
              <a:gd name="connsiteY1" fmla="*/ 0 h 6883224"/>
              <a:gd name="connsiteX2" fmla="*/ 5419544 w 5419544"/>
              <a:gd name="connsiteY2" fmla="*/ 614685 h 6883224"/>
              <a:gd name="connsiteX3" fmla="*/ 5419544 w 5419544"/>
              <a:gd name="connsiteY3" fmla="*/ 6883224 h 6883224"/>
              <a:gd name="connsiteX4" fmla="*/ 0 w 5419544"/>
              <a:gd name="connsiteY4" fmla="*/ 6883224 h 688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544" h="6883224">
                <a:moveTo>
                  <a:pt x="0" y="0"/>
                </a:moveTo>
                <a:lnTo>
                  <a:pt x="4804859" y="0"/>
                </a:lnTo>
                <a:cubicBezTo>
                  <a:pt x="5144340" y="0"/>
                  <a:pt x="5419544" y="275204"/>
                  <a:pt x="5419544" y="614685"/>
                </a:cubicBezTo>
                <a:lnTo>
                  <a:pt x="5419544" y="6883224"/>
                </a:lnTo>
                <a:lnTo>
                  <a:pt x="0" y="6883224"/>
                </a:lnTo>
                <a:close/>
              </a:path>
            </a:pathLst>
          </a:custGeom>
          <a:solidFill>
            <a:schemeClr val="bg2">
              <a:lumMod val="75000"/>
            </a:schemeClr>
          </a:solidFill>
        </p:spPr>
        <p:txBody>
          <a:bodyPr wrap="square" anchor="ctr">
            <a:noAutofit/>
          </a:bodyPr>
          <a:lstStyle>
            <a:lvl1pPr algn="ctr">
              <a:defRPr sz="1800"/>
            </a:lvl1pPr>
          </a:lstStyle>
          <a:p>
            <a:endParaRPr lang="en-ID"/>
          </a:p>
        </p:txBody>
      </p:sp>
      <p:sp>
        <p:nvSpPr>
          <p:cNvPr id="15" name="Title 1">
            <a:extLst>
              <a:ext uri="{FF2B5EF4-FFF2-40B4-BE49-F238E27FC236}">
                <a16:creationId xmlns="" xmlns:a16="http://schemas.microsoft.com/office/drawing/2014/main" id="{ED55A0B3-B3F0-4205-8582-AD37A15F704D}"/>
              </a:ext>
            </a:extLst>
          </p:cNvPr>
          <p:cNvSpPr>
            <a:spLocks noGrp="1"/>
          </p:cNvSpPr>
          <p:nvPr>
            <p:ph type="ctrTitle" hasCustomPrompt="1"/>
          </p:nvPr>
        </p:nvSpPr>
        <p:spPr>
          <a:xfrm>
            <a:off x="6237452" y="98326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 xmlns:p14="http://schemas.microsoft.com/office/powerpoint/2010/main" val="1941569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Picture Placeholder 9">
            <a:extLst>
              <a:ext uri="{FF2B5EF4-FFF2-40B4-BE49-F238E27FC236}">
                <a16:creationId xmlns="" xmlns:a16="http://schemas.microsoft.com/office/drawing/2014/main" id="{79E4B32B-5183-4CB7-9BC7-ABD8C34773E9}"/>
              </a:ext>
            </a:extLst>
          </p:cNvPr>
          <p:cNvSpPr>
            <a:spLocks noGrp="1"/>
          </p:cNvSpPr>
          <p:nvPr>
            <p:ph type="pic" sz="quarter" idx="13"/>
          </p:nvPr>
        </p:nvSpPr>
        <p:spPr>
          <a:xfrm>
            <a:off x="0" y="-15237"/>
            <a:ext cx="5419544" cy="6883224"/>
          </a:xfrm>
          <a:custGeom>
            <a:avLst/>
            <a:gdLst>
              <a:gd name="connsiteX0" fmla="*/ 0 w 5419544"/>
              <a:gd name="connsiteY0" fmla="*/ 0 h 6883224"/>
              <a:gd name="connsiteX1" fmla="*/ 5419544 w 5419544"/>
              <a:gd name="connsiteY1" fmla="*/ 0 h 6883224"/>
              <a:gd name="connsiteX2" fmla="*/ 5419544 w 5419544"/>
              <a:gd name="connsiteY2" fmla="*/ 6268539 h 6883224"/>
              <a:gd name="connsiteX3" fmla="*/ 4804859 w 5419544"/>
              <a:gd name="connsiteY3" fmla="*/ 6883224 h 6883224"/>
              <a:gd name="connsiteX4" fmla="*/ 0 w 5419544"/>
              <a:gd name="connsiteY4" fmla="*/ 6883224 h 688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544" h="6883224">
                <a:moveTo>
                  <a:pt x="0" y="0"/>
                </a:moveTo>
                <a:lnTo>
                  <a:pt x="5419544" y="0"/>
                </a:lnTo>
                <a:lnTo>
                  <a:pt x="5419544" y="6268539"/>
                </a:lnTo>
                <a:cubicBezTo>
                  <a:pt x="5419544" y="6608020"/>
                  <a:pt x="5144340" y="6883224"/>
                  <a:pt x="4804859" y="6883224"/>
                </a:cubicBezTo>
                <a:lnTo>
                  <a:pt x="0" y="6883224"/>
                </a:lnTo>
                <a:close/>
              </a:path>
            </a:pathLst>
          </a:custGeom>
          <a:solidFill>
            <a:schemeClr val="bg2">
              <a:lumMod val="75000"/>
            </a:schemeClr>
          </a:solidFill>
        </p:spPr>
        <p:txBody>
          <a:bodyPr wrap="square" anchor="ctr">
            <a:noAutofit/>
          </a:bodyPr>
          <a:lstStyle>
            <a:lvl1pPr algn="ctr">
              <a:defRPr sz="1800"/>
            </a:lvl1pPr>
          </a:lstStyle>
          <a:p>
            <a:endParaRPr lang="en-ID"/>
          </a:p>
        </p:txBody>
      </p:sp>
      <p:sp>
        <p:nvSpPr>
          <p:cNvPr id="15" name="Title 1">
            <a:extLst>
              <a:ext uri="{FF2B5EF4-FFF2-40B4-BE49-F238E27FC236}">
                <a16:creationId xmlns="" xmlns:a16="http://schemas.microsoft.com/office/drawing/2014/main" id="{ED55A0B3-B3F0-4205-8582-AD37A15F704D}"/>
              </a:ext>
            </a:extLst>
          </p:cNvPr>
          <p:cNvSpPr>
            <a:spLocks noGrp="1"/>
          </p:cNvSpPr>
          <p:nvPr>
            <p:ph type="ctrTitle" hasCustomPrompt="1"/>
          </p:nvPr>
        </p:nvSpPr>
        <p:spPr>
          <a:xfrm>
            <a:off x="6237452" y="98326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 xmlns:p14="http://schemas.microsoft.com/office/powerpoint/2010/main" val="2140663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13BF9-5145-4417-B95D-FA8627973885}" type="slidenum">
              <a:rPr lang="en-US" smtClean="0"/>
              <a:pPr/>
              <a:t>‹#›</a:t>
            </a:fld>
            <a:endParaRPr lang="en-US"/>
          </a:p>
        </p:txBody>
      </p:sp>
    </p:spTree>
    <p:extLst>
      <p:ext uri="{BB962C8B-B14F-4D97-AF65-F5344CB8AC3E}">
        <p14:creationId xmlns="" xmlns:p14="http://schemas.microsoft.com/office/powerpoint/2010/main" val="123871021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63" r:id="rId5"/>
    <p:sldLayoutId id="2147483656" r:id="rId6"/>
    <p:sldLayoutId id="2147483657" r:id="rId7"/>
    <p:sldLayoutId id="2147483661" r:id="rId8"/>
    <p:sldLayoutId id="2147483680" r:id="rId9"/>
    <p:sldLayoutId id="2147483658"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srgbClr val="3F3F3F">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F3F3F">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13BF9-5145-4417-B95D-FA8627973885}" type="slidenum">
              <a:rPr lang="en-US" smtClean="0">
                <a:solidFill>
                  <a:srgbClr val="3F3F3F">
                    <a:tint val="75000"/>
                  </a:srgbClr>
                </a:solidFill>
              </a:rPr>
              <a:pPr/>
              <a:t>‹#›</a:t>
            </a:fld>
            <a:endParaRPr lang="en-US">
              <a:solidFill>
                <a:srgbClr val="3F3F3F">
                  <a:tint val="75000"/>
                </a:srgbClr>
              </a:solidFill>
            </a:endParaRPr>
          </a:p>
        </p:txBody>
      </p:sp>
    </p:spTree>
    <p:extLst>
      <p:ext uri="{BB962C8B-B14F-4D97-AF65-F5344CB8AC3E}">
        <p14:creationId xmlns="" xmlns:p14="http://schemas.microsoft.com/office/powerpoint/2010/main" val="281698440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youtube.com/watch?v=9ydeqAOTtIs"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youtube.com/watch?v=9ydeqAOTtIs"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 xmlns:a16="http://schemas.microsoft.com/office/drawing/2014/main" id="{C9FC8678-F308-40FB-A870-20A094CFCAFF}"/>
              </a:ext>
            </a:extLst>
          </p:cNvPr>
          <p:cNvSpPr txBox="1"/>
          <p:nvPr/>
        </p:nvSpPr>
        <p:spPr>
          <a:xfrm>
            <a:off x="1329099" y="738999"/>
            <a:ext cx="10174412" cy="830997"/>
          </a:xfrm>
          <a:prstGeom prst="rect">
            <a:avLst/>
          </a:prstGeom>
          <a:noFill/>
        </p:spPr>
        <p:txBody>
          <a:bodyPr wrap="square" rtlCol="0">
            <a:spAutoFit/>
          </a:bodyPr>
          <a:lstStyle/>
          <a:p>
            <a:r>
              <a:rPr lang="en-US" sz="4800" b="1" dirty="0" smtClean="0">
                <a:latin typeface="Tahoma" panose="020B0604030504040204" pitchFamily="34" charset="0"/>
                <a:ea typeface="Tahoma" panose="020B0604030504040204" pitchFamily="34" charset="0"/>
                <a:cs typeface="Tahoma" panose="020B0604030504040204" pitchFamily="34" charset="0"/>
              </a:rPr>
              <a:t>HUMAN BODY AND EXERCISE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3417422" y="2244648"/>
            <a:ext cx="5511426" cy="3342231"/>
          </a:xfrm>
          <a:prstGeom prst="rect">
            <a:avLst/>
          </a:prstGeom>
          <a:noFill/>
          <a:ln w="9525">
            <a:noFill/>
            <a:miter lim="800000"/>
            <a:headEnd/>
            <a:tailEnd/>
          </a:ln>
        </p:spPr>
      </p:pic>
    </p:spTree>
    <p:extLst>
      <p:ext uri="{BB962C8B-B14F-4D97-AF65-F5344CB8AC3E}">
        <p14:creationId xmlns="" xmlns:p14="http://schemas.microsoft.com/office/powerpoint/2010/main" val="6711283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blob:https://web.whatsapp.com/bf6495d8-071a-4966-8098-fcfc8530ebfc"/>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blob:https://web.whatsapp.com/bf6495d8-071a-4966-8098-fcfc8530ebfc"/>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Блок-схема: альтернативный процесс 5"/>
          <p:cNvSpPr/>
          <p:nvPr/>
        </p:nvSpPr>
        <p:spPr>
          <a:xfrm>
            <a:off x="4750213" y="1174368"/>
            <a:ext cx="6868045" cy="4482351"/>
          </a:xfrm>
          <a:prstGeom prst="flowChartAlternate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The Championships, Wimbledon</a:t>
            </a:r>
          </a:p>
          <a:p>
            <a:pPr algn="ctr"/>
            <a:endParaRPr lang="en-US" sz="2000" b="1" dirty="0" smtClean="0">
              <a:latin typeface="Tahoma" panose="020B0604030504040204" pitchFamily="34" charset="0"/>
              <a:ea typeface="Tahoma" panose="020B0604030504040204" pitchFamily="34" charset="0"/>
              <a:cs typeface="Tahoma" panose="020B0604030504040204" pitchFamily="34" charset="0"/>
            </a:endParaRPr>
          </a:p>
          <a:p>
            <a:pPr algn="just"/>
            <a:r>
              <a:rPr lang="en-US" sz="2000" b="1" dirty="0" smtClean="0">
                <a:latin typeface="Tahoma" panose="020B0604030504040204" pitchFamily="34" charset="0"/>
                <a:ea typeface="Tahoma" panose="020B0604030504040204" pitchFamily="34" charset="0"/>
                <a:cs typeface="Tahoma" panose="020B0604030504040204" pitchFamily="34" charset="0"/>
              </a:rPr>
              <a:t>Every summer, a famous tennis competition takes place at Wimbledon, London, UK. Amazing players come from all over the world, and very famous ones play their matches on Centre Court. It’s fun to go to Wimbledon. Apart from           the exciting tennis matches, you can visit coffee shops and restaurants, or buy a takeaway picnic. People drink around 350,000 cups of tea and coffee at Wimbledon.</a:t>
            </a:r>
            <a:endParaRPr lang="ru-RU" sz="2000" b="1" dirty="0">
              <a:latin typeface="Tahoma" panose="020B0604030504040204" pitchFamily="34" charset="0"/>
              <a:ea typeface="Tahoma" panose="020B0604030504040204" pitchFamily="34" charset="0"/>
              <a:cs typeface="Tahoma" panose="020B0604030504040204" pitchFamily="34" charset="0"/>
            </a:endParaRPr>
          </a:p>
        </p:txBody>
      </p:sp>
      <p:sp>
        <p:nvSpPr>
          <p:cNvPr id="2" name="Прямоугольник 1"/>
          <p:cNvSpPr/>
          <p:nvPr/>
        </p:nvSpPr>
        <p:spPr>
          <a:xfrm>
            <a:off x="4646231" y="241157"/>
            <a:ext cx="1967205" cy="369332"/>
          </a:xfrm>
          <a:prstGeom prst="rect">
            <a:avLst/>
          </a:prstGeom>
        </p:spPr>
        <p:txBody>
          <a:bodyPr wrap="none">
            <a:spAutoFit/>
          </a:bodyPr>
          <a:lstStyle/>
          <a:p>
            <a:pPr algn="ctr"/>
            <a:r>
              <a:rPr lang="en-US" b="1" dirty="0" smtClean="0">
                <a:latin typeface="Tahoma" pitchFamily="34" charset="0"/>
                <a:ea typeface="Tahoma" pitchFamily="34" charset="0"/>
                <a:cs typeface="Tahoma" pitchFamily="34" charset="0"/>
              </a:rPr>
              <a:t> </a:t>
            </a:r>
            <a:r>
              <a:rPr lang="en-US" b="1" dirty="0">
                <a:latin typeface="Tahoma" pitchFamily="34" charset="0"/>
                <a:ea typeface="Tahoma" pitchFamily="34" charset="0"/>
                <a:cs typeface="Tahoma" pitchFamily="34" charset="0"/>
              </a:rPr>
              <a:t>R</a:t>
            </a:r>
            <a:r>
              <a:rPr lang="en-US" b="1" dirty="0" smtClean="0">
                <a:latin typeface="Tahoma" pitchFamily="34" charset="0"/>
                <a:ea typeface="Tahoma" pitchFamily="34" charset="0"/>
                <a:cs typeface="Tahoma" pitchFamily="34" charset="0"/>
              </a:rPr>
              <a:t>ead the text.</a:t>
            </a:r>
            <a:endParaRPr lang="ru-RU" b="1" dirty="0">
              <a:latin typeface="Tahoma" pitchFamily="34" charset="0"/>
              <a:ea typeface="Tahoma" pitchFamily="34" charset="0"/>
              <a:cs typeface="Tahoma" pitchFamily="34" charset="0"/>
            </a:endParaRPr>
          </a:p>
        </p:txBody>
      </p:sp>
      <p:pic>
        <p:nvPicPr>
          <p:cNvPr id="7170" name="Picture 2" descr="Tennis and Diabete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77950" y="1721225"/>
            <a:ext cx="2926473" cy="352760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363299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toonbarn.com/wordpress/wp-content/uploads/2011/08/Thumper-and-pals.jp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http://toonbarn.com/wordpress/wp-content/uploads/2011/08/Thumper-and-pals.jpg"/>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Прямоугольник 5"/>
          <p:cNvSpPr/>
          <p:nvPr/>
        </p:nvSpPr>
        <p:spPr>
          <a:xfrm>
            <a:off x="3632040" y="442869"/>
            <a:ext cx="4927951" cy="646331"/>
          </a:xfrm>
          <a:prstGeom prst="rect">
            <a:avLst/>
          </a:prstGeom>
        </p:spPr>
        <p:txBody>
          <a:bodyPr wrap="none">
            <a:spAutoFit/>
          </a:bodyPr>
          <a:lstStyle/>
          <a:p>
            <a:pPr algn="ctr"/>
            <a:r>
              <a:rPr lang="en-US" b="1" dirty="0" smtClean="0">
                <a:solidFill>
                  <a:schemeClr val="tx1">
                    <a:lumMod val="50000"/>
                  </a:schemeClr>
                </a:solidFill>
                <a:latin typeface="Tahoma" pitchFamily="34" charset="0"/>
                <a:ea typeface="Tahoma" pitchFamily="34" charset="0"/>
                <a:cs typeface="Tahoma" pitchFamily="34" charset="0"/>
              </a:rPr>
              <a:t>Watch “The Championships, </a:t>
            </a:r>
            <a:r>
              <a:rPr lang="en-US" b="1" dirty="0">
                <a:solidFill>
                  <a:schemeClr val="tx1">
                    <a:lumMod val="50000"/>
                  </a:schemeClr>
                </a:solidFill>
                <a:latin typeface="Tahoma" pitchFamily="34" charset="0"/>
                <a:ea typeface="Tahoma" pitchFamily="34" charset="0"/>
                <a:cs typeface="Tahoma" pitchFamily="34" charset="0"/>
              </a:rPr>
              <a:t>Wimbledon</a:t>
            </a:r>
            <a:r>
              <a:rPr lang="en-US" b="1" dirty="0" smtClean="0">
                <a:solidFill>
                  <a:schemeClr val="tx1">
                    <a:lumMod val="50000"/>
                  </a:schemeClr>
                </a:solidFill>
                <a:latin typeface="Tahoma" pitchFamily="34" charset="0"/>
                <a:ea typeface="Tahoma" pitchFamily="34" charset="0"/>
                <a:cs typeface="Tahoma" pitchFamily="34" charset="0"/>
              </a:rPr>
              <a:t>”</a:t>
            </a:r>
          </a:p>
          <a:p>
            <a:pPr algn="ctr"/>
            <a:r>
              <a:rPr lang="en-US" b="1" dirty="0" smtClean="0">
                <a:solidFill>
                  <a:schemeClr val="tx1">
                    <a:lumMod val="50000"/>
                  </a:schemeClr>
                </a:solidFill>
                <a:latin typeface="Tahoma" pitchFamily="34" charset="0"/>
                <a:ea typeface="Tahoma" pitchFamily="34" charset="0"/>
                <a:cs typeface="Tahoma" pitchFamily="34" charset="0"/>
              </a:rPr>
              <a:t> </a:t>
            </a:r>
            <a:r>
              <a:rPr lang="en-US" sz="1000" b="1" dirty="0">
                <a:solidFill>
                  <a:schemeClr val="tx1">
                    <a:lumMod val="50000"/>
                  </a:schemeClr>
                </a:solidFill>
                <a:latin typeface="Tahoma" pitchFamily="34" charset="0"/>
                <a:ea typeface="Tahoma" pitchFamily="34" charset="0"/>
                <a:cs typeface="Tahoma" pitchFamily="34" charset="0"/>
              </a:rPr>
              <a:t>(</a:t>
            </a:r>
            <a:r>
              <a:rPr lang="en-US" sz="1000" b="1" dirty="0">
                <a:solidFill>
                  <a:schemeClr val="tx1">
                    <a:lumMod val="50000"/>
                  </a:schemeClr>
                </a:solidFill>
                <a:latin typeface="Tahoma" pitchFamily="34" charset="0"/>
                <a:ea typeface="Tahoma" pitchFamily="34" charset="0"/>
                <a:cs typeface="Tahoma" pitchFamily="34" charset="0"/>
                <a:hlinkClick r:id="rId2"/>
              </a:rPr>
              <a:t>https://</a:t>
            </a:r>
            <a:r>
              <a:rPr lang="en-US" sz="1000" b="1" dirty="0" smtClean="0">
                <a:solidFill>
                  <a:schemeClr val="tx1">
                    <a:lumMod val="50000"/>
                  </a:schemeClr>
                </a:solidFill>
                <a:latin typeface="Tahoma" pitchFamily="34" charset="0"/>
                <a:ea typeface="Tahoma" pitchFamily="34" charset="0"/>
                <a:cs typeface="Tahoma" pitchFamily="34" charset="0"/>
                <a:hlinkClick r:id="rId2"/>
              </a:rPr>
              <a:t>www.youtube.com/watch?v=9ydeqAOTtIs</a:t>
            </a:r>
            <a:r>
              <a:rPr lang="en-US" sz="1000" b="1" dirty="0" smtClean="0">
                <a:solidFill>
                  <a:schemeClr val="tx1">
                    <a:lumMod val="50000"/>
                  </a:schemeClr>
                </a:solidFill>
                <a:latin typeface="Tahoma" pitchFamily="34" charset="0"/>
                <a:ea typeface="Tahoma" pitchFamily="34" charset="0"/>
                <a:cs typeface="Tahoma" pitchFamily="34" charset="0"/>
              </a:rPr>
              <a:t>) </a:t>
            </a:r>
            <a:endParaRPr lang="ru-RU" sz="1000" b="1" dirty="0">
              <a:solidFill>
                <a:schemeClr val="tx1">
                  <a:lumMod val="50000"/>
                </a:schemeClr>
              </a:solidFill>
              <a:latin typeface="Tahoma" pitchFamily="34" charset="0"/>
              <a:ea typeface="Tahoma" pitchFamily="34" charset="0"/>
              <a:cs typeface="Tahoma" pitchFamily="34" charset="0"/>
            </a:endParaRPr>
          </a:p>
        </p:txBody>
      </p:sp>
      <p:sp>
        <p:nvSpPr>
          <p:cNvPr id="8" name="AutoShape 2" descr="После матча &quot;Астаны&quot; с &quot;МЮ&quot; на &quot;Астана Арене&quot; заменят газон | Спортивный  портал Vesti.kz"/>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4" descr="После матча &quot;Астаны&quot; с &quot;МЮ&quot; на &quot;Астана Арене&quot; заменят газон | Спортивный  портал Vesti.kz"/>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2" descr="Business competitions and awards in the UK - Entrepreneur Handbook"/>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4" descr="Business competitions and awards in the UK - Entrepreneur Handbook"/>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6" descr="Business competitions and awards in the UK - Entrepreneur Handbook"/>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146" name="Picture 2" descr="Parking changes for Wimbledon tennis should help ensure no influx of tennis  fans by car - Wandsworth Borough Council"/>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8515" y="1550893"/>
            <a:ext cx="5715000" cy="3810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544871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Скругленный прямоугольник 14"/>
          <p:cNvSpPr/>
          <p:nvPr/>
        </p:nvSpPr>
        <p:spPr>
          <a:xfrm>
            <a:off x="3092823" y="307752"/>
            <a:ext cx="5800165" cy="3886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itchFamily="34" charset="0"/>
                <a:ea typeface="Tahoma" pitchFamily="34" charset="0"/>
                <a:cs typeface="Tahoma" pitchFamily="34" charset="0"/>
              </a:rPr>
              <a:t>Read and write </a:t>
            </a:r>
            <a:r>
              <a:rPr lang="en-US" b="1" dirty="0" smtClean="0">
                <a:latin typeface="Tahoma" pitchFamily="34" charset="0"/>
                <a:ea typeface="Tahoma" pitchFamily="34" charset="0"/>
                <a:cs typeface="Tahoma" pitchFamily="34" charset="0"/>
              </a:rPr>
              <a:t>the answers</a:t>
            </a:r>
            <a:r>
              <a:rPr lang="en-US" b="1" dirty="0" smtClean="0">
                <a:latin typeface="Tahoma" pitchFamily="34" charset="0"/>
                <a:ea typeface="Tahoma" pitchFamily="34" charset="0"/>
                <a:cs typeface="Tahoma" pitchFamily="34" charset="0"/>
              </a:rPr>
              <a:t>.</a:t>
            </a:r>
            <a:endParaRPr lang="ru-RU" b="1" dirty="0">
              <a:latin typeface="Tahoma" pitchFamily="34" charset="0"/>
              <a:ea typeface="Tahoma" pitchFamily="34" charset="0"/>
              <a:cs typeface="Tahoma" pitchFamily="34" charset="0"/>
            </a:endParaRPr>
          </a:p>
        </p:txBody>
      </p:sp>
      <p:sp>
        <p:nvSpPr>
          <p:cNvPr id="3" name="AutoShape 2" descr="blob:https://web.whatsapp.com/bf6495d8-071a-4966-8098-fcfc8530ebfc"/>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blob:https://web.whatsapp.com/bf6495d8-071a-4966-8098-fcfc8530ebfc"/>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TextBox 6"/>
          <p:cNvSpPr txBox="1"/>
          <p:nvPr/>
        </p:nvSpPr>
        <p:spPr>
          <a:xfrm>
            <a:off x="278207" y="1619793"/>
            <a:ext cx="6136039" cy="3785652"/>
          </a:xfrm>
          <a:prstGeom prst="rect">
            <a:avLst/>
          </a:prstGeom>
          <a:noFill/>
        </p:spPr>
        <p:txBody>
          <a:bodyPr wrap="none" rtlCol="0">
            <a:spAutoFit/>
          </a:bodyPr>
          <a:lstStyle/>
          <a:p>
            <a:pPr marL="342900" indent="-342900">
              <a:lnSpc>
                <a:spcPct val="150000"/>
              </a:lnSpc>
              <a:buAutoNum type="arabicPeriod"/>
            </a:pPr>
            <a:r>
              <a:rPr lang="en-US" sz="2000" dirty="0" smtClean="0">
                <a:latin typeface="Tahoma" panose="020B0604030504040204" pitchFamily="34" charset="0"/>
                <a:ea typeface="Tahoma" panose="020B0604030504040204" pitchFamily="34" charset="0"/>
                <a:cs typeface="Tahoma" panose="020B0604030504040204" pitchFamily="34" charset="0"/>
              </a:rPr>
              <a:t>Where does it take place?</a:t>
            </a:r>
          </a:p>
          <a:p>
            <a:pPr>
              <a:lnSpc>
                <a:spcPct val="150000"/>
              </a:lnSpc>
            </a:pPr>
            <a:r>
              <a:rPr lang="en-US" sz="2000" dirty="0" smtClean="0">
                <a:latin typeface="Tahoma" panose="020B0604030504040204" pitchFamily="34" charset="0"/>
                <a:ea typeface="Tahoma" panose="020B0604030504040204" pitchFamily="34" charset="0"/>
                <a:cs typeface="Tahoma" panose="020B0604030504040204" pitchFamily="34" charset="0"/>
              </a:rPr>
              <a:t>_____________________________</a:t>
            </a:r>
          </a:p>
          <a:p>
            <a:pPr>
              <a:lnSpc>
                <a:spcPct val="150000"/>
              </a:lnSpc>
            </a:pPr>
            <a:r>
              <a:rPr lang="en-US" sz="2000" dirty="0" smtClean="0">
                <a:latin typeface="Tahoma" panose="020B0604030504040204" pitchFamily="34" charset="0"/>
                <a:ea typeface="Tahoma" panose="020B0604030504040204" pitchFamily="34" charset="0"/>
                <a:cs typeface="Tahoma" panose="020B0604030504040204" pitchFamily="34" charset="0"/>
              </a:rPr>
              <a:t>2. Where do famous players play the matches?</a:t>
            </a:r>
          </a:p>
          <a:p>
            <a:pPr>
              <a:lnSpc>
                <a:spcPct val="150000"/>
              </a:lnSpc>
            </a:pPr>
            <a:r>
              <a:rPr lang="en-US" sz="2000" dirty="0" smtClean="0">
                <a:latin typeface="Tahoma" panose="020B0604030504040204" pitchFamily="34" charset="0"/>
                <a:ea typeface="Tahoma" panose="020B0604030504040204" pitchFamily="34" charset="0"/>
                <a:cs typeface="Tahoma" panose="020B0604030504040204" pitchFamily="34" charset="0"/>
              </a:rPr>
              <a:t>___________________________</a:t>
            </a:r>
          </a:p>
          <a:p>
            <a:pPr>
              <a:lnSpc>
                <a:spcPct val="150000"/>
              </a:lnSpc>
            </a:pPr>
            <a:r>
              <a:rPr lang="en-US" sz="2000" dirty="0" smtClean="0">
                <a:latin typeface="Tahoma" panose="020B0604030504040204" pitchFamily="34" charset="0"/>
                <a:ea typeface="Tahoma" panose="020B0604030504040204" pitchFamily="34" charset="0"/>
                <a:cs typeface="Tahoma" panose="020B0604030504040204" pitchFamily="34" charset="0"/>
              </a:rPr>
              <a:t>3. Where do you buy coffee, tea or takeaway picnic?</a:t>
            </a:r>
          </a:p>
          <a:p>
            <a:pPr>
              <a:lnSpc>
                <a:spcPct val="150000"/>
              </a:lnSpc>
            </a:pPr>
            <a:r>
              <a:rPr lang="en-US" sz="2000" dirty="0" smtClean="0">
                <a:latin typeface="Tahoma" panose="020B0604030504040204" pitchFamily="34" charset="0"/>
                <a:ea typeface="Tahoma" panose="020B0604030504040204" pitchFamily="34" charset="0"/>
                <a:cs typeface="Tahoma" panose="020B0604030504040204" pitchFamily="34" charset="0"/>
              </a:rPr>
              <a:t>_____________________________</a:t>
            </a:r>
          </a:p>
          <a:p>
            <a:pPr>
              <a:lnSpc>
                <a:spcPct val="150000"/>
              </a:lnSpc>
            </a:pPr>
            <a:r>
              <a:rPr lang="en-US" sz="2000" dirty="0" smtClean="0">
                <a:latin typeface="Tahoma" panose="020B0604030504040204" pitchFamily="34" charset="0"/>
                <a:ea typeface="Tahoma" panose="020B0604030504040204" pitchFamily="34" charset="0"/>
                <a:cs typeface="Tahoma" panose="020B0604030504040204" pitchFamily="34" charset="0"/>
              </a:rPr>
              <a:t>4. How much coffee and tea do people drink?</a:t>
            </a:r>
          </a:p>
          <a:p>
            <a:pPr>
              <a:lnSpc>
                <a:spcPct val="150000"/>
              </a:lnSpc>
            </a:pPr>
            <a:r>
              <a:rPr lang="en-US" sz="2000" dirty="0" smtClean="0">
                <a:latin typeface="Tahoma" panose="020B0604030504040204" pitchFamily="34" charset="0"/>
                <a:ea typeface="Tahoma" panose="020B0604030504040204" pitchFamily="34" charset="0"/>
                <a:cs typeface="Tahoma" panose="020B0604030504040204" pitchFamily="34" charset="0"/>
              </a:rPr>
              <a:t>_____________________________</a:t>
            </a:r>
          </a:p>
        </p:txBody>
      </p:sp>
      <p:sp>
        <p:nvSpPr>
          <p:cNvPr id="6" name="Блок-схема: альтернативный процесс 5"/>
          <p:cNvSpPr/>
          <p:nvPr/>
        </p:nvSpPr>
        <p:spPr>
          <a:xfrm>
            <a:off x="6414246" y="1234041"/>
            <a:ext cx="5558118" cy="4557157"/>
          </a:xfrm>
          <a:prstGeom prst="flowChartAlternate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ahoma" panose="020B0604030504040204" pitchFamily="34" charset="0"/>
                <a:ea typeface="Tahoma" panose="020B0604030504040204" pitchFamily="34" charset="0"/>
                <a:cs typeface="Tahoma" panose="020B0604030504040204" pitchFamily="34" charset="0"/>
              </a:rPr>
              <a:t>The Championships, Wimbledon</a:t>
            </a:r>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just"/>
            <a:r>
              <a:rPr lang="en-US" b="1" dirty="0" smtClean="0">
                <a:latin typeface="Tahoma" panose="020B0604030504040204" pitchFamily="34" charset="0"/>
                <a:ea typeface="Tahoma" panose="020B0604030504040204" pitchFamily="34" charset="0"/>
                <a:cs typeface="Tahoma" panose="020B0604030504040204" pitchFamily="34" charset="0"/>
              </a:rPr>
              <a:t>	Every </a:t>
            </a:r>
            <a:r>
              <a:rPr lang="en-US" b="1" dirty="0">
                <a:latin typeface="Tahoma" panose="020B0604030504040204" pitchFamily="34" charset="0"/>
                <a:ea typeface="Tahoma" panose="020B0604030504040204" pitchFamily="34" charset="0"/>
                <a:cs typeface="Tahoma" panose="020B0604030504040204" pitchFamily="34" charset="0"/>
              </a:rPr>
              <a:t>summer, a famous tennis competition takes place at Wimbledon, London, UK. Amazing players come from all over the world, and very famous ones play their matches on Centre Court. It’s fun to go to Wimbledon. Apart from           the exciting tennis matches, you can visit coffee shops and restaurants, or buy a takeaway picnic. People drink around 350,000 cups of tea and coffee at Wimbledon.</a:t>
            </a:r>
            <a:endParaRPr lang="ru-RU"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9733726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Скругленный прямоугольник 14"/>
          <p:cNvSpPr/>
          <p:nvPr/>
        </p:nvSpPr>
        <p:spPr>
          <a:xfrm>
            <a:off x="3092823" y="307752"/>
            <a:ext cx="5800165" cy="3886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itchFamily="34" charset="0"/>
                <a:ea typeface="Tahoma" pitchFamily="34" charset="0"/>
                <a:cs typeface="Tahoma" pitchFamily="34" charset="0"/>
              </a:rPr>
              <a:t>Read and write </a:t>
            </a:r>
            <a:r>
              <a:rPr lang="en-US" b="1" dirty="0" smtClean="0">
                <a:latin typeface="Tahoma" pitchFamily="34" charset="0"/>
                <a:ea typeface="Tahoma" pitchFamily="34" charset="0"/>
                <a:cs typeface="Tahoma" pitchFamily="34" charset="0"/>
              </a:rPr>
              <a:t>the answers</a:t>
            </a:r>
            <a:r>
              <a:rPr lang="en-US" b="1" dirty="0" smtClean="0">
                <a:latin typeface="Tahoma" pitchFamily="34" charset="0"/>
                <a:ea typeface="Tahoma" pitchFamily="34" charset="0"/>
                <a:cs typeface="Tahoma" pitchFamily="34" charset="0"/>
              </a:rPr>
              <a:t>.</a:t>
            </a:r>
            <a:endParaRPr lang="ru-RU" b="1" dirty="0">
              <a:latin typeface="Tahoma" pitchFamily="34" charset="0"/>
              <a:ea typeface="Tahoma" pitchFamily="34" charset="0"/>
              <a:cs typeface="Tahoma" pitchFamily="34" charset="0"/>
            </a:endParaRPr>
          </a:p>
        </p:txBody>
      </p:sp>
      <p:sp>
        <p:nvSpPr>
          <p:cNvPr id="3" name="AutoShape 2" descr="blob:https://web.whatsapp.com/bf6495d8-071a-4966-8098-fcfc8530ebfc"/>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blob:https://web.whatsapp.com/bf6495d8-071a-4966-8098-fcfc8530ebfc"/>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TextBox 6"/>
          <p:cNvSpPr txBox="1"/>
          <p:nvPr/>
        </p:nvSpPr>
        <p:spPr>
          <a:xfrm>
            <a:off x="278207" y="1619793"/>
            <a:ext cx="6251455" cy="4247317"/>
          </a:xfrm>
          <a:prstGeom prst="rect">
            <a:avLst/>
          </a:prstGeom>
          <a:noFill/>
        </p:spPr>
        <p:txBody>
          <a:bodyPr wrap="none" rtlCol="0">
            <a:spAutoFit/>
          </a:bodyPr>
          <a:lstStyle/>
          <a:p>
            <a:pPr marL="342900" indent="-342900">
              <a:lnSpc>
                <a:spcPct val="150000"/>
              </a:lnSpc>
              <a:buAutoNum type="arabicPeriod"/>
            </a:pPr>
            <a:r>
              <a:rPr lang="en-US" sz="2000" dirty="0" smtClean="0">
                <a:latin typeface="Tahoma" panose="020B0604030504040204" pitchFamily="34" charset="0"/>
                <a:ea typeface="Tahoma" panose="020B0604030504040204" pitchFamily="34" charset="0"/>
                <a:cs typeface="Tahoma" panose="020B0604030504040204" pitchFamily="34" charset="0"/>
              </a:rPr>
              <a:t>Where does it take place?</a:t>
            </a:r>
          </a:p>
          <a:p>
            <a:pPr>
              <a:lnSpc>
                <a:spcPct val="150000"/>
              </a:lnSpc>
            </a:pPr>
            <a:r>
              <a:rPr lang="en-US" sz="2000" dirty="0" smtClean="0">
                <a:latin typeface="Tahoma" panose="020B0604030504040204" pitchFamily="34" charset="0"/>
                <a:ea typeface="Tahoma" panose="020B0604030504040204" pitchFamily="34" charset="0"/>
                <a:cs typeface="Tahoma" panose="020B0604030504040204" pitchFamily="34" charset="0"/>
              </a:rPr>
              <a:t>__________________________________________</a:t>
            </a:r>
          </a:p>
          <a:p>
            <a:pPr>
              <a:lnSpc>
                <a:spcPct val="150000"/>
              </a:lnSpc>
            </a:pPr>
            <a:r>
              <a:rPr lang="en-US" sz="2000" dirty="0" smtClean="0">
                <a:latin typeface="Tahoma" panose="020B0604030504040204" pitchFamily="34" charset="0"/>
                <a:ea typeface="Tahoma" panose="020B0604030504040204" pitchFamily="34" charset="0"/>
                <a:cs typeface="Tahoma" panose="020B0604030504040204" pitchFamily="34" charset="0"/>
              </a:rPr>
              <a:t>2. Where do famous players play their matches?</a:t>
            </a:r>
          </a:p>
          <a:p>
            <a:pPr>
              <a:lnSpc>
                <a:spcPct val="150000"/>
              </a:lnSpc>
            </a:pPr>
            <a:r>
              <a:rPr lang="en-US" sz="2000" dirty="0" smtClean="0">
                <a:latin typeface="Tahoma" panose="020B0604030504040204" pitchFamily="34" charset="0"/>
                <a:ea typeface="Tahoma" panose="020B0604030504040204" pitchFamily="34" charset="0"/>
                <a:cs typeface="Tahoma" panose="020B0604030504040204" pitchFamily="34" charset="0"/>
              </a:rPr>
              <a:t>__________________________________________</a:t>
            </a:r>
          </a:p>
          <a:p>
            <a:pPr>
              <a:lnSpc>
                <a:spcPct val="150000"/>
              </a:lnSpc>
            </a:pPr>
            <a:r>
              <a:rPr lang="en-US" sz="2000" dirty="0" smtClean="0">
                <a:latin typeface="Tahoma" panose="020B0604030504040204" pitchFamily="34" charset="0"/>
                <a:ea typeface="Tahoma" panose="020B0604030504040204" pitchFamily="34" charset="0"/>
                <a:cs typeface="Tahoma" panose="020B0604030504040204" pitchFamily="34" charset="0"/>
              </a:rPr>
              <a:t>3. Where can you buy coffee, tea or takeaway picnic?</a:t>
            </a:r>
          </a:p>
          <a:p>
            <a:pPr>
              <a:lnSpc>
                <a:spcPct val="150000"/>
              </a:lnSpc>
            </a:pPr>
            <a:r>
              <a:rPr lang="en-US" sz="2000" dirty="0" smtClean="0">
                <a:latin typeface="Tahoma" panose="020B0604030504040204" pitchFamily="34" charset="0"/>
                <a:ea typeface="Tahoma" panose="020B0604030504040204" pitchFamily="34" charset="0"/>
                <a:cs typeface="Tahoma" panose="020B0604030504040204" pitchFamily="34" charset="0"/>
              </a:rPr>
              <a:t>________________________________________</a:t>
            </a:r>
          </a:p>
          <a:p>
            <a:pPr>
              <a:lnSpc>
                <a:spcPct val="150000"/>
              </a:lnSpc>
            </a:pPr>
            <a:r>
              <a:rPr lang="en-US" sz="2000" dirty="0" smtClean="0">
                <a:latin typeface="Tahoma" panose="020B0604030504040204" pitchFamily="34" charset="0"/>
                <a:ea typeface="Tahoma" panose="020B0604030504040204" pitchFamily="34" charset="0"/>
                <a:cs typeface="Tahoma" panose="020B0604030504040204" pitchFamily="34" charset="0"/>
              </a:rPr>
              <a:t>__________________________________________</a:t>
            </a:r>
          </a:p>
          <a:p>
            <a:pPr>
              <a:lnSpc>
                <a:spcPct val="150000"/>
              </a:lnSpc>
            </a:pPr>
            <a:r>
              <a:rPr lang="en-US" sz="2000" dirty="0" smtClean="0">
                <a:latin typeface="Tahoma" panose="020B0604030504040204" pitchFamily="34" charset="0"/>
                <a:ea typeface="Tahoma" panose="020B0604030504040204" pitchFamily="34" charset="0"/>
                <a:cs typeface="Tahoma" panose="020B0604030504040204" pitchFamily="34" charset="0"/>
              </a:rPr>
              <a:t>4. How much coffee and tea do people drink there?</a:t>
            </a:r>
          </a:p>
          <a:p>
            <a:pPr>
              <a:lnSpc>
                <a:spcPct val="150000"/>
              </a:lnSpc>
            </a:pPr>
            <a:r>
              <a:rPr lang="en-US" sz="2000" dirty="0" smtClean="0">
                <a:latin typeface="Tahoma" panose="020B0604030504040204" pitchFamily="34" charset="0"/>
                <a:ea typeface="Tahoma" panose="020B0604030504040204" pitchFamily="34" charset="0"/>
                <a:cs typeface="Tahoma" panose="020B0604030504040204" pitchFamily="34" charset="0"/>
              </a:rPr>
              <a:t>__________________________________________</a:t>
            </a:r>
          </a:p>
        </p:txBody>
      </p:sp>
      <p:sp>
        <p:nvSpPr>
          <p:cNvPr id="6" name="Блок-схема: альтернативный процесс 5"/>
          <p:cNvSpPr/>
          <p:nvPr/>
        </p:nvSpPr>
        <p:spPr>
          <a:xfrm>
            <a:off x="6414246" y="1234041"/>
            <a:ext cx="5558118" cy="4557157"/>
          </a:xfrm>
          <a:prstGeom prst="flowChartAlternate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ahoma" panose="020B0604030504040204" pitchFamily="34" charset="0"/>
                <a:ea typeface="Tahoma" panose="020B0604030504040204" pitchFamily="34" charset="0"/>
                <a:cs typeface="Tahoma" panose="020B0604030504040204" pitchFamily="34" charset="0"/>
              </a:rPr>
              <a:t>The Championships, Wimbledon</a:t>
            </a:r>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just"/>
            <a:r>
              <a:rPr lang="en-US" b="1" dirty="0" smtClean="0">
                <a:latin typeface="Tahoma" panose="020B0604030504040204" pitchFamily="34" charset="0"/>
                <a:ea typeface="Tahoma" panose="020B0604030504040204" pitchFamily="34" charset="0"/>
                <a:cs typeface="Tahoma" panose="020B0604030504040204" pitchFamily="34" charset="0"/>
              </a:rPr>
              <a:t>	Every </a:t>
            </a:r>
            <a:r>
              <a:rPr lang="en-US" b="1" dirty="0">
                <a:latin typeface="Tahoma" panose="020B0604030504040204" pitchFamily="34" charset="0"/>
                <a:ea typeface="Tahoma" panose="020B0604030504040204" pitchFamily="34" charset="0"/>
                <a:cs typeface="Tahoma" panose="020B0604030504040204" pitchFamily="34" charset="0"/>
              </a:rPr>
              <a:t>summer, a famous tennis competition takes place at Wimbledon, London, UK. Amazing players come from all over the world, and very famous ones play their matches on Centre Court. It’s fun to go to Wimbledon. Apart from           the exciting tennis matches, you can visit coffee shops and restaurants, or buy a takeaway picnic. People drink around 350,000 cups of tea and coffee at Wimbledon.</a:t>
            </a:r>
            <a:endParaRPr lang="ru-RU" b="1"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612774" y="2082857"/>
            <a:ext cx="4900059" cy="400110"/>
          </a:xfrm>
          <a:prstGeom prst="rect">
            <a:avLst/>
          </a:prstGeom>
          <a:noFill/>
        </p:spPr>
        <p:txBody>
          <a:bodyPr wrap="none" rtlCol="0">
            <a:spAutoFit/>
          </a:bodyPr>
          <a:lstStyle/>
          <a:p>
            <a:r>
              <a:rPr lang="en-US" sz="2000" dirty="0" smtClean="0">
                <a:solidFill>
                  <a:srgbClr val="00B050"/>
                </a:solidFill>
                <a:latin typeface="Tahoma" panose="020B0604030504040204" pitchFamily="34" charset="0"/>
                <a:ea typeface="Tahoma" panose="020B0604030504040204" pitchFamily="34" charset="0"/>
                <a:cs typeface="Tahoma" panose="020B0604030504040204" pitchFamily="34" charset="0"/>
              </a:rPr>
              <a:t>It takes place at Wimbledon, London, UK.</a:t>
            </a:r>
            <a:endParaRPr lang="ru-RU" sz="20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307975" y="3006782"/>
            <a:ext cx="6055568" cy="400110"/>
          </a:xfrm>
          <a:prstGeom prst="rect">
            <a:avLst/>
          </a:prstGeom>
          <a:noFill/>
        </p:spPr>
        <p:txBody>
          <a:bodyPr wrap="none" rtlCol="0">
            <a:spAutoFit/>
          </a:bodyPr>
          <a:lstStyle/>
          <a:p>
            <a:r>
              <a:rPr lang="en-US" sz="2000" dirty="0" smtClean="0">
                <a:solidFill>
                  <a:srgbClr val="00B050"/>
                </a:solidFill>
                <a:latin typeface="Tahoma" panose="020B0604030504040204" pitchFamily="34" charset="0"/>
                <a:ea typeface="Tahoma" panose="020B0604030504040204" pitchFamily="34" charset="0"/>
                <a:cs typeface="Tahoma" panose="020B0604030504040204" pitchFamily="34" charset="0"/>
              </a:rPr>
              <a:t>Famous players play their matches on Centre Court.</a:t>
            </a:r>
            <a:endParaRPr lang="ru-RU" sz="20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612774" y="2082857"/>
            <a:ext cx="4823115" cy="400110"/>
          </a:xfrm>
          <a:prstGeom prst="rect">
            <a:avLst/>
          </a:prstGeom>
          <a:noFill/>
        </p:spPr>
        <p:txBody>
          <a:bodyPr wrap="none" rtlCol="0">
            <a:spAutoFit/>
          </a:bodyPr>
          <a:lstStyle/>
          <a:p>
            <a:r>
              <a:rPr lang="en-US" sz="2000" dirty="0" smtClean="0">
                <a:solidFill>
                  <a:srgbClr val="00B050"/>
                </a:solidFill>
                <a:latin typeface="Tahoma" panose="020B0604030504040204" pitchFamily="34" charset="0"/>
                <a:ea typeface="Tahoma" panose="020B0604030504040204" pitchFamily="34" charset="0"/>
                <a:cs typeface="Tahoma" panose="020B0604030504040204" pitchFamily="34" charset="0"/>
              </a:rPr>
              <a:t>It takes place at Wimbledon, London, UK</a:t>
            </a:r>
            <a:endParaRPr lang="ru-RU" sz="20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539600" y="3878843"/>
            <a:ext cx="5306389" cy="1015663"/>
          </a:xfrm>
          <a:prstGeom prst="rect">
            <a:avLst/>
          </a:prstGeom>
          <a:noFill/>
        </p:spPr>
        <p:txBody>
          <a:bodyPr wrap="none" rtlCol="0">
            <a:spAutoFit/>
          </a:bodyPr>
          <a:lstStyle/>
          <a:p>
            <a:pPr>
              <a:lnSpc>
                <a:spcPct val="150000"/>
              </a:lnSpc>
            </a:pPr>
            <a:r>
              <a:rPr lang="en-US" sz="2000" dirty="0" smtClean="0">
                <a:solidFill>
                  <a:srgbClr val="00B050"/>
                </a:solidFill>
                <a:latin typeface="Tahoma" panose="020B0604030504040204" pitchFamily="34" charset="0"/>
                <a:ea typeface="Tahoma" panose="020B0604030504040204" pitchFamily="34" charset="0"/>
                <a:cs typeface="Tahoma" panose="020B0604030504040204" pitchFamily="34" charset="0"/>
              </a:rPr>
              <a:t>You can buy coffee, tea or takeaway picnic in</a:t>
            </a:r>
          </a:p>
          <a:p>
            <a:pPr>
              <a:lnSpc>
                <a:spcPct val="150000"/>
              </a:lnSpc>
            </a:pPr>
            <a:r>
              <a:rPr lang="en-US" sz="2000" dirty="0">
                <a:solidFill>
                  <a:srgbClr val="00B050"/>
                </a:solidFill>
                <a:latin typeface="Tahoma" panose="020B0604030504040204" pitchFamily="34" charset="0"/>
                <a:ea typeface="Tahoma" panose="020B0604030504040204" pitchFamily="34" charset="0"/>
                <a:cs typeface="Tahoma" panose="020B0604030504040204" pitchFamily="34" charset="0"/>
              </a:rPr>
              <a:t>c</a:t>
            </a:r>
            <a:r>
              <a:rPr lang="en-US" sz="2000" dirty="0" smtClean="0">
                <a:solidFill>
                  <a:srgbClr val="00B050"/>
                </a:solidFill>
                <a:latin typeface="Tahoma" panose="020B0604030504040204" pitchFamily="34" charset="0"/>
                <a:ea typeface="Tahoma" panose="020B0604030504040204" pitchFamily="34" charset="0"/>
                <a:cs typeface="Tahoma" panose="020B0604030504040204" pitchFamily="34" charset="0"/>
              </a:rPr>
              <a:t>offee shops and restaurants. </a:t>
            </a:r>
            <a:endParaRPr lang="ru-RU" sz="20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11" name="Прямоугольник 10"/>
          <p:cNvSpPr/>
          <p:nvPr/>
        </p:nvSpPr>
        <p:spPr>
          <a:xfrm>
            <a:off x="390096" y="5299989"/>
            <a:ext cx="6139566" cy="369332"/>
          </a:xfrm>
          <a:prstGeom prst="rect">
            <a:avLst/>
          </a:prstGeom>
        </p:spPr>
        <p:txBody>
          <a:bodyPr wrap="none">
            <a:spAutoFit/>
          </a:bodyPr>
          <a:lstStyle/>
          <a:p>
            <a:r>
              <a:rPr lang="en-US" dirty="0" smtClean="0">
                <a:solidFill>
                  <a:srgbClr val="00B050"/>
                </a:solidFill>
                <a:latin typeface="Tahoma" panose="020B0604030504040204" pitchFamily="34" charset="0"/>
                <a:ea typeface="Tahoma" panose="020B0604030504040204" pitchFamily="34" charset="0"/>
                <a:cs typeface="Tahoma" panose="020B0604030504040204" pitchFamily="34" charset="0"/>
              </a:rPr>
              <a:t>People drink around 350,000 cups of coffee and tea there.</a:t>
            </a:r>
            <a:endParaRPr lang="ru-RU" dirty="0"/>
          </a:p>
        </p:txBody>
      </p:sp>
    </p:spTree>
    <p:extLst>
      <p:ext uri="{BB962C8B-B14F-4D97-AF65-F5344CB8AC3E}">
        <p14:creationId xmlns="" xmlns:p14="http://schemas.microsoft.com/office/powerpoint/2010/main" val="7363351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descr="Thumb up female emoticon Royalty Free Vector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srgbClr val="3F3F3F"/>
              </a:solidFill>
            </a:endParaRPr>
          </a:p>
        </p:txBody>
      </p:sp>
      <p:sp>
        <p:nvSpPr>
          <p:cNvPr id="51204" name="AutoShape 4" descr="Thumb up female emoticon Royalty Free Vector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srgbClr val="3F3F3F"/>
              </a:solidFill>
            </a:endParaRPr>
          </a:p>
        </p:txBody>
      </p:sp>
      <p:pic>
        <p:nvPicPr>
          <p:cNvPr id="4106" name="Picture 10" descr="welcome august - Buscar con Google | Smiley, Smiley emoji, Emoticon"/>
          <p:cNvPicPr>
            <a:picLocks noChangeAspect="1" noChangeArrowheads="1"/>
          </p:cNvPicPr>
          <p:nvPr/>
        </p:nvPicPr>
        <p:blipFill>
          <a:blip r:embed="rId2" cstate="print"/>
          <a:srcRect/>
          <a:stretch>
            <a:fillRect/>
          </a:stretch>
        </p:blipFill>
        <p:spPr bwMode="auto">
          <a:xfrm>
            <a:off x="4060825" y="2011362"/>
            <a:ext cx="3810000" cy="3200401"/>
          </a:xfrm>
          <a:prstGeom prst="rect">
            <a:avLst/>
          </a:prstGeom>
          <a:noFill/>
        </p:spPr>
      </p:pic>
      <p:sp>
        <p:nvSpPr>
          <p:cNvPr id="27" name="Прямоугольник 26"/>
          <p:cNvSpPr/>
          <p:nvPr/>
        </p:nvSpPr>
        <p:spPr>
          <a:xfrm>
            <a:off x="4074213" y="700385"/>
            <a:ext cx="4273927" cy="1015663"/>
          </a:xfrm>
          <a:prstGeom prst="rect">
            <a:avLst/>
          </a:prstGeom>
          <a:noFill/>
        </p:spPr>
        <p:txBody>
          <a:bodyPr wrap="none" lIns="91440" tIns="45720" rIns="91440" bIns="45720">
            <a:spAutoFit/>
          </a:bodyPr>
          <a:lstStyle/>
          <a:p>
            <a:pPr algn="ctr"/>
            <a:r>
              <a:rPr lang="en-US" sz="6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ahoma" pitchFamily="34" charset="0"/>
                <a:ea typeface="Tahoma" pitchFamily="34" charset="0"/>
                <a:cs typeface="Tahoma" pitchFamily="34" charset="0"/>
              </a:rPr>
              <a:t>Super Job!</a:t>
            </a:r>
            <a:endParaRPr lang="ru-RU" sz="6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ahoma" pitchFamily="34" charset="0"/>
              <a:ea typeface="Tahoma" pitchFamily="34" charset="0"/>
              <a:cs typeface="Tahoma" pitchFamily="34" charset="0"/>
            </a:endParaRPr>
          </a:p>
        </p:txBody>
      </p:sp>
    </p:spTree>
    <p:extLst>
      <p:ext uri="{BB962C8B-B14F-4D97-AF65-F5344CB8AC3E}">
        <p14:creationId xmlns="" xmlns:p14="http://schemas.microsoft.com/office/powerpoint/2010/main" val="14861296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blob:https://web.whatsapp.com/bf6495d8-071a-4966-8098-fcfc8530ebfc"/>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blob:https://web.whatsapp.com/bf6495d8-071a-4966-8098-fcfc8530ebfc"/>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Блок-схема: альтернативный процесс 5"/>
          <p:cNvSpPr/>
          <p:nvPr/>
        </p:nvSpPr>
        <p:spPr>
          <a:xfrm>
            <a:off x="612775" y="1255050"/>
            <a:ext cx="6868045" cy="4482351"/>
          </a:xfrm>
          <a:prstGeom prst="flowChartAlternateProces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Kazakhstan President Cup</a:t>
            </a:r>
          </a:p>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a:p>
            <a:pPr algn="just"/>
            <a:r>
              <a:rPr lang="en-US" sz="2000" b="1" dirty="0" smtClean="0">
                <a:latin typeface="Tahoma" panose="020B0604030504040204" pitchFamily="34" charset="0"/>
                <a:ea typeface="Tahoma" panose="020B0604030504040204" pitchFamily="34" charset="0"/>
                <a:cs typeface="Tahoma" panose="020B0604030504040204" pitchFamily="34" charset="0"/>
              </a:rPr>
              <a:t>	The President Cup takes place every year in June at the Astana Arena, Kazakhstan. It is     a special football tournament for teenagers under 17 years old. Teams from many different countries take part, from China to Serbia and Spain. It’s a great event to visit if you want to spot the football stars of the future!</a:t>
            </a:r>
            <a:endParaRPr lang="ru-RU" sz="2000" b="1" dirty="0">
              <a:latin typeface="Tahoma" panose="020B0604030504040204" pitchFamily="34" charset="0"/>
              <a:ea typeface="Tahoma" panose="020B0604030504040204" pitchFamily="34" charset="0"/>
              <a:cs typeface="Tahoma" panose="020B0604030504040204" pitchFamily="34" charset="0"/>
            </a:endParaRPr>
          </a:p>
        </p:txBody>
      </p:sp>
      <p:sp>
        <p:nvSpPr>
          <p:cNvPr id="2" name="Прямоугольник 1"/>
          <p:cNvSpPr/>
          <p:nvPr/>
        </p:nvSpPr>
        <p:spPr>
          <a:xfrm>
            <a:off x="4646231" y="241157"/>
            <a:ext cx="1967205" cy="369332"/>
          </a:xfrm>
          <a:prstGeom prst="rect">
            <a:avLst/>
          </a:prstGeom>
        </p:spPr>
        <p:txBody>
          <a:bodyPr wrap="none">
            <a:spAutoFit/>
          </a:bodyPr>
          <a:lstStyle/>
          <a:p>
            <a:pPr algn="ctr"/>
            <a:r>
              <a:rPr lang="en-US" b="1" dirty="0" smtClean="0">
                <a:latin typeface="Tahoma" pitchFamily="34" charset="0"/>
                <a:ea typeface="Tahoma" pitchFamily="34" charset="0"/>
                <a:cs typeface="Tahoma" pitchFamily="34" charset="0"/>
              </a:rPr>
              <a:t> </a:t>
            </a:r>
            <a:r>
              <a:rPr lang="en-US" b="1" dirty="0">
                <a:latin typeface="Tahoma" pitchFamily="34" charset="0"/>
                <a:ea typeface="Tahoma" pitchFamily="34" charset="0"/>
                <a:cs typeface="Tahoma" pitchFamily="34" charset="0"/>
              </a:rPr>
              <a:t>R</a:t>
            </a:r>
            <a:r>
              <a:rPr lang="en-US" b="1" dirty="0" smtClean="0">
                <a:latin typeface="Tahoma" pitchFamily="34" charset="0"/>
                <a:ea typeface="Tahoma" pitchFamily="34" charset="0"/>
                <a:cs typeface="Tahoma" pitchFamily="34" charset="0"/>
              </a:rPr>
              <a:t>ead the text.</a:t>
            </a:r>
            <a:endParaRPr lang="ru-RU" b="1" dirty="0">
              <a:latin typeface="Tahoma" pitchFamily="34" charset="0"/>
              <a:ea typeface="Tahoma" pitchFamily="34" charset="0"/>
              <a:cs typeface="Tahoma" pitchFamily="34" charset="0"/>
            </a:endParaRPr>
          </a:p>
        </p:txBody>
      </p:sp>
      <p:pic>
        <p:nvPicPr>
          <p:cNvPr id="9218" name="Picture 2" descr="Серия A готовится выйти из карантина | Inbusines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005482" y="1759304"/>
            <a:ext cx="3254189" cy="280847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264286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toonbarn.com/wordpress/wp-content/uploads/2011/08/Thumper-and-pals.jp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http://toonbarn.com/wordpress/wp-content/uploads/2011/08/Thumper-and-pals.jpg"/>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Прямоугольник 5"/>
          <p:cNvSpPr/>
          <p:nvPr/>
        </p:nvSpPr>
        <p:spPr>
          <a:xfrm>
            <a:off x="3971876" y="442869"/>
            <a:ext cx="4248279" cy="646331"/>
          </a:xfrm>
          <a:prstGeom prst="rect">
            <a:avLst/>
          </a:prstGeom>
        </p:spPr>
        <p:txBody>
          <a:bodyPr wrap="none">
            <a:spAutoFit/>
          </a:bodyPr>
          <a:lstStyle/>
          <a:p>
            <a:pPr algn="ctr"/>
            <a:r>
              <a:rPr lang="en-US" b="1" dirty="0" smtClean="0">
                <a:solidFill>
                  <a:schemeClr val="tx1">
                    <a:lumMod val="50000"/>
                  </a:schemeClr>
                </a:solidFill>
                <a:latin typeface="Tahoma" pitchFamily="34" charset="0"/>
                <a:ea typeface="Tahoma" pitchFamily="34" charset="0"/>
                <a:cs typeface="Tahoma" pitchFamily="34" charset="0"/>
              </a:rPr>
              <a:t>Watch “Kazakhstan President Cup”</a:t>
            </a:r>
          </a:p>
          <a:p>
            <a:pPr algn="ctr"/>
            <a:r>
              <a:rPr lang="en-US" b="1" dirty="0" smtClean="0">
                <a:solidFill>
                  <a:schemeClr val="tx1">
                    <a:lumMod val="50000"/>
                  </a:schemeClr>
                </a:solidFill>
                <a:latin typeface="Tahoma" pitchFamily="34" charset="0"/>
                <a:ea typeface="Tahoma" pitchFamily="34" charset="0"/>
                <a:cs typeface="Tahoma" pitchFamily="34" charset="0"/>
              </a:rPr>
              <a:t> </a:t>
            </a:r>
            <a:r>
              <a:rPr lang="en-US" sz="1000" b="1" dirty="0">
                <a:solidFill>
                  <a:schemeClr val="tx1">
                    <a:lumMod val="50000"/>
                  </a:schemeClr>
                </a:solidFill>
                <a:latin typeface="Tahoma" pitchFamily="34" charset="0"/>
                <a:ea typeface="Tahoma" pitchFamily="34" charset="0"/>
                <a:cs typeface="Tahoma" pitchFamily="34" charset="0"/>
              </a:rPr>
              <a:t>(</a:t>
            </a:r>
            <a:r>
              <a:rPr lang="en-US" sz="1000" b="1" dirty="0">
                <a:solidFill>
                  <a:schemeClr val="tx1">
                    <a:lumMod val="50000"/>
                  </a:schemeClr>
                </a:solidFill>
                <a:latin typeface="Tahoma" pitchFamily="34" charset="0"/>
                <a:ea typeface="Tahoma" pitchFamily="34" charset="0"/>
                <a:cs typeface="Tahoma" pitchFamily="34" charset="0"/>
                <a:hlinkClick r:id="rId2"/>
              </a:rPr>
              <a:t>https://</a:t>
            </a:r>
            <a:r>
              <a:rPr lang="en-US" sz="1000" b="1" dirty="0" smtClean="0">
                <a:solidFill>
                  <a:schemeClr val="tx1">
                    <a:lumMod val="50000"/>
                  </a:schemeClr>
                </a:solidFill>
                <a:latin typeface="Tahoma" pitchFamily="34" charset="0"/>
                <a:ea typeface="Tahoma" pitchFamily="34" charset="0"/>
                <a:cs typeface="Tahoma" pitchFamily="34" charset="0"/>
                <a:hlinkClick r:id="rId2"/>
              </a:rPr>
              <a:t>www.youtube.com/watch?v=9ydeqAOTtIs</a:t>
            </a:r>
            <a:r>
              <a:rPr lang="en-US" sz="1000" b="1" dirty="0" smtClean="0">
                <a:solidFill>
                  <a:schemeClr val="tx1">
                    <a:lumMod val="50000"/>
                  </a:schemeClr>
                </a:solidFill>
                <a:latin typeface="Tahoma" pitchFamily="34" charset="0"/>
                <a:ea typeface="Tahoma" pitchFamily="34" charset="0"/>
                <a:cs typeface="Tahoma" pitchFamily="34" charset="0"/>
              </a:rPr>
              <a:t>) </a:t>
            </a:r>
            <a:endParaRPr lang="ru-RU" sz="1000" b="1" dirty="0">
              <a:solidFill>
                <a:schemeClr val="tx1">
                  <a:lumMod val="50000"/>
                </a:schemeClr>
              </a:solidFill>
              <a:latin typeface="Tahoma" pitchFamily="34" charset="0"/>
              <a:ea typeface="Tahoma" pitchFamily="34" charset="0"/>
              <a:cs typeface="Tahoma" pitchFamily="34" charset="0"/>
            </a:endParaRPr>
          </a:p>
        </p:txBody>
      </p:sp>
      <p:sp>
        <p:nvSpPr>
          <p:cNvPr id="8" name="AutoShape 2" descr="После матча &quot;Астаны&quot; с &quot;МЮ&quot; на &quot;Астана Арене&quot; заменят газон | Спортивный  портал Vesti.kz"/>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4" descr="После матча &quot;Астаны&quot; с &quot;МЮ&quot; на &quot;Астана Арене&quot; заменят газон | Спортивный  портал Vesti.kz"/>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2" descr="Business competitions and awards in the UK - Entrepreneur Handbook"/>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4" descr="Business competitions and awards in the UK - Entrepreneur Handbook"/>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6" descr="Business competitions and awards in the UK - Entrepreneur Handbook"/>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42" name="Picture 2" descr="Kazakhstan national football team wins cup of President | Kazakh TV"/>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46627" y="1809143"/>
            <a:ext cx="5755340" cy="358695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27421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toonbarn.com/wordpress/wp-content/uploads/2011/08/Thumper-and-pals.jp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http://toonbarn.com/wordpress/wp-content/uploads/2011/08/Thumper-and-pals.jpg"/>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4" name="Скругленный прямоугольник 23"/>
          <p:cNvSpPr/>
          <p:nvPr/>
        </p:nvSpPr>
        <p:spPr>
          <a:xfrm>
            <a:off x="4150659" y="284833"/>
            <a:ext cx="3514164" cy="592681"/>
          </a:xfrm>
          <a:prstGeom prst="roundRect">
            <a:avLst>
              <a:gd name="adj" fmla="val 50000"/>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B050"/>
                </a:solidFill>
                <a:latin typeface="Tahoma" pitchFamily="34" charset="0"/>
                <a:ea typeface="Tahoma" pitchFamily="34" charset="0"/>
                <a:cs typeface="Tahoma" pitchFamily="34" charset="0"/>
              </a:rPr>
              <a:t>True</a:t>
            </a:r>
            <a:r>
              <a:rPr lang="en-US" sz="2400" b="1" dirty="0" smtClean="0">
                <a:solidFill>
                  <a:schemeClr val="tx1">
                    <a:lumMod val="50000"/>
                  </a:schemeClr>
                </a:solidFill>
                <a:latin typeface="Tahoma" pitchFamily="34" charset="0"/>
                <a:ea typeface="Tahoma" pitchFamily="34" charset="0"/>
                <a:cs typeface="Tahoma" pitchFamily="34" charset="0"/>
              </a:rPr>
              <a:t> </a:t>
            </a:r>
            <a:r>
              <a:rPr lang="en-US" sz="2400" i="1" dirty="0" smtClean="0">
                <a:solidFill>
                  <a:schemeClr val="tx1">
                    <a:lumMod val="50000"/>
                  </a:schemeClr>
                </a:solidFill>
                <a:latin typeface="Tahoma" pitchFamily="34" charset="0"/>
                <a:ea typeface="Tahoma" pitchFamily="34" charset="0"/>
                <a:cs typeface="Tahoma" pitchFamily="34" charset="0"/>
              </a:rPr>
              <a:t>or</a:t>
            </a:r>
            <a:r>
              <a:rPr lang="en-US" sz="2400" b="1" dirty="0" smtClean="0">
                <a:solidFill>
                  <a:schemeClr val="tx1">
                    <a:lumMod val="50000"/>
                  </a:schemeClr>
                </a:solidFill>
                <a:latin typeface="Tahoma" pitchFamily="34" charset="0"/>
                <a:ea typeface="Tahoma" pitchFamily="34" charset="0"/>
                <a:cs typeface="Tahoma" pitchFamily="34" charset="0"/>
              </a:rPr>
              <a:t> </a:t>
            </a:r>
            <a:r>
              <a:rPr lang="en-US" sz="2400" b="1" dirty="0" smtClean="0">
                <a:solidFill>
                  <a:srgbClr val="FF0000"/>
                </a:solidFill>
                <a:latin typeface="Tahoma" pitchFamily="34" charset="0"/>
                <a:ea typeface="Tahoma" pitchFamily="34" charset="0"/>
                <a:cs typeface="Tahoma" pitchFamily="34" charset="0"/>
              </a:rPr>
              <a:t>False</a:t>
            </a:r>
            <a:r>
              <a:rPr lang="en-US" sz="2400" b="1" dirty="0" smtClean="0">
                <a:solidFill>
                  <a:schemeClr val="tx1">
                    <a:lumMod val="50000"/>
                  </a:schemeClr>
                </a:solidFill>
                <a:latin typeface="Tahoma" pitchFamily="34" charset="0"/>
                <a:ea typeface="Tahoma" pitchFamily="34" charset="0"/>
                <a:cs typeface="Tahoma" pitchFamily="34" charset="0"/>
              </a:rPr>
              <a:t>?</a:t>
            </a:r>
            <a:endParaRPr lang="ru-RU" sz="2400" b="1" dirty="0">
              <a:solidFill>
                <a:schemeClr val="tx1">
                  <a:lumMod val="50000"/>
                </a:schemeClr>
              </a:solidFill>
              <a:latin typeface="Tahoma" pitchFamily="34" charset="0"/>
              <a:ea typeface="Tahoma" pitchFamily="34" charset="0"/>
              <a:cs typeface="Tahoma" pitchFamily="34" charset="0"/>
            </a:endParaRPr>
          </a:p>
        </p:txBody>
      </p:sp>
      <p:sp>
        <p:nvSpPr>
          <p:cNvPr id="26" name="Прямоугольник 25"/>
          <p:cNvSpPr/>
          <p:nvPr/>
        </p:nvSpPr>
        <p:spPr>
          <a:xfrm>
            <a:off x="2205314" y="3531657"/>
            <a:ext cx="1631577" cy="707886"/>
          </a:xfrm>
          <a:prstGeom prst="rect">
            <a:avLst/>
          </a:prstGeom>
        </p:spPr>
        <p:txBody>
          <a:bodyPr wrap="square">
            <a:spAutoFit/>
          </a:bodyPr>
          <a:lstStyle/>
          <a:p>
            <a:pPr lvl="0"/>
            <a:r>
              <a:rPr lang="en-US" sz="4000" b="1" dirty="0" smtClean="0">
                <a:solidFill>
                  <a:srgbClr val="7030A0"/>
                </a:solidFill>
                <a:latin typeface="Tahoma" panose="020B0604030504040204" pitchFamily="34" charset="0"/>
                <a:ea typeface="Tahoma" panose="020B0604030504040204" pitchFamily="34" charset="0"/>
                <a:cs typeface="Tahoma" panose="020B0604030504040204" pitchFamily="34" charset="0"/>
              </a:rPr>
              <a:t>True</a:t>
            </a:r>
            <a:endParaRPr lang="en-US" sz="40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27" name="Прямоугольник 26"/>
          <p:cNvSpPr/>
          <p:nvPr/>
        </p:nvSpPr>
        <p:spPr>
          <a:xfrm>
            <a:off x="851984" y="1941665"/>
            <a:ext cx="9282023" cy="1015663"/>
          </a:xfrm>
          <a:prstGeom prst="rect">
            <a:avLst/>
          </a:prstGeom>
        </p:spPr>
        <p:txBody>
          <a:bodyPr wrap="square">
            <a:spAutoFit/>
          </a:bodyPr>
          <a:lstStyle/>
          <a:p>
            <a:pPr lvl="0"/>
            <a:r>
              <a:rPr lang="en-US" sz="3000" b="1" dirty="0"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The President Cup </a:t>
            </a:r>
          </a:p>
          <a:p>
            <a:pPr lvl="0"/>
            <a:r>
              <a:rPr lang="en-US" sz="3000" b="1" dirty="0"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takes place in Kazakhstan.</a:t>
            </a:r>
            <a:endParaRPr lang="en-US" sz="3000"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1266" name="Picture 2" descr="Картинки арена астаны, Стоковые Фотографии и Роялти-Фри Изображения арена  астаны | Depositphoto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83586" y="1667435"/>
            <a:ext cx="4249271" cy="283284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57982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toonbarn.com/wordpress/wp-content/uploads/2011/08/Thumper-and-pals.jp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http://toonbarn.com/wordpress/wp-content/uploads/2011/08/Thumper-and-pals.jpg"/>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4" name="Скругленный прямоугольник 23"/>
          <p:cNvSpPr/>
          <p:nvPr/>
        </p:nvSpPr>
        <p:spPr>
          <a:xfrm>
            <a:off x="4150659" y="284833"/>
            <a:ext cx="3514164" cy="592681"/>
          </a:xfrm>
          <a:prstGeom prst="roundRect">
            <a:avLst>
              <a:gd name="adj" fmla="val 50000"/>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B050"/>
                </a:solidFill>
                <a:latin typeface="Tahoma" pitchFamily="34" charset="0"/>
                <a:ea typeface="Tahoma" pitchFamily="34" charset="0"/>
                <a:cs typeface="Tahoma" pitchFamily="34" charset="0"/>
              </a:rPr>
              <a:t>True</a:t>
            </a:r>
            <a:r>
              <a:rPr lang="en-US" sz="2400" b="1" dirty="0" smtClean="0">
                <a:solidFill>
                  <a:schemeClr val="tx1">
                    <a:lumMod val="50000"/>
                  </a:schemeClr>
                </a:solidFill>
                <a:latin typeface="Tahoma" pitchFamily="34" charset="0"/>
                <a:ea typeface="Tahoma" pitchFamily="34" charset="0"/>
                <a:cs typeface="Tahoma" pitchFamily="34" charset="0"/>
              </a:rPr>
              <a:t> </a:t>
            </a:r>
            <a:r>
              <a:rPr lang="en-US" sz="2400" i="1" dirty="0" smtClean="0">
                <a:solidFill>
                  <a:schemeClr val="tx1">
                    <a:lumMod val="50000"/>
                  </a:schemeClr>
                </a:solidFill>
                <a:latin typeface="Tahoma" pitchFamily="34" charset="0"/>
                <a:ea typeface="Tahoma" pitchFamily="34" charset="0"/>
                <a:cs typeface="Tahoma" pitchFamily="34" charset="0"/>
              </a:rPr>
              <a:t>or</a:t>
            </a:r>
            <a:r>
              <a:rPr lang="en-US" sz="2400" b="1" dirty="0" smtClean="0">
                <a:solidFill>
                  <a:schemeClr val="tx1">
                    <a:lumMod val="50000"/>
                  </a:schemeClr>
                </a:solidFill>
                <a:latin typeface="Tahoma" pitchFamily="34" charset="0"/>
                <a:ea typeface="Tahoma" pitchFamily="34" charset="0"/>
                <a:cs typeface="Tahoma" pitchFamily="34" charset="0"/>
              </a:rPr>
              <a:t> </a:t>
            </a:r>
            <a:r>
              <a:rPr lang="en-US" sz="2400" b="1" dirty="0" smtClean="0">
                <a:solidFill>
                  <a:srgbClr val="FF0000"/>
                </a:solidFill>
                <a:latin typeface="Tahoma" pitchFamily="34" charset="0"/>
                <a:ea typeface="Tahoma" pitchFamily="34" charset="0"/>
                <a:cs typeface="Tahoma" pitchFamily="34" charset="0"/>
              </a:rPr>
              <a:t>False</a:t>
            </a:r>
            <a:r>
              <a:rPr lang="en-US" sz="2400" b="1" dirty="0" smtClean="0">
                <a:solidFill>
                  <a:schemeClr val="tx1">
                    <a:lumMod val="50000"/>
                  </a:schemeClr>
                </a:solidFill>
                <a:latin typeface="Tahoma" pitchFamily="34" charset="0"/>
                <a:ea typeface="Tahoma" pitchFamily="34" charset="0"/>
                <a:cs typeface="Tahoma" pitchFamily="34" charset="0"/>
              </a:rPr>
              <a:t>?</a:t>
            </a:r>
            <a:endParaRPr lang="ru-RU" sz="2400" b="1" dirty="0">
              <a:solidFill>
                <a:schemeClr val="tx1">
                  <a:lumMod val="50000"/>
                </a:schemeClr>
              </a:solidFill>
              <a:latin typeface="Tahoma" pitchFamily="34" charset="0"/>
              <a:ea typeface="Tahoma" pitchFamily="34" charset="0"/>
              <a:cs typeface="Tahoma" pitchFamily="34" charset="0"/>
            </a:endParaRPr>
          </a:p>
        </p:txBody>
      </p:sp>
      <p:sp>
        <p:nvSpPr>
          <p:cNvPr id="26" name="Прямоугольник 25"/>
          <p:cNvSpPr/>
          <p:nvPr/>
        </p:nvSpPr>
        <p:spPr>
          <a:xfrm>
            <a:off x="2986833" y="3235054"/>
            <a:ext cx="1631577" cy="707886"/>
          </a:xfrm>
          <a:prstGeom prst="rect">
            <a:avLst/>
          </a:prstGeom>
        </p:spPr>
        <p:txBody>
          <a:bodyPr wrap="square">
            <a:spAutoFit/>
          </a:bodyPr>
          <a:lstStyle/>
          <a:p>
            <a:pPr lvl="0"/>
            <a:r>
              <a:rPr lang="en-US" sz="4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False</a:t>
            </a:r>
            <a:endPar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Прямоугольник 3"/>
          <p:cNvSpPr/>
          <p:nvPr/>
        </p:nvSpPr>
        <p:spPr>
          <a:xfrm>
            <a:off x="307975" y="1931459"/>
            <a:ext cx="6935507" cy="1015663"/>
          </a:xfrm>
          <a:prstGeom prst="rect">
            <a:avLst/>
          </a:prstGeom>
        </p:spPr>
        <p:txBody>
          <a:bodyPr wrap="square">
            <a:spAutoFit/>
          </a:bodyPr>
          <a:lstStyle/>
          <a:p>
            <a:pPr algn="ctr"/>
            <a:r>
              <a:rPr lang="en-US" sz="3000" b="1" dirty="0">
                <a:latin typeface="Tahoma" panose="020B0604030504040204" pitchFamily="34" charset="0"/>
                <a:ea typeface="Tahoma" panose="020B0604030504040204" pitchFamily="34" charset="0"/>
                <a:cs typeface="Tahoma" panose="020B0604030504040204" pitchFamily="34" charset="0"/>
              </a:rPr>
              <a:t>It is a special football tournament for </a:t>
            </a:r>
            <a:r>
              <a:rPr lang="en-US" sz="3000" b="1" dirty="0" smtClean="0">
                <a:latin typeface="Tahoma" panose="020B0604030504040204" pitchFamily="34" charset="0"/>
                <a:ea typeface="Tahoma" panose="020B0604030504040204" pitchFamily="34" charset="0"/>
                <a:cs typeface="Tahoma" panose="020B0604030504040204" pitchFamily="34" charset="0"/>
              </a:rPr>
              <a:t>people above 17.</a:t>
            </a:r>
            <a:endParaRPr lang="ru-RU" sz="3000" dirty="0"/>
          </a:p>
        </p:txBody>
      </p:sp>
      <p:pic>
        <p:nvPicPr>
          <p:cNvPr id="13316" name="Picture 4" descr="20 Years of Football Astan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39317" y="1966881"/>
            <a:ext cx="4007223" cy="2536347"/>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Прямоугольник 10"/>
          <p:cNvSpPr/>
          <p:nvPr/>
        </p:nvSpPr>
        <p:spPr>
          <a:xfrm>
            <a:off x="334869" y="4316071"/>
            <a:ext cx="6935507" cy="1015663"/>
          </a:xfrm>
          <a:prstGeom prst="rect">
            <a:avLst/>
          </a:prstGeom>
        </p:spPr>
        <p:txBody>
          <a:bodyPr wrap="square">
            <a:spAutoFit/>
          </a:bodyPr>
          <a:lstStyle/>
          <a:p>
            <a:pPr algn="ctr"/>
            <a:r>
              <a:rPr lang="en-US" sz="3000" b="1" dirty="0">
                <a:solidFill>
                  <a:srgbClr val="7030A0"/>
                </a:solidFill>
                <a:latin typeface="Tahoma" panose="020B0604030504040204" pitchFamily="34" charset="0"/>
                <a:ea typeface="Tahoma" panose="020B0604030504040204" pitchFamily="34" charset="0"/>
                <a:cs typeface="Tahoma" panose="020B0604030504040204" pitchFamily="34" charset="0"/>
              </a:rPr>
              <a:t>It is a special football tournament for </a:t>
            </a:r>
            <a:r>
              <a:rPr lang="en-US" sz="3000" b="1" dirty="0" smtClean="0">
                <a:solidFill>
                  <a:srgbClr val="7030A0"/>
                </a:solidFill>
                <a:latin typeface="Tahoma" panose="020B0604030504040204" pitchFamily="34" charset="0"/>
                <a:ea typeface="Tahoma" panose="020B0604030504040204" pitchFamily="34" charset="0"/>
                <a:cs typeface="Tahoma" panose="020B0604030504040204" pitchFamily="34" charset="0"/>
              </a:rPr>
              <a:t>teenagers under 17.</a:t>
            </a:r>
            <a:endParaRPr lang="ru-RU" sz="3000" dirty="0">
              <a:solidFill>
                <a:srgbClr val="7030A0"/>
              </a:solidFill>
            </a:endParaRPr>
          </a:p>
        </p:txBody>
      </p:sp>
    </p:spTree>
    <p:extLst>
      <p:ext uri="{BB962C8B-B14F-4D97-AF65-F5344CB8AC3E}">
        <p14:creationId xmlns="" xmlns:p14="http://schemas.microsoft.com/office/powerpoint/2010/main" val="25261171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toonbarn.com/wordpress/wp-content/uploads/2011/08/Thumper-and-pals.jp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http://toonbarn.com/wordpress/wp-content/uploads/2011/08/Thumper-and-pals.jpg"/>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4" name="Скругленный прямоугольник 23"/>
          <p:cNvSpPr/>
          <p:nvPr/>
        </p:nvSpPr>
        <p:spPr>
          <a:xfrm>
            <a:off x="4150659" y="284833"/>
            <a:ext cx="3514164" cy="592681"/>
          </a:xfrm>
          <a:prstGeom prst="roundRect">
            <a:avLst>
              <a:gd name="adj" fmla="val 50000"/>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B050"/>
                </a:solidFill>
                <a:latin typeface="Tahoma" pitchFamily="34" charset="0"/>
                <a:ea typeface="Tahoma" pitchFamily="34" charset="0"/>
                <a:cs typeface="Tahoma" pitchFamily="34" charset="0"/>
              </a:rPr>
              <a:t>True</a:t>
            </a:r>
            <a:r>
              <a:rPr lang="en-US" sz="2400" b="1" dirty="0" smtClean="0">
                <a:solidFill>
                  <a:schemeClr val="tx1">
                    <a:lumMod val="50000"/>
                  </a:schemeClr>
                </a:solidFill>
                <a:latin typeface="Tahoma" pitchFamily="34" charset="0"/>
                <a:ea typeface="Tahoma" pitchFamily="34" charset="0"/>
                <a:cs typeface="Tahoma" pitchFamily="34" charset="0"/>
              </a:rPr>
              <a:t> </a:t>
            </a:r>
            <a:r>
              <a:rPr lang="en-US" sz="2400" i="1" dirty="0" smtClean="0">
                <a:solidFill>
                  <a:schemeClr val="tx1">
                    <a:lumMod val="50000"/>
                  </a:schemeClr>
                </a:solidFill>
                <a:latin typeface="Tahoma" pitchFamily="34" charset="0"/>
                <a:ea typeface="Tahoma" pitchFamily="34" charset="0"/>
                <a:cs typeface="Tahoma" pitchFamily="34" charset="0"/>
              </a:rPr>
              <a:t>or</a:t>
            </a:r>
            <a:r>
              <a:rPr lang="en-US" sz="2400" b="1" dirty="0" smtClean="0">
                <a:solidFill>
                  <a:schemeClr val="tx1">
                    <a:lumMod val="50000"/>
                  </a:schemeClr>
                </a:solidFill>
                <a:latin typeface="Tahoma" pitchFamily="34" charset="0"/>
                <a:ea typeface="Tahoma" pitchFamily="34" charset="0"/>
                <a:cs typeface="Tahoma" pitchFamily="34" charset="0"/>
              </a:rPr>
              <a:t> </a:t>
            </a:r>
            <a:r>
              <a:rPr lang="en-US" sz="2400" b="1" dirty="0" smtClean="0">
                <a:solidFill>
                  <a:srgbClr val="FF0000"/>
                </a:solidFill>
                <a:latin typeface="Tahoma" pitchFamily="34" charset="0"/>
                <a:ea typeface="Tahoma" pitchFamily="34" charset="0"/>
                <a:cs typeface="Tahoma" pitchFamily="34" charset="0"/>
              </a:rPr>
              <a:t>False</a:t>
            </a:r>
            <a:r>
              <a:rPr lang="en-US" sz="2400" b="1" dirty="0" smtClean="0">
                <a:solidFill>
                  <a:schemeClr val="tx1">
                    <a:lumMod val="50000"/>
                  </a:schemeClr>
                </a:solidFill>
                <a:latin typeface="Tahoma" pitchFamily="34" charset="0"/>
                <a:ea typeface="Tahoma" pitchFamily="34" charset="0"/>
                <a:cs typeface="Tahoma" pitchFamily="34" charset="0"/>
              </a:rPr>
              <a:t>?</a:t>
            </a:r>
            <a:endParaRPr lang="ru-RU" sz="2400" b="1" dirty="0">
              <a:solidFill>
                <a:schemeClr val="tx1">
                  <a:lumMod val="50000"/>
                </a:schemeClr>
              </a:solidFill>
              <a:latin typeface="Tahoma" pitchFamily="34" charset="0"/>
              <a:ea typeface="Tahoma" pitchFamily="34" charset="0"/>
              <a:cs typeface="Tahoma" pitchFamily="34" charset="0"/>
            </a:endParaRPr>
          </a:p>
        </p:txBody>
      </p:sp>
      <p:sp>
        <p:nvSpPr>
          <p:cNvPr id="26" name="Прямоугольник 25"/>
          <p:cNvSpPr/>
          <p:nvPr/>
        </p:nvSpPr>
        <p:spPr>
          <a:xfrm>
            <a:off x="2986833" y="3235054"/>
            <a:ext cx="1631577" cy="707886"/>
          </a:xfrm>
          <a:prstGeom prst="rect">
            <a:avLst/>
          </a:prstGeom>
        </p:spPr>
        <p:txBody>
          <a:bodyPr wrap="square">
            <a:spAutoFit/>
          </a:bodyPr>
          <a:lstStyle/>
          <a:p>
            <a:pPr lvl="0"/>
            <a:r>
              <a:rPr lang="en-US" sz="4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False</a:t>
            </a:r>
            <a:endPar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Прямоугольник 3"/>
          <p:cNvSpPr/>
          <p:nvPr/>
        </p:nvSpPr>
        <p:spPr>
          <a:xfrm>
            <a:off x="182469" y="1869541"/>
            <a:ext cx="7356848" cy="1077218"/>
          </a:xfrm>
          <a:prstGeom prst="rect">
            <a:avLst/>
          </a:prstGeom>
        </p:spPr>
        <p:txBody>
          <a:bodyPr wrap="square">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Teams from </a:t>
            </a:r>
            <a:r>
              <a:rPr lang="en-US" sz="3200" b="1" dirty="0" smtClean="0">
                <a:latin typeface="Tahoma" panose="020B0604030504040204" pitchFamily="34" charset="0"/>
                <a:ea typeface="Tahoma" panose="020B0604030504040204" pitchFamily="34" charset="0"/>
                <a:cs typeface="Tahoma" panose="020B0604030504040204" pitchFamily="34" charset="0"/>
              </a:rPr>
              <a:t>all the regions of Kazakhstan take part in it.</a:t>
            </a:r>
            <a:endParaRPr lang="ru-RU" sz="3000" dirty="0"/>
          </a:p>
        </p:txBody>
      </p:sp>
      <p:sp>
        <p:nvSpPr>
          <p:cNvPr id="11" name="Прямоугольник 10"/>
          <p:cNvSpPr/>
          <p:nvPr/>
        </p:nvSpPr>
        <p:spPr>
          <a:xfrm>
            <a:off x="334869" y="4316071"/>
            <a:ext cx="6935507" cy="1569660"/>
          </a:xfrm>
          <a:prstGeom prst="rect">
            <a:avLst/>
          </a:prstGeom>
        </p:spPr>
        <p:txBody>
          <a:bodyPr wrap="square">
            <a:spAutoFit/>
          </a:bodyPr>
          <a:lstStyle/>
          <a:p>
            <a:pPr algn="ctr"/>
            <a:r>
              <a:rPr lang="en-US" sz="3200" b="1" dirty="0">
                <a:solidFill>
                  <a:srgbClr val="7030A0"/>
                </a:solidFill>
                <a:latin typeface="Tahoma" panose="020B0604030504040204" pitchFamily="34" charset="0"/>
                <a:ea typeface="Tahoma" panose="020B0604030504040204" pitchFamily="34" charset="0"/>
                <a:cs typeface="Tahoma" panose="020B0604030504040204" pitchFamily="34" charset="0"/>
              </a:rPr>
              <a:t>Teams from many countries take part, from China to Serbia and Spain.</a:t>
            </a:r>
            <a:endParaRPr lang="ru-RU" sz="3000" dirty="0">
              <a:solidFill>
                <a:srgbClr val="7030A0"/>
              </a:solidFill>
            </a:endParaRPr>
          </a:p>
        </p:txBody>
      </p:sp>
      <p:pic>
        <p:nvPicPr>
          <p:cNvPr id="8" name="Picture 2" descr="Серия A готовится выйти из карантина | Inbusines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179218" y="2179928"/>
            <a:ext cx="3254189" cy="280847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836043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 xmlns:a16="http://schemas.microsoft.com/office/drawing/2014/main" id="{072D82C0-95C0-4E5C-AB55-C42DD3D5C813}"/>
              </a:ext>
            </a:extLst>
          </p:cNvPr>
          <p:cNvSpPr>
            <a:spLocks noGrp="1"/>
          </p:cNvSpPr>
          <p:nvPr>
            <p:ph type="ctrTitle"/>
          </p:nvPr>
        </p:nvSpPr>
        <p:spPr>
          <a:xfrm>
            <a:off x="1352670" y="457468"/>
            <a:ext cx="5340404" cy="2450592"/>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In today’s lesson:</a:t>
            </a:r>
            <a:endParaRPr lang="en-ID" dirty="0">
              <a:latin typeface="Tahoma" panose="020B0604030504040204" pitchFamily="34" charset="0"/>
              <a:ea typeface="Tahoma" panose="020B0604030504040204" pitchFamily="34" charset="0"/>
              <a:cs typeface="Tahoma" panose="020B0604030504040204" pitchFamily="34" charset="0"/>
            </a:endParaRPr>
          </a:p>
        </p:txBody>
      </p:sp>
      <p:sp>
        <p:nvSpPr>
          <p:cNvPr id="145" name="Rectangle 144">
            <a:extLst>
              <a:ext uri="{FF2B5EF4-FFF2-40B4-BE49-F238E27FC236}">
                <a16:creationId xmlns="" xmlns:a16="http://schemas.microsoft.com/office/drawing/2014/main" id="{CD91E988-7A18-4398-B6F1-77F363DEF83B}"/>
              </a:ext>
            </a:extLst>
          </p:cNvPr>
          <p:cNvSpPr/>
          <p:nvPr/>
        </p:nvSpPr>
        <p:spPr>
          <a:xfrm>
            <a:off x="884950" y="2311069"/>
            <a:ext cx="8068550" cy="1384995"/>
          </a:xfrm>
          <a:prstGeom prst="rect">
            <a:avLst/>
          </a:prstGeom>
        </p:spPr>
        <p:txBody>
          <a:bodyPr wrap="square">
            <a:spAutoFit/>
          </a:bodyPr>
          <a:lstStyle/>
          <a:p>
            <a:pPr>
              <a:buFont typeface="Arial" pitchFamily="34" charset="0"/>
              <a:buChar char="•"/>
            </a:pPr>
            <a:r>
              <a:rPr lang="en-US" sz="2800" b="1" dirty="0">
                <a:solidFill>
                  <a:schemeClr val="accent1"/>
                </a:solidFill>
                <a:latin typeface="Tahoma" panose="020B0604030504040204" pitchFamily="34" charset="0"/>
                <a:ea typeface="Tahoma" panose="020B0604030504040204" pitchFamily="34" charset="0"/>
                <a:cs typeface="Tahoma" panose="020B0604030504040204" pitchFamily="34" charset="0"/>
              </a:rPr>
              <a:t> </a:t>
            </a:r>
            <a:r>
              <a:rPr lang="en-US" sz="28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read the dialogue;</a:t>
            </a:r>
          </a:p>
          <a:p>
            <a:pPr>
              <a:buFont typeface="Arial" pitchFamily="34" charset="0"/>
              <a:buChar char="•"/>
            </a:pPr>
            <a:r>
              <a:rPr lang="en-US" sz="2800" b="1" dirty="0">
                <a:solidFill>
                  <a:schemeClr val="accent1"/>
                </a:solidFill>
                <a:latin typeface="Tahoma" panose="020B0604030504040204" pitchFamily="34" charset="0"/>
                <a:ea typeface="Tahoma" panose="020B0604030504040204" pitchFamily="34" charset="0"/>
                <a:cs typeface="Tahoma" panose="020B0604030504040204" pitchFamily="34" charset="0"/>
              </a:rPr>
              <a:t> </a:t>
            </a:r>
            <a:r>
              <a:rPr lang="en-US" sz="28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watch the videos;</a:t>
            </a:r>
          </a:p>
          <a:p>
            <a:pPr>
              <a:buFont typeface="Arial" pitchFamily="34" charset="0"/>
              <a:buChar char="•"/>
            </a:pPr>
            <a:r>
              <a:rPr lang="en-US" sz="28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do the tasks.</a:t>
            </a:r>
            <a:endParaRPr lang="en-US" sz="28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pic>
        <p:nvPicPr>
          <p:cNvPr id="33795" name="Picture 3" descr="C:\Users\aktol\OneDrive\Рабочий стол\123.jpg"/>
          <p:cNvPicPr>
            <a:picLocks noChangeAspect="1" noChangeArrowheads="1"/>
          </p:cNvPicPr>
          <p:nvPr/>
        </p:nvPicPr>
        <p:blipFill>
          <a:blip r:embed="rId3" cstate="print"/>
          <a:srcRect/>
          <a:stretch>
            <a:fillRect/>
          </a:stretch>
        </p:blipFill>
        <p:spPr bwMode="auto">
          <a:xfrm>
            <a:off x="6966323" y="1502867"/>
            <a:ext cx="3791324" cy="3680040"/>
          </a:xfrm>
          <a:prstGeom prst="rect">
            <a:avLst/>
          </a:prstGeom>
          <a:noFill/>
        </p:spPr>
      </p:pic>
    </p:spTree>
    <p:extLst>
      <p:ext uri="{BB962C8B-B14F-4D97-AF65-F5344CB8AC3E}">
        <p14:creationId xmlns="" xmlns:p14="http://schemas.microsoft.com/office/powerpoint/2010/main" val="10190777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toonbarn.com/wordpress/wp-content/uploads/2011/08/Thumper-and-pals.jp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http://toonbarn.com/wordpress/wp-content/uploads/2011/08/Thumper-and-pals.jpg"/>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4" name="Скругленный прямоугольник 23"/>
          <p:cNvSpPr/>
          <p:nvPr/>
        </p:nvSpPr>
        <p:spPr>
          <a:xfrm>
            <a:off x="4150659" y="284833"/>
            <a:ext cx="3514164" cy="592681"/>
          </a:xfrm>
          <a:prstGeom prst="roundRect">
            <a:avLst>
              <a:gd name="adj" fmla="val 50000"/>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B050"/>
                </a:solidFill>
                <a:latin typeface="Tahoma" pitchFamily="34" charset="0"/>
                <a:ea typeface="Tahoma" pitchFamily="34" charset="0"/>
                <a:cs typeface="Tahoma" pitchFamily="34" charset="0"/>
              </a:rPr>
              <a:t>True</a:t>
            </a:r>
            <a:r>
              <a:rPr lang="en-US" sz="2400" b="1" dirty="0" smtClean="0">
                <a:solidFill>
                  <a:schemeClr val="tx1">
                    <a:lumMod val="50000"/>
                  </a:schemeClr>
                </a:solidFill>
                <a:latin typeface="Tahoma" pitchFamily="34" charset="0"/>
                <a:ea typeface="Tahoma" pitchFamily="34" charset="0"/>
                <a:cs typeface="Tahoma" pitchFamily="34" charset="0"/>
              </a:rPr>
              <a:t> </a:t>
            </a:r>
            <a:r>
              <a:rPr lang="en-US" sz="2400" i="1" dirty="0" smtClean="0">
                <a:solidFill>
                  <a:schemeClr val="tx1">
                    <a:lumMod val="50000"/>
                  </a:schemeClr>
                </a:solidFill>
                <a:latin typeface="Tahoma" pitchFamily="34" charset="0"/>
                <a:ea typeface="Tahoma" pitchFamily="34" charset="0"/>
                <a:cs typeface="Tahoma" pitchFamily="34" charset="0"/>
              </a:rPr>
              <a:t>or</a:t>
            </a:r>
            <a:r>
              <a:rPr lang="en-US" sz="2400" b="1" dirty="0" smtClean="0">
                <a:solidFill>
                  <a:schemeClr val="tx1">
                    <a:lumMod val="50000"/>
                  </a:schemeClr>
                </a:solidFill>
                <a:latin typeface="Tahoma" pitchFamily="34" charset="0"/>
                <a:ea typeface="Tahoma" pitchFamily="34" charset="0"/>
                <a:cs typeface="Tahoma" pitchFamily="34" charset="0"/>
              </a:rPr>
              <a:t> </a:t>
            </a:r>
            <a:r>
              <a:rPr lang="en-US" sz="2400" b="1" dirty="0" smtClean="0">
                <a:solidFill>
                  <a:srgbClr val="FF0000"/>
                </a:solidFill>
                <a:latin typeface="Tahoma" pitchFamily="34" charset="0"/>
                <a:ea typeface="Tahoma" pitchFamily="34" charset="0"/>
                <a:cs typeface="Tahoma" pitchFamily="34" charset="0"/>
              </a:rPr>
              <a:t>False</a:t>
            </a:r>
            <a:r>
              <a:rPr lang="en-US" sz="2400" b="1" dirty="0" smtClean="0">
                <a:solidFill>
                  <a:schemeClr val="tx1">
                    <a:lumMod val="50000"/>
                  </a:schemeClr>
                </a:solidFill>
                <a:latin typeface="Tahoma" pitchFamily="34" charset="0"/>
                <a:ea typeface="Tahoma" pitchFamily="34" charset="0"/>
                <a:cs typeface="Tahoma" pitchFamily="34" charset="0"/>
              </a:rPr>
              <a:t>?</a:t>
            </a:r>
            <a:endParaRPr lang="ru-RU" sz="2400" b="1" dirty="0">
              <a:solidFill>
                <a:schemeClr val="tx1">
                  <a:lumMod val="50000"/>
                </a:schemeClr>
              </a:solidFill>
              <a:latin typeface="Tahoma" pitchFamily="34" charset="0"/>
              <a:ea typeface="Tahoma" pitchFamily="34" charset="0"/>
              <a:cs typeface="Tahoma" pitchFamily="34" charset="0"/>
            </a:endParaRPr>
          </a:p>
        </p:txBody>
      </p:sp>
      <p:sp>
        <p:nvSpPr>
          <p:cNvPr id="26" name="Прямоугольник 25"/>
          <p:cNvSpPr/>
          <p:nvPr/>
        </p:nvSpPr>
        <p:spPr>
          <a:xfrm>
            <a:off x="3092819" y="3810651"/>
            <a:ext cx="1631577" cy="707886"/>
          </a:xfrm>
          <a:prstGeom prst="rect">
            <a:avLst/>
          </a:prstGeom>
        </p:spPr>
        <p:txBody>
          <a:bodyPr wrap="square">
            <a:spAutoFit/>
          </a:bodyPr>
          <a:lstStyle/>
          <a:p>
            <a:pPr lvl="0"/>
            <a:r>
              <a:rPr lang="en-US" sz="4000" b="1" dirty="0" smtClean="0">
                <a:solidFill>
                  <a:srgbClr val="7030A0"/>
                </a:solidFill>
                <a:latin typeface="Tahoma" panose="020B0604030504040204" pitchFamily="34" charset="0"/>
                <a:ea typeface="Tahoma" panose="020B0604030504040204" pitchFamily="34" charset="0"/>
                <a:cs typeface="Tahoma" panose="020B0604030504040204" pitchFamily="34" charset="0"/>
              </a:rPr>
              <a:t>True</a:t>
            </a:r>
            <a:endParaRPr lang="en-US" sz="40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27" name="Прямоугольник 26"/>
          <p:cNvSpPr/>
          <p:nvPr/>
        </p:nvSpPr>
        <p:spPr>
          <a:xfrm>
            <a:off x="612775" y="1893166"/>
            <a:ext cx="6361765" cy="1569660"/>
          </a:xfrm>
          <a:prstGeom prst="rect">
            <a:avLst/>
          </a:prstGeom>
        </p:spPr>
        <p:txBody>
          <a:bodyPr wrap="square">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It’s a great event to visit if you want to spot the football stars of the future!</a:t>
            </a:r>
            <a:endParaRPr lang="ru-RU" sz="3200" b="1"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2" descr="Серия A готовится выйти из карантина | Inbusines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005482" y="1759304"/>
            <a:ext cx="3254189" cy="280847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642460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кругленный прямоугольник 11"/>
          <p:cNvSpPr/>
          <p:nvPr/>
        </p:nvSpPr>
        <p:spPr>
          <a:xfrm>
            <a:off x="4500282" y="180506"/>
            <a:ext cx="4320989" cy="55460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ahoma" pitchFamily="34" charset="0"/>
                <a:ea typeface="Tahoma" pitchFamily="34" charset="0"/>
                <a:cs typeface="Tahoma" pitchFamily="34" charset="0"/>
              </a:rPr>
              <a:t>Read and circle.</a:t>
            </a:r>
            <a:endParaRPr lang="ru-RU" sz="2400" b="1" dirty="0">
              <a:latin typeface="Tahoma" pitchFamily="34" charset="0"/>
              <a:ea typeface="Tahoma" pitchFamily="34" charset="0"/>
              <a:cs typeface="Tahoma" pitchFamily="34" charset="0"/>
            </a:endParaRPr>
          </a:p>
        </p:txBody>
      </p:sp>
      <p:sp>
        <p:nvSpPr>
          <p:cNvPr id="13" name="TextBox 12"/>
          <p:cNvSpPr txBox="1"/>
          <p:nvPr/>
        </p:nvSpPr>
        <p:spPr>
          <a:xfrm>
            <a:off x="290422" y="1400786"/>
            <a:ext cx="11032001" cy="3416320"/>
          </a:xfrm>
          <a:prstGeom prst="rect">
            <a:avLst/>
          </a:prstGeom>
          <a:noFill/>
        </p:spPr>
        <p:txBody>
          <a:bodyPr wrap="square" rtlCol="0">
            <a:spAutoFit/>
          </a:bodyPr>
          <a:lstStyle/>
          <a:p>
            <a:pPr marL="514350" indent="-514350">
              <a:lnSpc>
                <a:spcPct val="150000"/>
              </a:lnSpc>
              <a:buAutoNum type="arabicPeriod"/>
            </a:pPr>
            <a:r>
              <a:rPr lang="en-US"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The President Cup takes place every year in </a:t>
            </a:r>
            <a:r>
              <a:rPr lang="en-US" sz="2400" b="1" dirty="0"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June / July</a:t>
            </a:r>
            <a:r>
              <a:rPr lang="en-US" sz="2400" dirty="0"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a:t>
            </a:r>
          </a:p>
          <a:p>
            <a:pPr marL="514350" indent="-514350">
              <a:lnSpc>
                <a:spcPct val="150000"/>
              </a:lnSpc>
              <a:buAutoNum type="arabicPeriod"/>
            </a:pPr>
            <a:r>
              <a:rPr lang="en-US" sz="2400" dirty="0"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It takes place in </a:t>
            </a:r>
            <a:r>
              <a:rPr lang="en-US" sz="2400" b="1" dirty="0"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Almaty Arena / Astana Arena</a:t>
            </a:r>
            <a:r>
              <a:rPr lang="en-US" sz="2400" dirty="0"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p>
          <a:p>
            <a:pPr marL="514350" indent="-514350">
              <a:lnSpc>
                <a:spcPct val="150000"/>
              </a:lnSpc>
              <a:buAutoNum type="arabicPeriod"/>
            </a:pPr>
            <a:r>
              <a:rPr lang="en-US"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It is a </a:t>
            </a:r>
            <a:r>
              <a:rPr lang="en-US" sz="2400" dirty="0" smtClean="0">
                <a:latin typeface="Tahoma" panose="020B0604030504040204" pitchFamily="34" charset="0"/>
                <a:ea typeface="Tahoma" panose="020B0604030504040204" pitchFamily="34" charset="0"/>
                <a:cs typeface="Tahoma" panose="020B0604030504040204" pitchFamily="34" charset="0"/>
              </a:rPr>
              <a:t>football </a:t>
            </a:r>
            <a:r>
              <a:rPr lang="en-US" sz="2400" dirty="0">
                <a:latin typeface="Tahoma" panose="020B0604030504040204" pitchFamily="34" charset="0"/>
                <a:ea typeface="Tahoma" panose="020B0604030504040204" pitchFamily="34" charset="0"/>
                <a:cs typeface="Tahoma" panose="020B0604030504040204" pitchFamily="34" charset="0"/>
              </a:rPr>
              <a:t>tournament for </a:t>
            </a:r>
            <a:r>
              <a:rPr lang="en-US" sz="2400" b="1" dirty="0" smtClean="0">
                <a:latin typeface="Tahoma" panose="020B0604030504040204" pitchFamily="34" charset="0"/>
                <a:ea typeface="Tahoma" panose="020B0604030504040204" pitchFamily="34" charset="0"/>
                <a:cs typeface="Tahoma" panose="020B0604030504040204" pitchFamily="34" charset="0"/>
              </a:rPr>
              <a:t>adults / teenagers</a:t>
            </a:r>
            <a:r>
              <a:rPr lang="en-US" sz="2400" dirty="0" smtClean="0">
                <a:latin typeface="Tahoma" panose="020B0604030504040204" pitchFamily="34" charset="0"/>
                <a:ea typeface="Tahoma" panose="020B0604030504040204" pitchFamily="34" charset="0"/>
                <a:cs typeface="Tahoma" panose="020B0604030504040204" pitchFamily="34" charset="0"/>
              </a:rPr>
              <a:t>.</a:t>
            </a:r>
          </a:p>
          <a:p>
            <a:pPr marL="514350" indent="-514350">
              <a:lnSpc>
                <a:spcPct val="150000"/>
              </a:lnSpc>
              <a:buAutoNum type="arabicPeriod"/>
            </a:pPr>
            <a:r>
              <a:rPr lang="en-US" sz="2400" dirty="0"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A famous tennis competition takes place in </a:t>
            </a:r>
            <a:r>
              <a:rPr lang="en-US" sz="2400" b="1" dirty="0" smtClean="0">
                <a:latin typeface="Tahoma" panose="020B0604030504040204" pitchFamily="34" charset="0"/>
                <a:ea typeface="Tahoma" panose="020B0604030504040204" pitchFamily="34" charset="0"/>
                <a:cs typeface="Tahoma" panose="020B0604030504040204" pitchFamily="34" charset="0"/>
              </a:rPr>
              <a:t>London / </a:t>
            </a:r>
            <a:r>
              <a:rPr lang="en-US" sz="2400" b="1" dirty="0" err="1" smtClean="0">
                <a:latin typeface="Tahoma" panose="020B0604030504040204" pitchFamily="34" charset="0"/>
                <a:ea typeface="Tahoma" panose="020B0604030504040204" pitchFamily="34" charset="0"/>
                <a:cs typeface="Tahoma" panose="020B0604030504040204" pitchFamily="34" charset="0"/>
              </a:rPr>
              <a:t>Nur</a:t>
            </a:r>
            <a:r>
              <a:rPr lang="en-US" sz="2400" b="1" dirty="0" smtClean="0">
                <a:latin typeface="Tahoma" panose="020B0604030504040204" pitchFamily="34" charset="0"/>
                <a:ea typeface="Tahoma" panose="020B0604030504040204" pitchFamily="34" charset="0"/>
                <a:cs typeface="Tahoma" panose="020B0604030504040204" pitchFamily="34" charset="0"/>
              </a:rPr>
              <a:t>-Sultan</a:t>
            </a:r>
            <a:r>
              <a:rPr lang="en-US" sz="2400" dirty="0" smtClean="0">
                <a:latin typeface="Tahoma" panose="020B0604030504040204" pitchFamily="34" charset="0"/>
                <a:ea typeface="Tahoma" panose="020B0604030504040204" pitchFamily="34" charset="0"/>
                <a:cs typeface="Tahoma" panose="020B0604030504040204" pitchFamily="34" charset="0"/>
              </a:rPr>
              <a:t>.</a:t>
            </a:r>
          </a:p>
          <a:p>
            <a:pPr marL="514350" indent="-514350">
              <a:lnSpc>
                <a:spcPct val="150000"/>
              </a:lnSpc>
              <a:buAutoNum type="arabicPeriod"/>
            </a:pPr>
            <a:r>
              <a:rPr lang="en-US" sz="2400" dirty="0" smtClean="0">
                <a:latin typeface="Tahoma" panose="020B0604030504040204" pitchFamily="34" charset="0"/>
                <a:ea typeface="Tahoma" panose="020B0604030504040204" pitchFamily="34" charset="0"/>
                <a:cs typeface="Tahoma" panose="020B0604030504040204" pitchFamily="34" charset="0"/>
              </a:rPr>
              <a:t> People drink around 350,000 cups of </a:t>
            </a:r>
            <a:r>
              <a:rPr lang="en-US" sz="2400" b="1" dirty="0" smtClean="0">
                <a:latin typeface="Tahoma" panose="020B0604030504040204" pitchFamily="34" charset="0"/>
                <a:ea typeface="Tahoma" panose="020B0604030504040204" pitchFamily="34" charset="0"/>
                <a:cs typeface="Tahoma" panose="020B0604030504040204" pitchFamily="34" charset="0"/>
              </a:rPr>
              <a:t>tea, coffee / juice and water. </a:t>
            </a:r>
          </a:p>
          <a:p>
            <a:pPr marL="514350" indent="-514350">
              <a:lnSpc>
                <a:spcPct val="150000"/>
              </a:lnSpc>
            </a:pPr>
            <a:endParaRPr lang="ru-RU" sz="2400" b="1" dirty="0">
              <a:solidFill>
                <a:schemeClr val="tx1">
                  <a:lumMod val="50000"/>
                </a:schemeClr>
              </a:solidFill>
              <a:latin typeface="Tahoma" pitchFamily="34" charset="0"/>
              <a:ea typeface="Tahoma" pitchFamily="34" charset="0"/>
              <a:cs typeface="Tahoma" pitchFamily="34" charset="0"/>
            </a:endParaRPr>
          </a:p>
        </p:txBody>
      </p:sp>
      <p:pic>
        <p:nvPicPr>
          <p:cNvPr id="3076" name="Picture 4" descr="Is the Cell Phone the New Pencil? | Clip art, Drawing for kids, Pencil  clipart"/>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52348" y="4322179"/>
            <a:ext cx="2511840" cy="2449655"/>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Скругленный прямоугольник 21"/>
          <p:cNvSpPr/>
          <p:nvPr/>
        </p:nvSpPr>
        <p:spPr>
          <a:xfrm>
            <a:off x="6924981" y="1514576"/>
            <a:ext cx="883278" cy="457200"/>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Tahoma" panose="020B0604030504040204" pitchFamily="34" charset="0"/>
              <a:ea typeface="Tahoma" panose="020B0604030504040204" pitchFamily="34" charset="0"/>
              <a:cs typeface="Tahoma" panose="020B0604030504040204" pitchFamily="34" charset="0"/>
            </a:endParaRPr>
          </a:p>
        </p:txBody>
      </p:sp>
      <p:sp>
        <p:nvSpPr>
          <p:cNvPr id="23" name="Скругленный прямоугольник 22"/>
          <p:cNvSpPr/>
          <p:nvPr/>
        </p:nvSpPr>
        <p:spPr>
          <a:xfrm>
            <a:off x="5572071" y="2073724"/>
            <a:ext cx="2236188" cy="457200"/>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Tahoma" panose="020B0604030504040204" pitchFamily="34" charset="0"/>
              <a:ea typeface="Tahoma" panose="020B0604030504040204" pitchFamily="34" charset="0"/>
              <a:cs typeface="Tahoma" panose="020B0604030504040204" pitchFamily="34" charset="0"/>
            </a:endParaRPr>
          </a:p>
        </p:txBody>
      </p:sp>
      <p:sp>
        <p:nvSpPr>
          <p:cNvPr id="24" name="Скругленный прямоугольник 23"/>
          <p:cNvSpPr/>
          <p:nvPr/>
        </p:nvSpPr>
        <p:spPr>
          <a:xfrm>
            <a:off x="6318504" y="2644587"/>
            <a:ext cx="1719072" cy="373307"/>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Tahoma" panose="020B0604030504040204" pitchFamily="34" charset="0"/>
              <a:ea typeface="Tahoma" panose="020B0604030504040204" pitchFamily="34" charset="0"/>
              <a:cs typeface="Tahoma" panose="020B0604030504040204" pitchFamily="34" charset="0"/>
            </a:endParaRPr>
          </a:p>
        </p:txBody>
      </p:sp>
      <p:sp>
        <p:nvSpPr>
          <p:cNvPr id="8" name="Скругленный прямоугольник 7"/>
          <p:cNvSpPr/>
          <p:nvPr/>
        </p:nvSpPr>
        <p:spPr>
          <a:xfrm>
            <a:off x="6814190" y="3218330"/>
            <a:ext cx="1227151" cy="391236"/>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Tahoma" panose="020B0604030504040204" pitchFamily="34" charset="0"/>
              <a:ea typeface="Tahoma" panose="020B0604030504040204" pitchFamily="34" charset="0"/>
              <a:cs typeface="Tahoma" panose="020B0604030504040204" pitchFamily="34" charset="0"/>
            </a:endParaRPr>
          </a:p>
        </p:txBody>
      </p:sp>
      <p:sp>
        <p:nvSpPr>
          <p:cNvPr id="9" name="Скругленный прямоугольник 8"/>
          <p:cNvSpPr/>
          <p:nvPr/>
        </p:nvSpPr>
        <p:spPr>
          <a:xfrm>
            <a:off x="6007367" y="3774142"/>
            <a:ext cx="1693315" cy="391236"/>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9564490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descr="Thumb up female emoticon Royalty Free Vector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srgbClr val="3F3F3F"/>
              </a:solidFill>
            </a:endParaRPr>
          </a:p>
        </p:txBody>
      </p:sp>
      <p:sp>
        <p:nvSpPr>
          <p:cNvPr id="51204" name="AutoShape 4" descr="Thumb up female emoticon Royalty Free Vector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srgbClr val="3F3F3F"/>
              </a:solidFill>
            </a:endParaRPr>
          </a:p>
        </p:txBody>
      </p:sp>
      <p:pic>
        <p:nvPicPr>
          <p:cNvPr id="2051" name="Picture 3" descr="C:\Users\aktol\OneDrive\Рабочий стол\TV lessons 3 grade\CT2030952\AS002744_07.gif"/>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65894" y="1300959"/>
            <a:ext cx="5097941" cy="41059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593777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 xmlns:a16="http://schemas.microsoft.com/office/drawing/2014/main" id="{072D82C0-95C0-4E5C-AB55-C42DD3D5C813}"/>
              </a:ext>
            </a:extLst>
          </p:cNvPr>
          <p:cNvSpPr>
            <a:spLocks noGrp="1"/>
          </p:cNvSpPr>
          <p:nvPr>
            <p:ph type="ctrTitle"/>
          </p:nvPr>
        </p:nvSpPr>
        <p:spPr>
          <a:xfrm>
            <a:off x="3092650" y="530353"/>
            <a:ext cx="6860276" cy="1987296"/>
          </a:xfrm>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We have :</a:t>
            </a:r>
            <a:endParaRPr lang="en-ID" dirty="0">
              <a:latin typeface="Tahoma" panose="020B0604030504040204" pitchFamily="34" charset="0"/>
              <a:ea typeface="Tahoma" panose="020B0604030504040204" pitchFamily="34" charset="0"/>
              <a:cs typeface="Tahoma" panose="020B0604030504040204" pitchFamily="34" charset="0"/>
            </a:endParaRPr>
          </a:p>
        </p:txBody>
      </p:sp>
      <p:pic>
        <p:nvPicPr>
          <p:cNvPr id="144" name="Picture 2" descr="https://avatars.mds.yandex.net/get-zen_doc/1606228/pub_5e96da731fba7924e8002311_5e96ddf9378f69579230a468/scale_120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86946" y="1280357"/>
            <a:ext cx="3104318" cy="3104318"/>
          </a:xfrm>
          <a:prstGeom prst="rect">
            <a:avLst/>
          </a:prstGeom>
          <a:noFill/>
          <a:extLst>
            <a:ext uri="{909E8E84-426E-40DD-AFC4-6F175D3DCCD1}">
              <a14:hiddenFill xmlns="" xmlns:a14="http://schemas.microsoft.com/office/drawing/2010/main">
                <a:solidFill>
                  <a:srgbClr val="FFFFFF"/>
                </a:solidFill>
              </a14:hiddenFill>
            </a:ext>
          </a:extLst>
        </p:spPr>
      </p:pic>
      <p:sp>
        <p:nvSpPr>
          <p:cNvPr id="146" name="Rectangle 144">
            <a:extLst>
              <a:ext uri="{FF2B5EF4-FFF2-40B4-BE49-F238E27FC236}">
                <a16:creationId xmlns="" xmlns:a16="http://schemas.microsoft.com/office/drawing/2014/main" id="{CD91E988-7A18-4398-B6F1-77F363DEF83B}"/>
              </a:ext>
            </a:extLst>
          </p:cNvPr>
          <p:cNvSpPr/>
          <p:nvPr/>
        </p:nvSpPr>
        <p:spPr>
          <a:xfrm>
            <a:off x="1852332" y="2372136"/>
            <a:ext cx="7353300" cy="1384995"/>
          </a:xfrm>
          <a:prstGeom prst="rect">
            <a:avLst/>
          </a:prstGeom>
        </p:spPr>
        <p:txBody>
          <a:bodyPr wrap="square">
            <a:spAutoFit/>
          </a:bodyPr>
          <a:lstStyle/>
          <a:p>
            <a:pPr>
              <a:buFont typeface="Arial" pitchFamily="34" charset="0"/>
              <a:buChar char="•"/>
            </a:pPr>
            <a:r>
              <a:rPr lang="en-US" sz="28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read the dialogue;</a:t>
            </a:r>
          </a:p>
          <a:p>
            <a:pPr>
              <a:buFont typeface="Arial" pitchFamily="34" charset="0"/>
              <a:buChar char="•"/>
            </a:pPr>
            <a:r>
              <a:rPr lang="en-US" sz="28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watched the videos;</a:t>
            </a:r>
          </a:p>
          <a:p>
            <a:pPr>
              <a:buFont typeface="Arial" pitchFamily="34" charset="0"/>
              <a:buChar char="•"/>
            </a:pPr>
            <a:r>
              <a:rPr lang="en-US" sz="28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done </a:t>
            </a:r>
            <a:r>
              <a:rPr lang="en-US" sz="2800" b="1" dirty="0">
                <a:solidFill>
                  <a:schemeClr val="accent1"/>
                </a:solidFill>
                <a:latin typeface="Tahoma" panose="020B0604030504040204" pitchFamily="34" charset="0"/>
                <a:ea typeface="Tahoma" panose="020B0604030504040204" pitchFamily="34" charset="0"/>
                <a:cs typeface="Tahoma" panose="020B0604030504040204" pitchFamily="34" charset="0"/>
              </a:rPr>
              <a:t>the tasks.</a:t>
            </a:r>
          </a:p>
        </p:txBody>
      </p:sp>
    </p:spTree>
    <p:extLst>
      <p:ext uri="{BB962C8B-B14F-4D97-AF65-F5344CB8AC3E}">
        <p14:creationId xmlns="" xmlns:p14="http://schemas.microsoft.com/office/powerpoint/2010/main" val="1611148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descr="Thumb up female emoticon Royalty Free Vector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srgbClr val="3F3F3F"/>
              </a:solidFill>
            </a:endParaRPr>
          </a:p>
        </p:txBody>
      </p:sp>
      <p:sp>
        <p:nvSpPr>
          <p:cNvPr id="51204" name="AutoShape 4" descr="Thumb up female emoticon Royalty Free Vector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srgbClr val="3F3F3F"/>
              </a:solidFill>
            </a:endParaRPr>
          </a:p>
        </p:txBody>
      </p:sp>
      <p:pic>
        <p:nvPicPr>
          <p:cNvPr id="2050" name="Picture 2" descr="Счастливый характер футбольного мяча шаржа Иллюстрация штока - иллюстрации  насчитывающей мило, воссоздание: 38637793"/>
          <p:cNvPicPr>
            <a:picLocks noChangeAspect="1" noChangeArrowheads="1"/>
          </p:cNvPicPr>
          <p:nvPr/>
        </p:nvPicPr>
        <p:blipFill>
          <a:blip r:embed="rId2" cstate="print"/>
          <a:srcRect/>
          <a:stretch>
            <a:fillRect/>
          </a:stretch>
        </p:blipFill>
        <p:spPr bwMode="auto">
          <a:xfrm>
            <a:off x="2477434" y="1770158"/>
            <a:ext cx="5949390" cy="4595904"/>
          </a:xfrm>
          <a:prstGeom prst="rect">
            <a:avLst/>
          </a:prstGeom>
          <a:noFill/>
        </p:spPr>
      </p:pic>
      <p:sp>
        <p:nvSpPr>
          <p:cNvPr id="14" name="TextBox 13"/>
          <p:cNvSpPr txBox="1"/>
          <p:nvPr/>
        </p:nvSpPr>
        <p:spPr>
          <a:xfrm>
            <a:off x="3245224" y="627529"/>
            <a:ext cx="4846198" cy="1200329"/>
          </a:xfrm>
          <a:prstGeom prst="rect">
            <a:avLst/>
          </a:prstGeom>
          <a:noFill/>
        </p:spPr>
        <p:txBody>
          <a:bodyPr wrap="none" rtlCol="0">
            <a:spAutoFit/>
          </a:bodyPr>
          <a:lstStyle/>
          <a:p>
            <a:r>
              <a:rPr lang="en-US" sz="7200" b="1" dirty="0" smtClean="0">
                <a:solidFill>
                  <a:srgbClr val="7030A0"/>
                </a:solidFill>
                <a:latin typeface="Tahoma" pitchFamily="34" charset="0"/>
                <a:ea typeface="Tahoma" pitchFamily="34" charset="0"/>
                <a:cs typeface="Tahoma" pitchFamily="34" charset="0"/>
              </a:rPr>
              <a:t>Goodbye! </a:t>
            </a:r>
            <a:endParaRPr lang="ru-RU" sz="7200" b="1" dirty="0">
              <a:solidFill>
                <a:srgbClr val="7030A0"/>
              </a:solidFill>
              <a:latin typeface="Tahoma" pitchFamily="34" charset="0"/>
              <a:ea typeface="Tahoma" pitchFamily="34" charset="0"/>
              <a:cs typeface="Tahoma" pitchFamily="34" charset="0"/>
            </a:endParaRPr>
          </a:p>
        </p:txBody>
      </p:sp>
    </p:spTree>
    <p:extLst>
      <p:ext uri="{BB962C8B-B14F-4D97-AF65-F5344CB8AC3E}">
        <p14:creationId xmlns="" xmlns:p14="http://schemas.microsoft.com/office/powerpoint/2010/main" val="4593777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toonbarn.com/wordpress/wp-content/uploads/2011/08/Thumper-and-pals.jp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http://toonbarn.com/wordpress/wp-content/uploads/2011/08/Thumper-and-pals.jpg"/>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Прямоугольник 5"/>
          <p:cNvSpPr/>
          <p:nvPr/>
        </p:nvSpPr>
        <p:spPr>
          <a:xfrm>
            <a:off x="3390771" y="442869"/>
            <a:ext cx="5410455" cy="369332"/>
          </a:xfrm>
          <a:prstGeom prst="rect">
            <a:avLst/>
          </a:prstGeom>
        </p:spPr>
        <p:txBody>
          <a:bodyPr wrap="none">
            <a:spAutoFit/>
          </a:bodyPr>
          <a:lstStyle/>
          <a:p>
            <a:pPr algn="ctr"/>
            <a:r>
              <a:rPr lang="en-US" b="1" dirty="0">
                <a:solidFill>
                  <a:schemeClr val="tx1">
                    <a:lumMod val="50000"/>
                  </a:schemeClr>
                </a:solidFill>
                <a:latin typeface="Tahoma" pitchFamily="34" charset="0"/>
                <a:ea typeface="Tahoma" pitchFamily="34" charset="0"/>
                <a:cs typeface="Tahoma" pitchFamily="34" charset="0"/>
              </a:rPr>
              <a:t>Read the dialogue and answer the questions.</a:t>
            </a:r>
            <a:endParaRPr lang="ru-RU" b="1" dirty="0">
              <a:solidFill>
                <a:schemeClr val="tx1">
                  <a:lumMod val="50000"/>
                </a:schemeClr>
              </a:solidFill>
              <a:latin typeface="Tahoma" pitchFamily="34" charset="0"/>
              <a:ea typeface="Tahoma" pitchFamily="34" charset="0"/>
              <a:cs typeface="Tahoma" pitchFamily="34" charset="0"/>
            </a:endParaRPr>
          </a:p>
        </p:txBody>
      </p:sp>
      <p:sp>
        <p:nvSpPr>
          <p:cNvPr id="7" name="Скругленный прямоугольник 6"/>
          <p:cNvSpPr/>
          <p:nvPr/>
        </p:nvSpPr>
        <p:spPr>
          <a:xfrm>
            <a:off x="693457" y="1178543"/>
            <a:ext cx="7655859" cy="4266890"/>
          </a:xfrm>
          <a:prstGeom prst="roundRect">
            <a:avLst/>
          </a:prstGeom>
          <a:solidFill>
            <a:srgbClr val="00B0F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smtClean="0">
                <a:latin typeface="Tahoma" panose="020B0604030504040204" pitchFamily="34" charset="0"/>
                <a:ea typeface="Tahoma" panose="020B0604030504040204" pitchFamily="34" charset="0"/>
                <a:cs typeface="Tahoma" panose="020B0604030504040204" pitchFamily="34" charset="0"/>
              </a:rPr>
              <a:t>Hollie</a:t>
            </a:r>
            <a:r>
              <a:rPr lang="en-US" b="1" dirty="0" smtClean="0">
                <a:latin typeface="Tahoma" panose="020B0604030504040204" pitchFamily="34" charset="0"/>
                <a:ea typeface="Tahoma" panose="020B0604030504040204" pitchFamily="34" charset="0"/>
                <a:cs typeface="Tahoma" panose="020B0604030504040204" pitchFamily="34" charset="0"/>
              </a:rPr>
              <a:t>: 		Have you got any plans for Sunday?</a:t>
            </a:r>
          </a:p>
          <a:p>
            <a:pPr algn="just"/>
            <a:r>
              <a:rPr lang="en-US" b="1" dirty="0" smtClean="0">
                <a:latin typeface="Tahoma" panose="020B0604030504040204" pitchFamily="34" charset="0"/>
                <a:ea typeface="Tahoma" panose="020B0604030504040204" pitchFamily="34" charset="0"/>
                <a:cs typeface="Tahoma" panose="020B0604030504040204" pitchFamily="34" charset="0"/>
              </a:rPr>
              <a:t>Daniel: 		I’ve got a tennis lesson at 10 o’clock in 			the morning. Why? </a:t>
            </a:r>
          </a:p>
          <a:p>
            <a:pPr algn="just"/>
            <a:r>
              <a:rPr lang="en-US" b="1" dirty="0" err="1" smtClean="0">
                <a:latin typeface="Tahoma" panose="020B0604030504040204" pitchFamily="34" charset="0"/>
                <a:ea typeface="Tahoma" panose="020B0604030504040204" pitchFamily="34" charset="0"/>
                <a:cs typeface="Tahoma" panose="020B0604030504040204" pitchFamily="34" charset="0"/>
              </a:rPr>
              <a:t>Hollie</a:t>
            </a:r>
            <a:r>
              <a:rPr lang="en-US" b="1" dirty="0" smtClean="0">
                <a:latin typeface="Tahoma" panose="020B0604030504040204" pitchFamily="34" charset="0"/>
                <a:ea typeface="Tahoma" panose="020B0604030504040204" pitchFamily="34" charset="0"/>
                <a:cs typeface="Tahoma" panose="020B0604030504040204" pitchFamily="34" charset="0"/>
              </a:rPr>
              <a:t>:  		There’s a football match at the Astana 			Arena. Do you want to come with me?</a:t>
            </a:r>
          </a:p>
          <a:p>
            <a:pPr algn="just"/>
            <a:r>
              <a:rPr lang="en-US" b="1" dirty="0" smtClean="0">
                <a:latin typeface="Tahoma" panose="020B0604030504040204" pitchFamily="34" charset="0"/>
                <a:ea typeface="Tahoma" panose="020B0604030504040204" pitchFamily="34" charset="0"/>
                <a:cs typeface="Tahoma" panose="020B0604030504040204" pitchFamily="34" charset="0"/>
              </a:rPr>
              <a:t>Daniel: 		When is it?</a:t>
            </a:r>
          </a:p>
          <a:p>
            <a:pPr algn="just"/>
            <a:r>
              <a:rPr lang="en-US" b="1" dirty="0" err="1" smtClean="0">
                <a:latin typeface="Tahoma" panose="020B0604030504040204" pitchFamily="34" charset="0"/>
                <a:ea typeface="Tahoma" panose="020B0604030504040204" pitchFamily="34" charset="0"/>
                <a:cs typeface="Tahoma" panose="020B0604030504040204" pitchFamily="34" charset="0"/>
              </a:rPr>
              <a:t>Hollie</a:t>
            </a:r>
            <a:r>
              <a:rPr lang="en-US" b="1" dirty="0" smtClean="0">
                <a:latin typeface="Tahoma" panose="020B0604030504040204" pitchFamily="34" charset="0"/>
                <a:ea typeface="Tahoma" panose="020B0604030504040204" pitchFamily="34" charset="0"/>
                <a:cs typeface="Tahoma" panose="020B0604030504040204" pitchFamily="34" charset="0"/>
              </a:rPr>
              <a:t>: 		It starts at 5.30.</a:t>
            </a:r>
          </a:p>
          <a:p>
            <a:pPr algn="just"/>
            <a:r>
              <a:rPr lang="en-US" b="1" dirty="0" smtClean="0">
                <a:latin typeface="Tahoma" panose="020B0604030504040204" pitchFamily="34" charset="0"/>
                <a:ea typeface="Tahoma" panose="020B0604030504040204" pitchFamily="34" charset="0"/>
                <a:cs typeface="Tahoma" panose="020B0604030504040204" pitchFamily="34" charset="0"/>
              </a:rPr>
              <a:t>Daniel: 		OK! I can meet you at the train station 			at 4 o’clock.</a:t>
            </a:r>
          </a:p>
          <a:p>
            <a:pPr algn="just"/>
            <a:r>
              <a:rPr lang="en-US" b="1" dirty="0" err="1" smtClean="0">
                <a:latin typeface="Tahoma" panose="020B0604030504040204" pitchFamily="34" charset="0"/>
                <a:ea typeface="Tahoma" panose="020B0604030504040204" pitchFamily="34" charset="0"/>
                <a:cs typeface="Tahoma" panose="020B0604030504040204" pitchFamily="34" charset="0"/>
              </a:rPr>
              <a:t>Hollie</a:t>
            </a:r>
            <a:r>
              <a:rPr lang="en-US" b="1" dirty="0" smtClean="0">
                <a:latin typeface="Tahoma" panose="020B0604030504040204" pitchFamily="34" charset="0"/>
                <a:ea typeface="Tahoma" panose="020B0604030504040204" pitchFamily="34" charset="0"/>
                <a:cs typeface="Tahoma" panose="020B0604030504040204" pitchFamily="34" charset="0"/>
              </a:rPr>
              <a:t>: 		See you then!</a:t>
            </a:r>
          </a:p>
        </p:txBody>
      </p:sp>
      <p:sp>
        <p:nvSpPr>
          <p:cNvPr id="8" name="AutoShape 2" descr="После матча &quot;Астаны&quot; с &quot;МЮ&quot; на &quot;Астана Арене&quot; заменят газон | Спортивный  портал Vesti.kz"/>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4" descr="После матча &quot;Астаны&quot; с &quot;МЮ&quot; на &quot;Астана Арене&quot; заменят газон | Спортивный  портал Vesti.kz"/>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4" name="Picture 10" descr="Картинки арена астаны, Стоковые Фотографии и Роялти-Фри Изображения арена  астаны | Depositphoto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97752" y="3612776"/>
            <a:ext cx="2857500" cy="2118035"/>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Прямоугольник 9"/>
          <p:cNvSpPr/>
          <p:nvPr/>
        </p:nvSpPr>
        <p:spPr>
          <a:xfrm rot="18742064">
            <a:off x="9171180" y="1510733"/>
            <a:ext cx="1710645" cy="175651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7" name="Picture 12" descr="Soccer ball animation | Free SV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364959" y="1703266"/>
            <a:ext cx="1371446" cy="137144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746072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toonbarn.com/wordpress/wp-content/uploads/2011/08/Thumper-and-pals.jp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http://toonbarn.com/wordpress/wp-content/uploads/2011/08/Thumper-and-pals.jpg"/>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4" name="Скругленный прямоугольник 23"/>
          <p:cNvSpPr/>
          <p:nvPr/>
        </p:nvSpPr>
        <p:spPr>
          <a:xfrm>
            <a:off x="3718942" y="429295"/>
            <a:ext cx="4706946" cy="81117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ahoma" pitchFamily="34" charset="0"/>
                <a:ea typeface="Tahoma" pitchFamily="34" charset="0"/>
                <a:cs typeface="Tahoma" pitchFamily="34" charset="0"/>
              </a:rPr>
              <a:t>Answer the question.</a:t>
            </a:r>
            <a:endParaRPr lang="ru-RU" sz="2400" b="1" dirty="0">
              <a:latin typeface="Tahoma" pitchFamily="34" charset="0"/>
              <a:ea typeface="Tahoma" pitchFamily="34" charset="0"/>
              <a:cs typeface="Tahoma" pitchFamily="34" charset="0"/>
            </a:endParaRPr>
          </a:p>
        </p:txBody>
      </p:sp>
      <p:sp>
        <p:nvSpPr>
          <p:cNvPr id="26" name="Прямоугольник 25"/>
          <p:cNvSpPr/>
          <p:nvPr/>
        </p:nvSpPr>
        <p:spPr>
          <a:xfrm>
            <a:off x="4158685" y="3328692"/>
            <a:ext cx="8373035" cy="553998"/>
          </a:xfrm>
          <a:prstGeom prst="rect">
            <a:avLst/>
          </a:prstGeom>
        </p:spPr>
        <p:txBody>
          <a:bodyPr wrap="square">
            <a:spAutoFit/>
          </a:bodyPr>
          <a:lstStyle/>
          <a:p>
            <a:pPr lvl="0" algn="ctr"/>
            <a:r>
              <a:rPr lang="en-US" sz="3000" b="1" dirty="0" smtClean="0">
                <a:solidFill>
                  <a:srgbClr val="7030A0"/>
                </a:solidFill>
                <a:latin typeface="Tahoma" panose="020B0604030504040204" pitchFamily="34" charset="0"/>
                <a:ea typeface="Tahoma" panose="020B0604030504040204" pitchFamily="34" charset="0"/>
                <a:cs typeface="Tahoma" panose="020B0604030504040204" pitchFamily="34" charset="0"/>
              </a:rPr>
              <a:t>They want to go to the Astana Arena.</a:t>
            </a:r>
            <a:endParaRPr lang="en-US" sz="30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27" name="Прямоугольник 26"/>
          <p:cNvSpPr/>
          <p:nvPr/>
        </p:nvSpPr>
        <p:spPr>
          <a:xfrm>
            <a:off x="4956478" y="2332296"/>
            <a:ext cx="6534933" cy="553998"/>
          </a:xfrm>
          <a:prstGeom prst="rect">
            <a:avLst/>
          </a:prstGeom>
        </p:spPr>
        <p:txBody>
          <a:bodyPr wrap="square">
            <a:spAutoFit/>
          </a:bodyPr>
          <a:lstStyle/>
          <a:p>
            <a:pPr lvl="0"/>
            <a:r>
              <a:rPr lang="en-US" sz="3000" b="1" dirty="0"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Where do they want to go?</a:t>
            </a:r>
            <a:endParaRPr lang="en-US" sz="3000"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10" descr="Картинки арена астаны, Стоковые Фотографии и Роялти-Фри Изображения арена  астаны | Depositphoto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42682" y="1991216"/>
            <a:ext cx="3558989" cy="272044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746072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toonbarn.com/wordpress/wp-content/uploads/2011/08/Thumper-and-pals.jp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http://toonbarn.com/wordpress/wp-content/uploads/2011/08/Thumper-and-pals.jpg"/>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4" name="Скругленный прямоугольник 23"/>
          <p:cNvSpPr/>
          <p:nvPr/>
        </p:nvSpPr>
        <p:spPr>
          <a:xfrm>
            <a:off x="3718942" y="429295"/>
            <a:ext cx="4706946" cy="81117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ahoma" pitchFamily="34" charset="0"/>
                <a:ea typeface="Tahoma" pitchFamily="34" charset="0"/>
                <a:cs typeface="Tahoma" pitchFamily="34" charset="0"/>
              </a:rPr>
              <a:t>Answer the question.</a:t>
            </a:r>
            <a:endParaRPr lang="ru-RU" sz="2400" b="1" dirty="0">
              <a:latin typeface="Tahoma" pitchFamily="34" charset="0"/>
              <a:ea typeface="Tahoma" pitchFamily="34" charset="0"/>
              <a:cs typeface="Tahoma" pitchFamily="34" charset="0"/>
            </a:endParaRPr>
          </a:p>
        </p:txBody>
      </p:sp>
      <p:sp>
        <p:nvSpPr>
          <p:cNvPr id="26" name="Прямоугольник 25"/>
          <p:cNvSpPr/>
          <p:nvPr/>
        </p:nvSpPr>
        <p:spPr>
          <a:xfrm>
            <a:off x="3485860" y="3502491"/>
            <a:ext cx="7528941" cy="553998"/>
          </a:xfrm>
          <a:prstGeom prst="rect">
            <a:avLst/>
          </a:prstGeom>
        </p:spPr>
        <p:txBody>
          <a:bodyPr wrap="square">
            <a:spAutoFit/>
          </a:bodyPr>
          <a:lstStyle/>
          <a:p>
            <a:pPr lvl="0" algn="ctr"/>
            <a:r>
              <a:rPr lang="en-US" sz="3000" b="1" dirty="0" smtClean="0">
                <a:solidFill>
                  <a:srgbClr val="7030A0"/>
                </a:solidFill>
                <a:latin typeface="Tahoma" panose="020B0604030504040204" pitchFamily="34" charset="0"/>
                <a:ea typeface="Tahoma" panose="020B0604030504040204" pitchFamily="34" charset="0"/>
                <a:cs typeface="Tahoma" panose="020B0604030504040204" pitchFamily="34" charset="0"/>
              </a:rPr>
              <a:t>They are going to meet at 4.30.</a:t>
            </a:r>
            <a:endParaRPr lang="en-US" sz="30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27" name="Прямоугольник 26"/>
          <p:cNvSpPr/>
          <p:nvPr/>
        </p:nvSpPr>
        <p:spPr>
          <a:xfrm>
            <a:off x="4123766" y="2572700"/>
            <a:ext cx="7691716" cy="553998"/>
          </a:xfrm>
          <a:prstGeom prst="rect">
            <a:avLst/>
          </a:prstGeom>
        </p:spPr>
        <p:txBody>
          <a:bodyPr wrap="square">
            <a:spAutoFit/>
          </a:bodyPr>
          <a:lstStyle/>
          <a:p>
            <a:pPr lvl="0"/>
            <a:r>
              <a:rPr lang="en-US" sz="3000" b="1" dirty="0"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What time are they going to meet?</a:t>
            </a:r>
            <a:endParaRPr lang="en-US" sz="3000"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9698" name="AutoShape 2" descr="Clock 4:30 | ClipArt ET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9700" name="Picture 4" descr="Clock 4:30 | ClipArt ETC"/>
          <p:cNvPicPr>
            <a:picLocks noChangeAspect="1" noChangeArrowheads="1"/>
          </p:cNvPicPr>
          <p:nvPr/>
        </p:nvPicPr>
        <p:blipFill>
          <a:blip r:embed="rId2" cstate="print"/>
          <a:srcRect/>
          <a:stretch>
            <a:fillRect/>
          </a:stretch>
        </p:blipFill>
        <p:spPr bwMode="auto">
          <a:xfrm>
            <a:off x="977775" y="2030256"/>
            <a:ext cx="2498756" cy="2498757"/>
          </a:xfrm>
          <a:prstGeom prst="rect">
            <a:avLst/>
          </a:prstGeom>
          <a:noFill/>
        </p:spPr>
      </p:pic>
    </p:spTree>
    <p:extLst>
      <p:ext uri="{BB962C8B-B14F-4D97-AF65-F5344CB8AC3E}">
        <p14:creationId xmlns="" xmlns:p14="http://schemas.microsoft.com/office/powerpoint/2010/main" val="4232079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descr="Thumb up female emoticon Royalty Free Vector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nSpc>
                <a:spcPct val="150000"/>
              </a:lnSpc>
            </a:pPr>
            <a:endParaRPr lang="ru-RU">
              <a:solidFill>
                <a:srgbClr val="3F3F3F"/>
              </a:solidFill>
            </a:endParaRPr>
          </a:p>
        </p:txBody>
      </p:sp>
      <p:sp>
        <p:nvSpPr>
          <p:cNvPr id="51204" name="AutoShape 4" descr="Thumb up female emoticon Royalty Free Vector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nSpc>
                <a:spcPct val="150000"/>
              </a:lnSpc>
            </a:pPr>
            <a:endParaRPr lang="ru-RU">
              <a:solidFill>
                <a:srgbClr val="3F3F3F"/>
              </a:solidFill>
            </a:endParaRPr>
          </a:p>
        </p:txBody>
      </p:sp>
      <p:sp>
        <p:nvSpPr>
          <p:cNvPr id="14" name="Скругленный прямоугольник 13"/>
          <p:cNvSpPr/>
          <p:nvPr/>
        </p:nvSpPr>
        <p:spPr>
          <a:xfrm>
            <a:off x="4356847" y="229923"/>
            <a:ext cx="4536987" cy="4603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smtClean="0">
                <a:latin typeface="Tahoma" pitchFamily="34" charset="0"/>
                <a:ea typeface="Tahoma" pitchFamily="34" charset="0"/>
                <a:cs typeface="Tahoma" pitchFamily="34" charset="0"/>
              </a:rPr>
              <a:t>Read and match.</a:t>
            </a:r>
            <a:endParaRPr lang="ru-RU" sz="2000" b="1" dirty="0">
              <a:latin typeface="Tahoma" pitchFamily="34" charset="0"/>
              <a:ea typeface="Tahoma" pitchFamily="34" charset="0"/>
              <a:cs typeface="Tahoma" pitchFamily="34" charset="0"/>
            </a:endParaRPr>
          </a:p>
        </p:txBody>
      </p:sp>
      <p:sp>
        <p:nvSpPr>
          <p:cNvPr id="4" name="Скругленный прямоугольник 3"/>
          <p:cNvSpPr/>
          <p:nvPr/>
        </p:nvSpPr>
        <p:spPr>
          <a:xfrm>
            <a:off x="546847" y="1429870"/>
            <a:ext cx="4052047" cy="80234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Would you like to come too?</a:t>
            </a:r>
            <a:endParaRPr lang="ru-RU" sz="2000" b="1" dirty="0">
              <a:latin typeface="Tahoma" panose="020B0604030504040204" pitchFamily="34" charset="0"/>
              <a:ea typeface="Tahoma" panose="020B0604030504040204" pitchFamily="34" charset="0"/>
              <a:cs typeface="Tahoma" panose="020B0604030504040204" pitchFamily="34" charset="0"/>
            </a:endParaRPr>
          </a:p>
        </p:txBody>
      </p:sp>
      <p:sp>
        <p:nvSpPr>
          <p:cNvPr id="5" name="Скругленный прямоугольник 4"/>
          <p:cNvSpPr/>
          <p:nvPr/>
        </p:nvSpPr>
        <p:spPr>
          <a:xfrm>
            <a:off x="546847" y="3099196"/>
            <a:ext cx="4052047" cy="80234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What time is it?</a:t>
            </a:r>
            <a:endParaRPr lang="ru-RU" sz="2000" b="1" dirty="0">
              <a:latin typeface="Tahoma" panose="020B0604030504040204" pitchFamily="34" charset="0"/>
              <a:ea typeface="Tahoma" panose="020B0604030504040204" pitchFamily="34" charset="0"/>
              <a:cs typeface="Tahoma" panose="020B0604030504040204" pitchFamily="34" charset="0"/>
            </a:endParaRPr>
          </a:p>
        </p:txBody>
      </p:sp>
      <p:sp>
        <p:nvSpPr>
          <p:cNvPr id="6" name="Скругленный прямоугольник 5"/>
          <p:cNvSpPr/>
          <p:nvPr/>
        </p:nvSpPr>
        <p:spPr>
          <a:xfrm>
            <a:off x="546847" y="4818529"/>
            <a:ext cx="4052046" cy="80234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What plans have you got for Sunday?</a:t>
            </a:r>
            <a:endParaRPr lang="ru-RU" sz="2000" b="1" dirty="0">
              <a:latin typeface="Tahoma" panose="020B0604030504040204" pitchFamily="34" charset="0"/>
              <a:ea typeface="Tahoma" panose="020B0604030504040204" pitchFamily="34" charset="0"/>
              <a:cs typeface="Tahoma" panose="020B0604030504040204" pitchFamily="34" charset="0"/>
            </a:endParaRPr>
          </a:p>
        </p:txBody>
      </p:sp>
      <p:sp>
        <p:nvSpPr>
          <p:cNvPr id="27" name="Скругленный прямоугольник 26"/>
          <p:cNvSpPr/>
          <p:nvPr/>
        </p:nvSpPr>
        <p:spPr>
          <a:xfrm>
            <a:off x="7620000" y="1425387"/>
            <a:ext cx="4052047" cy="80234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When is it?</a:t>
            </a:r>
            <a:endParaRPr lang="ru-RU" sz="2000" b="1" dirty="0">
              <a:latin typeface="Tahoma" panose="020B0604030504040204" pitchFamily="34" charset="0"/>
              <a:ea typeface="Tahoma" panose="020B0604030504040204" pitchFamily="34" charset="0"/>
              <a:cs typeface="Tahoma" panose="020B0604030504040204" pitchFamily="34" charset="0"/>
            </a:endParaRPr>
          </a:p>
        </p:txBody>
      </p:sp>
      <p:sp>
        <p:nvSpPr>
          <p:cNvPr id="28" name="Скругленный прямоугольник 27"/>
          <p:cNvSpPr/>
          <p:nvPr/>
        </p:nvSpPr>
        <p:spPr>
          <a:xfrm>
            <a:off x="7620000" y="3099196"/>
            <a:ext cx="4052047" cy="80234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ahoma" panose="020B0604030504040204" pitchFamily="34" charset="0"/>
                <a:ea typeface="Tahoma" panose="020B0604030504040204" pitchFamily="34" charset="0"/>
                <a:cs typeface="Tahoma" panose="020B0604030504040204" pitchFamily="34" charset="0"/>
              </a:rPr>
              <a:t>Have you got any plans for Sunday?</a:t>
            </a:r>
          </a:p>
        </p:txBody>
      </p:sp>
      <p:sp>
        <p:nvSpPr>
          <p:cNvPr id="29" name="Скругленный прямоугольник 28"/>
          <p:cNvSpPr/>
          <p:nvPr/>
        </p:nvSpPr>
        <p:spPr>
          <a:xfrm>
            <a:off x="7620000" y="4818529"/>
            <a:ext cx="4052047" cy="80234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ahoma" panose="020B0604030504040204" pitchFamily="34" charset="0"/>
                <a:ea typeface="Tahoma" panose="020B0604030504040204" pitchFamily="34" charset="0"/>
                <a:cs typeface="Tahoma" panose="020B0604030504040204" pitchFamily="34" charset="0"/>
              </a:rPr>
              <a:t>Do you want to come with me?</a:t>
            </a:r>
          </a:p>
        </p:txBody>
      </p:sp>
      <p:cxnSp>
        <p:nvCxnSpPr>
          <p:cNvPr id="8" name="Прямая со стрелкой 7"/>
          <p:cNvCxnSpPr>
            <a:endCxn id="29" idx="1"/>
          </p:cNvCxnSpPr>
          <p:nvPr/>
        </p:nvCxnSpPr>
        <p:spPr>
          <a:xfrm>
            <a:off x="4598894" y="1826558"/>
            <a:ext cx="3021106" cy="3393142"/>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a:stCxn id="5" idx="3"/>
            <a:endCxn id="27" idx="1"/>
          </p:cNvCxnSpPr>
          <p:nvPr/>
        </p:nvCxnSpPr>
        <p:spPr>
          <a:xfrm flipV="1">
            <a:off x="4598894" y="1826558"/>
            <a:ext cx="3021106" cy="1673809"/>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6" idx="3"/>
          </p:cNvCxnSpPr>
          <p:nvPr/>
        </p:nvCxnSpPr>
        <p:spPr>
          <a:xfrm flipV="1">
            <a:off x="4598893" y="3415553"/>
            <a:ext cx="3021107" cy="18041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0698425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toonbarn.com/wordpress/wp-content/uploads/2011/08/Thumper-and-pals.jp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http://toonbarn.com/wordpress/wp-content/uploads/2011/08/Thumper-and-pals.jpg"/>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Прямоугольник 5"/>
          <p:cNvSpPr/>
          <p:nvPr/>
        </p:nvSpPr>
        <p:spPr>
          <a:xfrm>
            <a:off x="4717259" y="442869"/>
            <a:ext cx="2757486" cy="369332"/>
          </a:xfrm>
          <a:prstGeom prst="rect">
            <a:avLst/>
          </a:prstGeom>
        </p:spPr>
        <p:txBody>
          <a:bodyPr wrap="none">
            <a:spAutoFit/>
          </a:bodyPr>
          <a:lstStyle/>
          <a:p>
            <a:pPr algn="ctr"/>
            <a:r>
              <a:rPr lang="en-US" b="1" dirty="0" smtClean="0">
                <a:solidFill>
                  <a:schemeClr val="tx1">
                    <a:lumMod val="50000"/>
                  </a:schemeClr>
                </a:solidFill>
                <a:latin typeface="Tahoma" pitchFamily="34" charset="0"/>
                <a:ea typeface="Tahoma" pitchFamily="34" charset="0"/>
                <a:cs typeface="Tahoma" pitchFamily="34" charset="0"/>
              </a:rPr>
              <a:t>Remember the words!</a:t>
            </a:r>
            <a:endParaRPr lang="ru-RU" b="1" dirty="0">
              <a:solidFill>
                <a:schemeClr val="tx1">
                  <a:lumMod val="50000"/>
                </a:schemeClr>
              </a:solidFill>
              <a:latin typeface="Tahoma" pitchFamily="34" charset="0"/>
              <a:ea typeface="Tahoma" pitchFamily="34" charset="0"/>
              <a:cs typeface="Tahoma" pitchFamily="34" charset="0"/>
            </a:endParaRPr>
          </a:p>
        </p:txBody>
      </p:sp>
      <p:sp>
        <p:nvSpPr>
          <p:cNvPr id="8" name="AutoShape 2" descr="После матча &quot;Астаны&quot; с &quot;МЮ&quot; на &quot;Астана Арене&quot; заменят газон | Спортивный  портал Vesti.kz"/>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4" descr="После матча &quot;Астаны&quot; с &quot;МЮ&quot; на &quot;Астана Арене&quot; заменят газон | Спортивный  портал Vesti.kz"/>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2" descr="Business competitions and awards in the UK - Entrepreneur Handbook"/>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4" descr="Business competitions and awards in the UK - Entrepreneur Handbook"/>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6" descr="Business competitions and awards in the UK - Entrepreneur Handbook"/>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104" name="Picture 8" descr="Index of /wp-content/uploads/2011/08"/>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5175" y="1322817"/>
            <a:ext cx="3116543" cy="2003090"/>
          </a:xfrm>
          <a:prstGeom prst="rect">
            <a:avLst/>
          </a:prstGeom>
          <a:noFill/>
          <a:extLst>
            <a:ext uri="{909E8E84-426E-40DD-AFC4-6F175D3DCCD1}">
              <a14:hiddenFill xmlns="" xmlns:a14="http://schemas.microsoft.com/office/drawing/2010/main">
                <a:solidFill>
                  <a:srgbClr val="FFFFFF"/>
                </a:solidFill>
              </a14:hiddenFill>
            </a:ext>
          </a:extLst>
        </p:spPr>
      </p:pic>
      <p:pic>
        <p:nvPicPr>
          <p:cNvPr id="4106" name="Picture 10" descr="Changes take place in Shanghai, marking 95th anni. of CPC founding -  Китайской истории Китайская культура - Страница 1 - chinesetimeschool.com"/>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14800" y="3050502"/>
            <a:ext cx="3863788" cy="2525544"/>
          </a:xfrm>
          <a:prstGeom prst="rect">
            <a:avLst/>
          </a:prstGeom>
          <a:noFill/>
          <a:extLst>
            <a:ext uri="{909E8E84-426E-40DD-AFC4-6F175D3DCCD1}">
              <a14:hiddenFill xmlns="" xmlns:a14="http://schemas.microsoft.com/office/drawing/2010/main">
                <a:solidFill>
                  <a:srgbClr val="FFFFFF"/>
                </a:solidFill>
              </a14:hiddenFill>
            </a:ext>
          </a:extLst>
        </p:spPr>
      </p:pic>
      <p:pic>
        <p:nvPicPr>
          <p:cNvPr id="4108" name="Picture 12" descr="Матч-реванш — Википедия"/>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49664" y="1322817"/>
            <a:ext cx="2948641" cy="212859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Прямоугольник 3"/>
          <p:cNvSpPr/>
          <p:nvPr/>
        </p:nvSpPr>
        <p:spPr>
          <a:xfrm>
            <a:off x="917575" y="3567954"/>
            <a:ext cx="2695201" cy="4840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championship</a:t>
            </a:r>
            <a:endParaRPr lang="ru-RU" b="1" dirty="0">
              <a:latin typeface="Tahoma" panose="020B0604030504040204" pitchFamily="34" charset="0"/>
              <a:ea typeface="Tahoma" panose="020B0604030504040204" pitchFamily="34" charset="0"/>
              <a:cs typeface="Tahoma" panose="020B0604030504040204" pitchFamily="34" charset="0"/>
            </a:endParaRPr>
          </a:p>
        </p:txBody>
      </p:sp>
      <p:sp>
        <p:nvSpPr>
          <p:cNvPr id="14" name="Прямоугольник 13"/>
          <p:cNvSpPr/>
          <p:nvPr/>
        </p:nvSpPr>
        <p:spPr>
          <a:xfrm>
            <a:off x="4597586" y="5629834"/>
            <a:ext cx="2695201" cy="4840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ahoma" panose="020B0604030504040204" pitchFamily="34" charset="0"/>
                <a:ea typeface="Tahoma" panose="020B0604030504040204" pitchFamily="34" charset="0"/>
                <a:cs typeface="Tahoma" panose="020B0604030504040204" pitchFamily="34" charset="0"/>
              </a:rPr>
              <a:t>t</a:t>
            </a:r>
            <a:r>
              <a:rPr lang="en-US" b="1" dirty="0" smtClean="0">
                <a:latin typeface="Tahoma" panose="020B0604030504040204" pitchFamily="34" charset="0"/>
                <a:ea typeface="Tahoma" panose="020B0604030504040204" pitchFamily="34" charset="0"/>
                <a:cs typeface="Tahoma" panose="020B0604030504040204" pitchFamily="34" charset="0"/>
              </a:rPr>
              <a:t>ake place</a:t>
            </a:r>
            <a:endParaRPr lang="ru-RU" b="1" dirty="0">
              <a:latin typeface="Tahoma" panose="020B0604030504040204" pitchFamily="34" charset="0"/>
              <a:ea typeface="Tahoma" panose="020B0604030504040204" pitchFamily="34" charset="0"/>
              <a:cs typeface="Tahoma" panose="020B0604030504040204" pitchFamily="34" charset="0"/>
            </a:endParaRPr>
          </a:p>
        </p:txBody>
      </p:sp>
      <p:sp>
        <p:nvSpPr>
          <p:cNvPr id="15" name="Прямоугольник 14"/>
          <p:cNvSpPr/>
          <p:nvPr/>
        </p:nvSpPr>
        <p:spPr>
          <a:xfrm>
            <a:off x="8403104" y="3657600"/>
            <a:ext cx="2695201" cy="4840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match</a:t>
            </a:r>
            <a:endParaRPr lang="ru-RU"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42081264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toonbarn.com/wordpress/wp-content/uploads/2011/08/Thumper-and-pals.jp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http://toonbarn.com/wordpress/wp-content/uploads/2011/08/Thumper-and-pals.jpg"/>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Прямоугольник 5"/>
          <p:cNvSpPr/>
          <p:nvPr/>
        </p:nvSpPr>
        <p:spPr>
          <a:xfrm>
            <a:off x="4717259" y="442869"/>
            <a:ext cx="2757486" cy="369332"/>
          </a:xfrm>
          <a:prstGeom prst="rect">
            <a:avLst/>
          </a:prstGeom>
        </p:spPr>
        <p:txBody>
          <a:bodyPr wrap="none">
            <a:spAutoFit/>
          </a:bodyPr>
          <a:lstStyle/>
          <a:p>
            <a:pPr algn="ctr"/>
            <a:r>
              <a:rPr lang="en-US" b="1" dirty="0" smtClean="0">
                <a:solidFill>
                  <a:schemeClr val="tx1">
                    <a:lumMod val="50000"/>
                  </a:schemeClr>
                </a:solidFill>
                <a:latin typeface="Tahoma" pitchFamily="34" charset="0"/>
                <a:ea typeface="Tahoma" pitchFamily="34" charset="0"/>
                <a:cs typeface="Tahoma" pitchFamily="34" charset="0"/>
              </a:rPr>
              <a:t>Remember the words!</a:t>
            </a:r>
            <a:endParaRPr lang="ru-RU" b="1" dirty="0">
              <a:solidFill>
                <a:schemeClr val="tx1">
                  <a:lumMod val="50000"/>
                </a:schemeClr>
              </a:solidFill>
              <a:latin typeface="Tahoma" pitchFamily="34" charset="0"/>
              <a:ea typeface="Tahoma" pitchFamily="34" charset="0"/>
              <a:cs typeface="Tahoma" pitchFamily="34" charset="0"/>
            </a:endParaRPr>
          </a:p>
        </p:txBody>
      </p:sp>
      <p:sp>
        <p:nvSpPr>
          <p:cNvPr id="8" name="AutoShape 2" descr="После матча &quot;Астаны&quot; с &quot;МЮ&quot; на &quot;Астана Арене&quot; заменят газон | Спортивный  портал Vesti.kz"/>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4" descr="После матча &quot;Астаны&quot; с &quot;МЮ&quot; на &quot;Астана Арене&quot; заменят газон | Спортивный  портал Vesti.kz"/>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2" descr="Business competitions and awards in the UK - Entrepreneur Handbook"/>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4" descr="Business competitions and awards in the UK - Entrepreneur Handbook"/>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6" descr="Business competitions and awards in the UK - Entrepreneur Handbook"/>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112" name="Picture 16" descr="Premium Vector | Coffee shop.the facade of shop icon in flat styl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5880" y="828804"/>
            <a:ext cx="2772747" cy="2620347"/>
          </a:xfrm>
          <a:prstGeom prst="rect">
            <a:avLst/>
          </a:prstGeom>
          <a:noFill/>
          <a:extLst>
            <a:ext uri="{909E8E84-426E-40DD-AFC4-6F175D3DCCD1}">
              <a14:hiddenFill xmlns="" xmlns:a14="http://schemas.microsoft.com/office/drawing/2010/main">
                <a:solidFill>
                  <a:srgbClr val="FFFFFF"/>
                </a:solidFill>
              </a14:hiddenFill>
            </a:ext>
          </a:extLst>
        </p:spPr>
      </p:pic>
      <p:pic>
        <p:nvPicPr>
          <p:cNvPr id="4114" name="Picture 18" descr="Fountain Takeaway and Picnics - Royal Automobile Club"/>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03737" y="3944471"/>
            <a:ext cx="2454702" cy="1923602"/>
          </a:xfrm>
          <a:prstGeom prst="rect">
            <a:avLst/>
          </a:prstGeom>
          <a:noFill/>
          <a:extLst>
            <a:ext uri="{909E8E84-426E-40DD-AFC4-6F175D3DCCD1}">
              <a14:hiddenFill xmlns="" xmlns:a14="http://schemas.microsoft.com/office/drawing/2010/main">
                <a:solidFill>
                  <a:srgbClr val="FFFFFF"/>
                </a:solidFill>
              </a14:hiddenFill>
            </a:ext>
          </a:extLst>
        </p:spPr>
      </p:pic>
      <p:pic>
        <p:nvPicPr>
          <p:cNvPr id="4116" name="Picture 20" descr="Football - Tournaments - Tutorialspoint"/>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97258" y="1354565"/>
            <a:ext cx="2364035" cy="1837765"/>
          </a:xfrm>
          <a:prstGeom prst="rect">
            <a:avLst/>
          </a:prstGeom>
          <a:noFill/>
          <a:extLst>
            <a:ext uri="{909E8E84-426E-40DD-AFC4-6F175D3DCCD1}">
              <a14:hiddenFill xmlns="" xmlns:a14="http://schemas.microsoft.com/office/drawing/2010/main">
                <a:solidFill>
                  <a:srgbClr val="FFFFFF"/>
                </a:solidFill>
              </a14:hiddenFill>
            </a:ext>
          </a:extLst>
        </p:spPr>
      </p:pic>
      <p:pic>
        <p:nvPicPr>
          <p:cNvPr id="4118" name="Picture 22" descr="A Kid's Guide to Stargazing | OLogy | AMNH"/>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022979" y="3859607"/>
            <a:ext cx="2707338" cy="2008466"/>
          </a:xfrm>
          <a:prstGeom prst="rect">
            <a:avLst/>
          </a:prstGeom>
          <a:noFill/>
          <a:ln>
            <a:solidFill>
              <a:srgbClr val="00B050"/>
            </a:solidFill>
          </a:ln>
          <a:extLst>
            <a:ext uri="{909E8E84-426E-40DD-AFC4-6F175D3DCCD1}">
              <a14:hiddenFill xmlns="" xmlns:a14="http://schemas.microsoft.com/office/drawing/2010/main">
                <a:solidFill>
                  <a:srgbClr val="FFFFFF"/>
                </a:solidFill>
              </a14:hiddenFill>
            </a:ext>
          </a:extLst>
        </p:spPr>
      </p:pic>
      <p:sp>
        <p:nvSpPr>
          <p:cNvPr id="23" name="Прямоугольник 22"/>
          <p:cNvSpPr/>
          <p:nvPr/>
        </p:nvSpPr>
        <p:spPr>
          <a:xfrm>
            <a:off x="612775" y="3307042"/>
            <a:ext cx="2695201" cy="4840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ahoma" panose="020B0604030504040204" pitchFamily="34" charset="0"/>
                <a:ea typeface="Tahoma" panose="020B0604030504040204" pitchFamily="34" charset="0"/>
                <a:cs typeface="Tahoma" panose="020B0604030504040204" pitchFamily="34" charset="0"/>
              </a:rPr>
              <a:t>c</a:t>
            </a:r>
            <a:r>
              <a:rPr lang="en-US" b="1" dirty="0" smtClean="0">
                <a:latin typeface="Tahoma" panose="020B0604030504040204" pitchFamily="34" charset="0"/>
                <a:ea typeface="Tahoma" panose="020B0604030504040204" pitchFamily="34" charset="0"/>
                <a:cs typeface="Tahoma" panose="020B0604030504040204" pitchFamily="34" charset="0"/>
              </a:rPr>
              <a:t>offee shop</a:t>
            </a:r>
            <a:endParaRPr lang="ru-RU" b="1" dirty="0">
              <a:latin typeface="Tahoma" panose="020B0604030504040204" pitchFamily="34" charset="0"/>
              <a:ea typeface="Tahoma" panose="020B0604030504040204" pitchFamily="34" charset="0"/>
              <a:cs typeface="Tahoma" panose="020B0604030504040204" pitchFamily="34" charset="0"/>
            </a:endParaRPr>
          </a:p>
        </p:txBody>
      </p:sp>
      <p:sp>
        <p:nvSpPr>
          <p:cNvPr id="24" name="Прямоугольник 23"/>
          <p:cNvSpPr/>
          <p:nvPr/>
        </p:nvSpPr>
        <p:spPr>
          <a:xfrm>
            <a:off x="9035116" y="5988424"/>
            <a:ext cx="2695201" cy="4840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spot</a:t>
            </a:r>
            <a:endParaRPr lang="ru-RU" b="1" dirty="0">
              <a:latin typeface="Tahoma" panose="020B0604030504040204" pitchFamily="34" charset="0"/>
              <a:ea typeface="Tahoma" panose="020B0604030504040204" pitchFamily="34" charset="0"/>
              <a:cs typeface="Tahoma" panose="020B0604030504040204" pitchFamily="34" charset="0"/>
            </a:endParaRPr>
          </a:p>
        </p:txBody>
      </p:sp>
      <p:sp>
        <p:nvSpPr>
          <p:cNvPr id="25" name="Прямоугольник 24"/>
          <p:cNvSpPr/>
          <p:nvPr/>
        </p:nvSpPr>
        <p:spPr>
          <a:xfrm>
            <a:off x="6096002" y="3460377"/>
            <a:ext cx="2695201" cy="4840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tournament</a:t>
            </a:r>
            <a:endParaRPr lang="ru-RU" b="1" dirty="0">
              <a:latin typeface="Tahoma" panose="020B0604030504040204" pitchFamily="34" charset="0"/>
              <a:ea typeface="Tahoma" panose="020B0604030504040204" pitchFamily="34" charset="0"/>
              <a:cs typeface="Tahoma" panose="020B0604030504040204" pitchFamily="34" charset="0"/>
            </a:endParaRPr>
          </a:p>
        </p:txBody>
      </p:sp>
      <p:sp>
        <p:nvSpPr>
          <p:cNvPr id="26" name="Прямоугольник 25"/>
          <p:cNvSpPr/>
          <p:nvPr/>
        </p:nvSpPr>
        <p:spPr>
          <a:xfrm>
            <a:off x="3283487" y="5997389"/>
            <a:ext cx="2695201" cy="4840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takeaway picnic</a:t>
            </a:r>
            <a:endParaRPr lang="ru-RU"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40672956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toonbarn.com/wordpress/wp-content/uploads/2011/08/Thumper-and-pals.jp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http://toonbarn.com/wordpress/wp-content/uploads/2011/08/Thumper-and-pals.jpg"/>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aphicFrame>
        <p:nvGraphicFramePr>
          <p:cNvPr id="5" name="Таблица 4"/>
          <p:cNvGraphicFramePr>
            <a:graphicFrameLocks noGrp="1"/>
          </p:cNvGraphicFramePr>
          <p:nvPr>
            <p:extLst>
              <p:ext uri="{D42A27DB-BD31-4B8C-83A1-F6EECF244321}">
                <p14:modId xmlns="" xmlns:p14="http://schemas.microsoft.com/office/powerpoint/2010/main" val="1915007705"/>
              </p:ext>
            </p:extLst>
          </p:nvPr>
        </p:nvGraphicFramePr>
        <p:xfrm>
          <a:off x="1112808" y="1746936"/>
          <a:ext cx="3278037" cy="3200400"/>
        </p:xfrm>
        <a:graphic>
          <a:graphicData uri="http://schemas.openxmlformats.org/drawingml/2006/table">
            <a:tbl>
              <a:tblPr firstRow="1" bandRow="1">
                <a:tableStyleId>{5C22544A-7EE6-4342-B048-85BDC9FD1C3A}</a:tableStyleId>
              </a:tblPr>
              <a:tblGrid>
                <a:gridCol w="2743200"/>
                <a:gridCol w="534837"/>
              </a:tblGrid>
              <a:tr h="370840">
                <a:tc>
                  <a:txBody>
                    <a:bodyPr/>
                    <a:lstStyle/>
                    <a:p>
                      <a:pPr algn="just"/>
                      <a:r>
                        <a:rPr lang="en-US"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coffee shop</a:t>
                      </a:r>
                      <a:endParaRPr lang="ru-RU"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txBody>
                  <a:tcPr>
                    <a:solidFill>
                      <a:schemeClr val="accent1">
                        <a:lumMod val="20000"/>
                        <a:lumOff val="80000"/>
                      </a:schemeClr>
                    </a:solidFill>
                  </a:tcPr>
                </a:tc>
                <a:tc>
                  <a:txBody>
                    <a:bodyPr/>
                    <a:lstStyle/>
                    <a:p>
                      <a:endParaRPr lang="ru-RU"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solidFill>
                      <a:schemeClr val="accent1">
                        <a:lumMod val="20000"/>
                        <a:lumOff val="80000"/>
                      </a:schemeClr>
                    </a:solidFill>
                  </a:tcPr>
                </a:tc>
              </a:tr>
              <a:tr h="370840">
                <a:tc>
                  <a:txBody>
                    <a:bodyPr/>
                    <a:lstStyle/>
                    <a:p>
                      <a:pPr algn="just"/>
                      <a:r>
                        <a:rPr lang="en-US"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championship</a:t>
                      </a:r>
                      <a:endParaRPr lang="ru-RU"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txBody>
                  <a:tcPr>
                    <a:solidFill>
                      <a:schemeClr val="accent1">
                        <a:lumMod val="20000"/>
                        <a:lumOff val="80000"/>
                      </a:schemeClr>
                    </a:solidFill>
                  </a:tcPr>
                </a:tc>
                <a:tc>
                  <a:txBody>
                    <a:bodyPr/>
                    <a:lstStyle/>
                    <a:p>
                      <a:endParaRPr lang="ru-RU"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solidFill>
                      <a:schemeClr val="accent1">
                        <a:lumMod val="20000"/>
                        <a:lumOff val="80000"/>
                      </a:schemeClr>
                    </a:solidFill>
                  </a:tcPr>
                </a:tc>
              </a:tr>
              <a:tr h="370840">
                <a:tc>
                  <a:txBody>
                    <a:bodyPr/>
                    <a:lstStyle/>
                    <a:p>
                      <a:pPr algn="just"/>
                      <a:r>
                        <a:rPr lang="en-US"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tournament</a:t>
                      </a:r>
                      <a:endParaRPr lang="ru-RU"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txBody>
                  <a:tcPr>
                    <a:solidFill>
                      <a:schemeClr val="accent1">
                        <a:lumMod val="20000"/>
                        <a:lumOff val="80000"/>
                      </a:schemeClr>
                    </a:solidFill>
                  </a:tcPr>
                </a:tc>
                <a:tc>
                  <a:txBody>
                    <a:bodyPr/>
                    <a:lstStyle/>
                    <a:p>
                      <a:endParaRPr lang="ru-RU"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solidFill>
                      <a:schemeClr val="accent1">
                        <a:lumMod val="20000"/>
                        <a:lumOff val="80000"/>
                      </a:schemeClr>
                    </a:solidFill>
                  </a:tcPr>
                </a:tc>
              </a:tr>
              <a:tr h="370840">
                <a:tc>
                  <a:txBody>
                    <a:bodyPr/>
                    <a:lstStyle/>
                    <a:p>
                      <a:pPr algn="just"/>
                      <a:r>
                        <a:rPr lang="en-US"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match</a:t>
                      </a:r>
                      <a:endParaRPr lang="ru-RU"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txBody>
                  <a:tcPr>
                    <a:solidFill>
                      <a:schemeClr val="accent1">
                        <a:lumMod val="20000"/>
                        <a:lumOff val="80000"/>
                      </a:schemeClr>
                    </a:solidFill>
                  </a:tcPr>
                </a:tc>
                <a:tc>
                  <a:txBody>
                    <a:bodyPr/>
                    <a:lstStyle/>
                    <a:p>
                      <a:endParaRPr lang="ru-RU"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solidFill>
                      <a:schemeClr val="accent1">
                        <a:lumMod val="20000"/>
                        <a:lumOff val="80000"/>
                      </a:schemeClr>
                    </a:solidFill>
                  </a:tcPr>
                </a:tc>
              </a:tr>
              <a:tr h="370840">
                <a:tc>
                  <a:txBody>
                    <a:bodyPr/>
                    <a:lstStyle/>
                    <a:p>
                      <a:pPr algn="just"/>
                      <a:r>
                        <a:rPr lang="en-US"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spot</a:t>
                      </a:r>
                      <a:endParaRPr lang="ru-RU"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txBody>
                  <a:tcPr>
                    <a:solidFill>
                      <a:schemeClr val="accent1">
                        <a:lumMod val="20000"/>
                        <a:lumOff val="80000"/>
                      </a:schemeClr>
                    </a:solidFill>
                  </a:tcPr>
                </a:tc>
                <a:tc>
                  <a:txBody>
                    <a:bodyPr/>
                    <a:lstStyle/>
                    <a:p>
                      <a:endParaRPr lang="ru-RU"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solidFill>
                      <a:schemeClr val="accent1">
                        <a:lumMod val="20000"/>
                        <a:lumOff val="80000"/>
                      </a:schemeClr>
                    </a:solidFill>
                  </a:tcPr>
                </a:tc>
              </a:tr>
              <a:tr h="370840">
                <a:tc>
                  <a:txBody>
                    <a:bodyPr/>
                    <a:lstStyle/>
                    <a:p>
                      <a:pPr algn="just"/>
                      <a:r>
                        <a:rPr lang="en-US"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takeaway</a:t>
                      </a:r>
                      <a:r>
                        <a:rPr lang="en-US" sz="2400" b="1" baseline="0" dirty="0" smtClean="0">
                          <a:solidFill>
                            <a:srgbClr val="002060"/>
                          </a:solidFill>
                          <a:latin typeface="Tahoma" panose="020B0604030504040204" pitchFamily="34" charset="0"/>
                          <a:ea typeface="Tahoma" panose="020B0604030504040204" pitchFamily="34" charset="0"/>
                          <a:cs typeface="Tahoma" panose="020B0604030504040204" pitchFamily="34" charset="0"/>
                        </a:rPr>
                        <a:t> picnic</a:t>
                      </a:r>
                      <a:endParaRPr lang="ru-RU"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txBody>
                  <a:tcPr>
                    <a:solidFill>
                      <a:schemeClr val="accent1">
                        <a:lumMod val="20000"/>
                        <a:lumOff val="80000"/>
                      </a:schemeClr>
                    </a:solidFill>
                  </a:tcPr>
                </a:tc>
                <a:tc>
                  <a:txBody>
                    <a:bodyPr/>
                    <a:lstStyle/>
                    <a:p>
                      <a:endParaRPr lang="ru-RU"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solidFill>
                      <a:schemeClr val="accent1">
                        <a:lumMod val="20000"/>
                        <a:lumOff val="80000"/>
                      </a:schemeClr>
                    </a:solidFill>
                  </a:tcPr>
                </a:tc>
              </a:tr>
              <a:tr h="370840">
                <a:tc>
                  <a:txBody>
                    <a:bodyPr/>
                    <a:lstStyle/>
                    <a:p>
                      <a:pPr algn="just"/>
                      <a:r>
                        <a:rPr lang="en-US"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take</a:t>
                      </a:r>
                      <a:r>
                        <a:rPr lang="en-US" sz="2400" b="1" baseline="0" dirty="0" smtClean="0">
                          <a:solidFill>
                            <a:srgbClr val="002060"/>
                          </a:solidFill>
                          <a:latin typeface="Tahoma" panose="020B0604030504040204" pitchFamily="34" charset="0"/>
                          <a:ea typeface="Tahoma" panose="020B0604030504040204" pitchFamily="34" charset="0"/>
                          <a:cs typeface="Tahoma" panose="020B0604030504040204" pitchFamily="34" charset="0"/>
                        </a:rPr>
                        <a:t> place</a:t>
                      </a:r>
                      <a:endParaRPr lang="ru-RU"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txBody>
                  <a:tcPr>
                    <a:solidFill>
                      <a:schemeClr val="accent1">
                        <a:lumMod val="20000"/>
                        <a:lumOff val="80000"/>
                      </a:schemeClr>
                    </a:solidFill>
                  </a:tcPr>
                </a:tc>
                <a:tc>
                  <a:txBody>
                    <a:bodyPr/>
                    <a:lstStyle/>
                    <a:p>
                      <a:endParaRPr lang="ru-RU"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solidFill>
                      <a:schemeClr val="accent1">
                        <a:lumMod val="20000"/>
                        <a:lumOff val="80000"/>
                      </a:schemeClr>
                    </a:solidFill>
                  </a:tcPr>
                </a:tc>
              </a:tr>
            </a:tbl>
          </a:graphicData>
        </a:graphic>
      </p:graphicFrame>
      <p:sp>
        <p:nvSpPr>
          <p:cNvPr id="6" name="TextBox 5"/>
          <p:cNvSpPr txBox="1"/>
          <p:nvPr/>
        </p:nvSpPr>
        <p:spPr>
          <a:xfrm>
            <a:off x="3912848" y="1763949"/>
            <a:ext cx="380232" cy="461665"/>
          </a:xfrm>
          <a:prstGeom prst="rect">
            <a:avLst/>
          </a:prstGeom>
          <a:noFill/>
        </p:spPr>
        <p:txBody>
          <a:bodyPr wrap="none" rtlCol="0">
            <a:spAutoFit/>
          </a:bodyPr>
          <a:lstStyle/>
          <a:p>
            <a:r>
              <a:rPr lang="en-US" sz="2400" b="1" dirty="0" smtClean="0">
                <a:solidFill>
                  <a:srgbClr val="7030A0"/>
                </a:solidFill>
                <a:latin typeface="Tahoma" panose="020B0604030504040204" pitchFamily="34" charset="0"/>
                <a:ea typeface="Tahoma" panose="020B0604030504040204" pitchFamily="34" charset="0"/>
                <a:cs typeface="Tahoma" panose="020B0604030504040204" pitchFamily="34" charset="0"/>
              </a:rPr>
              <a:t>5</a:t>
            </a:r>
            <a:endParaRPr lang="ru-RU" sz="24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3912848" y="2225615"/>
            <a:ext cx="380232" cy="461665"/>
          </a:xfrm>
          <a:prstGeom prst="rect">
            <a:avLst/>
          </a:prstGeom>
          <a:noFill/>
        </p:spPr>
        <p:txBody>
          <a:bodyPr wrap="none" rtlCol="0">
            <a:spAutoFit/>
          </a:bodyPr>
          <a:lstStyle/>
          <a:p>
            <a:r>
              <a:rPr lang="en-US" sz="2400" b="1" dirty="0">
                <a:solidFill>
                  <a:srgbClr val="7030A0"/>
                </a:solidFill>
                <a:latin typeface="Tahoma" panose="020B0604030504040204" pitchFamily="34" charset="0"/>
                <a:ea typeface="Tahoma" panose="020B0604030504040204" pitchFamily="34" charset="0"/>
                <a:cs typeface="Tahoma" panose="020B0604030504040204" pitchFamily="34" charset="0"/>
              </a:rPr>
              <a:t>2</a:t>
            </a:r>
            <a:endParaRPr lang="ru-RU" sz="24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Box 24"/>
          <p:cNvSpPr txBox="1"/>
          <p:nvPr/>
        </p:nvSpPr>
        <p:spPr>
          <a:xfrm>
            <a:off x="3902017" y="2644523"/>
            <a:ext cx="380232" cy="461665"/>
          </a:xfrm>
          <a:prstGeom prst="rect">
            <a:avLst/>
          </a:prstGeom>
          <a:noFill/>
        </p:spPr>
        <p:txBody>
          <a:bodyPr wrap="none" rtlCol="0">
            <a:spAutoFit/>
          </a:bodyPr>
          <a:lstStyle/>
          <a:p>
            <a:r>
              <a:rPr lang="en-US" sz="2400" b="1" dirty="0">
                <a:solidFill>
                  <a:srgbClr val="7030A0"/>
                </a:solidFill>
                <a:latin typeface="Tahoma" panose="020B0604030504040204" pitchFamily="34" charset="0"/>
                <a:ea typeface="Tahoma" panose="020B0604030504040204" pitchFamily="34" charset="0"/>
                <a:cs typeface="Tahoma" panose="020B0604030504040204" pitchFamily="34" charset="0"/>
              </a:rPr>
              <a:t>4</a:t>
            </a:r>
            <a:endParaRPr lang="ru-RU" sz="24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p:cNvSpPr txBox="1"/>
          <p:nvPr/>
        </p:nvSpPr>
        <p:spPr>
          <a:xfrm>
            <a:off x="3912848" y="3106188"/>
            <a:ext cx="380232" cy="461665"/>
          </a:xfrm>
          <a:prstGeom prst="rect">
            <a:avLst/>
          </a:prstGeom>
          <a:noFill/>
        </p:spPr>
        <p:txBody>
          <a:bodyPr wrap="none" rtlCol="0">
            <a:spAutoFit/>
          </a:bodyPr>
          <a:lstStyle/>
          <a:p>
            <a:r>
              <a:rPr lang="en-US" sz="2400" b="1" dirty="0">
                <a:solidFill>
                  <a:srgbClr val="7030A0"/>
                </a:solidFill>
                <a:latin typeface="Tahoma" panose="020B0604030504040204" pitchFamily="34" charset="0"/>
                <a:ea typeface="Tahoma" panose="020B0604030504040204" pitchFamily="34" charset="0"/>
                <a:cs typeface="Tahoma" panose="020B0604030504040204" pitchFamily="34" charset="0"/>
              </a:rPr>
              <a:t>7</a:t>
            </a:r>
            <a:endParaRPr lang="ru-RU" sz="24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30" name="TextBox 29"/>
          <p:cNvSpPr txBox="1"/>
          <p:nvPr/>
        </p:nvSpPr>
        <p:spPr>
          <a:xfrm>
            <a:off x="3902017" y="3567853"/>
            <a:ext cx="380232" cy="461665"/>
          </a:xfrm>
          <a:prstGeom prst="rect">
            <a:avLst/>
          </a:prstGeom>
          <a:noFill/>
        </p:spPr>
        <p:txBody>
          <a:bodyPr wrap="none" rtlCol="0">
            <a:spAutoFit/>
          </a:bodyPr>
          <a:lstStyle/>
          <a:p>
            <a:r>
              <a:rPr lang="en-US" sz="2400" b="1" dirty="0">
                <a:solidFill>
                  <a:srgbClr val="7030A0"/>
                </a:solidFill>
                <a:latin typeface="Tahoma" panose="020B0604030504040204" pitchFamily="34" charset="0"/>
                <a:ea typeface="Tahoma" panose="020B0604030504040204" pitchFamily="34" charset="0"/>
                <a:cs typeface="Tahoma" panose="020B0604030504040204" pitchFamily="34" charset="0"/>
              </a:rPr>
              <a:t>6</a:t>
            </a:r>
            <a:endParaRPr lang="ru-RU" sz="24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p:cNvSpPr txBox="1"/>
          <p:nvPr/>
        </p:nvSpPr>
        <p:spPr>
          <a:xfrm>
            <a:off x="3902017" y="4028232"/>
            <a:ext cx="380232" cy="461665"/>
          </a:xfrm>
          <a:prstGeom prst="rect">
            <a:avLst/>
          </a:prstGeom>
          <a:noFill/>
        </p:spPr>
        <p:txBody>
          <a:bodyPr wrap="none" rtlCol="0">
            <a:spAutoFit/>
          </a:bodyPr>
          <a:lstStyle/>
          <a:p>
            <a:r>
              <a:rPr lang="en-US" sz="2400" b="1" dirty="0">
                <a:solidFill>
                  <a:srgbClr val="7030A0"/>
                </a:solidFill>
                <a:latin typeface="Tahoma" panose="020B0604030504040204" pitchFamily="34" charset="0"/>
                <a:ea typeface="Tahoma" panose="020B0604030504040204" pitchFamily="34" charset="0"/>
                <a:cs typeface="Tahoma" panose="020B0604030504040204" pitchFamily="34" charset="0"/>
              </a:rPr>
              <a:t>3</a:t>
            </a:r>
            <a:endParaRPr lang="ru-RU" sz="24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31"/>
          <p:cNvSpPr txBox="1"/>
          <p:nvPr/>
        </p:nvSpPr>
        <p:spPr>
          <a:xfrm>
            <a:off x="3912848" y="4489897"/>
            <a:ext cx="380232" cy="461665"/>
          </a:xfrm>
          <a:prstGeom prst="rect">
            <a:avLst/>
          </a:prstGeom>
          <a:noFill/>
        </p:spPr>
        <p:txBody>
          <a:bodyPr wrap="none" rtlCol="0">
            <a:spAutoFit/>
          </a:bodyPr>
          <a:lstStyle/>
          <a:p>
            <a:r>
              <a:rPr lang="en-US" sz="2400" b="1" dirty="0">
                <a:solidFill>
                  <a:srgbClr val="7030A0"/>
                </a:solidFill>
                <a:latin typeface="Tahoma" panose="020B0604030504040204" pitchFamily="34" charset="0"/>
                <a:ea typeface="Tahoma" panose="020B0604030504040204" pitchFamily="34" charset="0"/>
                <a:cs typeface="Tahoma" panose="020B0604030504040204" pitchFamily="34" charset="0"/>
              </a:rPr>
              <a:t>1</a:t>
            </a:r>
            <a:endParaRPr lang="ru-RU" sz="24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4828814" y="2494243"/>
            <a:ext cx="332142" cy="369332"/>
          </a:xfrm>
          <a:prstGeom prst="rect">
            <a:avLst/>
          </a:prstGeom>
          <a:noFill/>
        </p:spPr>
        <p:txBody>
          <a:bodyPr wrap="none" rtlCol="0">
            <a:spAutoFit/>
          </a:bodyPr>
          <a:lstStyle/>
          <a:p>
            <a:r>
              <a:rPr lang="en-US" b="1" dirty="0" smtClean="0">
                <a:latin typeface="Tahoma" panose="020B0604030504040204" pitchFamily="34" charset="0"/>
                <a:ea typeface="Tahoma" panose="020B0604030504040204" pitchFamily="34" charset="0"/>
                <a:cs typeface="Tahoma" panose="020B0604030504040204" pitchFamily="34" charset="0"/>
              </a:rPr>
              <a:t>1</a:t>
            </a:r>
            <a:endParaRPr lang="ru-RU" b="1" dirty="0">
              <a:latin typeface="Tahoma" panose="020B0604030504040204" pitchFamily="34" charset="0"/>
              <a:ea typeface="Tahoma" panose="020B0604030504040204" pitchFamily="34" charset="0"/>
              <a:cs typeface="Tahoma" panose="020B0604030504040204" pitchFamily="34" charset="0"/>
            </a:endParaRPr>
          </a:p>
        </p:txBody>
      </p:sp>
      <p:sp>
        <p:nvSpPr>
          <p:cNvPr id="34" name="Овал 33"/>
          <p:cNvSpPr/>
          <p:nvPr/>
        </p:nvSpPr>
        <p:spPr>
          <a:xfrm>
            <a:off x="6830410" y="4545573"/>
            <a:ext cx="467855" cy="39369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TextBox 38"/>
          <p:cNvSpPr txBox="1"/>
          <p:nvPr/>
        </p:nvSpPr>
        <p:spPr>
          <a:xfrm>
            <a:off x="9786372" y="3429353"/>
            <a:ext cx="332142" cy="369332"/>
          </a:xfrm>
          <a:prstGeom prst="rect">
            <a:avLst/>
          </a:prstGeom>
          <a:noFill/>
        </p:spPr>
        <p:txBody>
          <a:bodyPr wrap="non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4</a:t>
            </a:r>
            <a:endParaRPr lang="ru-RU" b="1" dirty="0">
              <a:latin typeface="Tahoma" panose="020B0604030504040204" pitchFamily="34" charset="0"/>
              <a:ea typeface="Tahoma" panose="020B0604030504040204" pitchFamily="34" charset="0"/>
              <a:cs typeface="Tahoma" panose="020B0604030504040204" pitchFamily="34" charset="0"/>
            </a:endParaRPr>
          </a:p>
        </p:txBody>
      </p:sp>
      <p:sp>
        <p:nvSpPr>
          <p:cNvPr id="40" name="TextBox 39"/>
          <p:cNvSpPr txBox="1"/>
          <p:nvPr/>
        </p:nvSpPr>
        <p:spPr>
          <a:xfrm>
            <a:off x="8870311" y="5033239"/>
            <a:ext cx="332142" cy="369332"/>
          </a:xfrm>
          <a:prstGeom prst="rect">
            <a:avLst/>
          </a:prstGeom>
          <a:noFill/>
        </p:spPr>
        <p:txBody>
          <a:bodyPr wrap="non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7</a:t>
            </a:r>
            <a:endParaRPr lang="ru-RU" b="1" dirty="0">
              <a:latin typeface="Tahoma" panose="020B0604030504040204" pitchFamily="34" charset="0"/>
              <a:ea typeface="Tahoma" panose="020B0604030504040204" pitchFamily="34" charset="0"/>
              <a:cs typeface="Tahoma" panose="020B0604030504040204" pitchFamily="34" charset="0"/>
            </a:endParaRPr>
          </a:p>
        </p:txBody>
      </p:sp>
      <p:sp>
        <p:nvSpPr>
          <p:cNvPr id="41" name="TextBox 40"/>
          <p:cNvSpPr txBox="1"/>
          <p:nvPr/>
        </p:nvSpPr>
        <p:spPr>
          <a:xfrm>
            <a:off x="8752280" y="2736856"/>
            <a:ext cx="332142" cy="369332"/>
          </a:xfrm>
          <a:prstGeom prst="rect">
            <a:avLst/>
          </a:prstGeom>
          <a:noFill/>
        </p:spPr>
        <p:txBody>
          <a:bodyPr wrap="non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3</a:t>
            </a:r>
            <a:endParaRPr lang="ru-RU" b="1" dirty="0">
              <a:latin typeface="Tahoma" panose="020B0604030504040204" pitchFamily="34" charset="0"/>
              <a:ea typeface="Tahoma" panose="020B0604030504040204" pitchFamily="34" charset="0"/>
              <a:cs typeface="Tahoma" panose="020B0604030504040204" pitchFamily="34" charset="0"/>
            </a:endParaRPr>
          </a:p>
        </p:txBody>
      </p:sp>
      <p:sp>
        <p:nvSpPr>
          <p:cNvPr id="42" name="TextBox 41"/>
          <p:cNvSpPr txBox="1"/>
          <p:nvPr/>
        </p:nvSpPr>
        <p:spPr>
          <a:xfrm>
            <a:off x="6910126" y="4557752"/>
            <a:ext cx="332142" cy="369332"/>
          </a:xfrm>
          <a:prstGeom prst="rect">
            <a:avLst/>
          </a:prstGeom>
          <a:noFill/>
        </p:spPr>
        <p:txBody>
          <a:bodyPr wrap="non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6</a:t>
            </a:r>
            <a:endParaRPr lang="ru-RU" b="1" dirty="0">
              <a:latin typeface="Tahoma" panose="020B0604030504040204" pitchFamily="34" charset="0"/>
              <a:ea typeface="Tahoma" panose="020B0604030504040204" pitchFamily="34" charset="0"/>
              <a:cs typeface="Tahoma" panose="020B0604030504040204" pitchFamily="34" charset="0"/>
            </a:endParaRPr>
          </a:p>
        </p:txBody>
      </p:sp>
      <p:sp>
        <p:nvSpPr>
          <p:cNvPr id="43" name="TextBox 42"/>
          <p:cNvSpPr txBox="1"/>
          <p:nvPr/>
        </p:nvSpPr>
        <p:spPr>
          <a:xfrm>
            <a:off x="5228812" y="5392034"/>
            <a:ext cx="332142" cy="369332"/>
          </a:xfrm>
          <a:prstGeom prst="rect">
            <a:avLst/>
          </a:prstGeom>
          <a:noFill/>
        </p:spPr>
        <p:txBody>
          <a:bodyPr wrap="non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5</a:t>
            </a:r>
            <a:endParaRPr lang="ru-RU" b="1" dirty="0">
              <a:latin typeface="Tahoma" panose="020B0604030504040204" pitchFamily="34" charset="0"/>
              <a:ea typeface="Tahoma" panose="020B0604030504040204" pitchFamily="34" charset="0"/>
              <a:cs typeface="Tahoma" panose="020B0604030504040204" pitchFamily="34" charset="0"/>
            </a:endParaRPr>
          </a:p>
        </p:txBody>
      </p:sp>
      <p:sp>
        <p:nvSpPr>
          <p:cNvPr id="44" name="TextBox 43"/>
          <p:cNvSpPr txBox="1"/>
          <p:nvPr/>
        </p:nvSpPr>
        <p:spPr>
          <a:xfrm>
            <a:off x="6396441" y="2957982"/>
            <a:ext cx="332142" cy="369332"/>
          </a:xfrm>
          <a:prstGeom prst="rect">
            <a:avLst/>
          </a:prstGeom>
          <a:noFill/>
        </p:spPr>
        <p:txBody>
          <a:bodyPr wrap="non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2</a:t>
            </a:r>
            <a:endParaRPr lang="ru-RU" b="1" dirty="0">
              <a:latin typeface="Tahoma" panose="020B0604030504040204" pitchFamily="34" charset="0"/>
              <a:ea typeface="Tahoma" panose="020B0604030504040204" pitchFamily="34" charset="0"/>
              <a:cs typeface="Tahoma" panose="020B0604030504040204" pitchFamily="34" charset="0"/>
            </a:endParaRPr>
          </a:p>
        </p:txBody>
      </p:sp>
      <p:pic>
        <p:nvPicPr>
          <p:cNvPr id="45" name="Picture 10" descr="Changes take place in Shanghai, marking 95th anni. of CPC founding -  Китайской истории Китайская культура - Страница 1 - chinesetimeschool.com"/>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28814" y="1267637"/>
            <a:ext cx="1679562" cy="1251491"/>
          </a:xfrm>
          <a:prstGeom prst="rect">
            <a:avLst/>
          </a:prstGeom>
          <a:noFill/>
          <a:extLst>
            <a:ext uri="{909E8E84-426E-40DD-AFC4-6F175D3DCCD1}">
              <a14:hiddenFill xmlns="" xmlns:a14="http://schemas.microsoft.com/office/drawing/2010/main">
                <a:solidFill>
                  <a:srgbClr val="FFFFFF"/>
                </a:solidFill>
              </a14:hiddenFill>
            </a:ext>
          </a:extLst>
        </p:spPr>
      </p:pic>
      <p:sp>
        <p:nvSpPr>
          <p:cNvPr id="46" name="Овал 45"/>
          <p:cNvSpPr/>
          <p:nvPr/>
        </p:nvSpPr>
        <p:spPr>
          <a:xfrm>
            <a:off x="4745050" y="2456447"/>
            <a:ext cx="467855" cy="39369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7" name="Picture 8" descr="Index of /wp-content/uploads/2011/0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69090" y="1819835"/>
            <a:ext cx="1849806" cy="1108720"/>
          </a:xfrm>
          <a:prstGeom prst="rect">
            <a:avLst/>
          </a:prstGeom>
          <a:noFill/>
          <a:extLst>
            <a:ext uri="{909E8E84-426E-40DD-AFC4-6F175D3DCCD1}">
              <a14:hiddenFill xmlns="" xmlns:a14="http://schemas.microsoft.com/office/drawing/2010/main">
                <a:solidFill>
                  <a:srgbClr val="FFFFFF"/>
                </a:solidFill>
              </a14:hiddenFill>
            </a:ext>
          </a:extLst>
        </p:spPr>
      </p:pic>
      <p:sp>
        <p:nvSpPr>
          <p:cNvPr id="48" name="Овал 47"/>
          <p:cNvSpPr/>
          <p:nvPr/>
        </p:nvSpPr>
        <p:spPr>
          <a:xfrm>
            <a:off x="6335163" y="2933623"/>
            <a:ext cx="467855" cy="39369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9" name="Picture 18" descr="Fountain Takeaway and Picnics - Royal Automobile Club"/>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918352" y="1595719"/>
            <a:ext cx="1509609" cy="1104366"/>
          </a:xfrm>
          <a:prstGeom prst="rect">
            <a:avLst/>
          </a:prstGeom>
          <a:noFill/>
          <a:extLst>
            <a:ext uri="{909E8E84-426E-40DD-AFC4-6F175D3DCCD1}">
              <a14:hiddenFill xmlns="" xmlns:a14="http://schemas.microsoft.com/office/drawing/2010/main">
                <a:solidFill>
                  <a:srgbClr val="FFFFFF"/>
                </a:solidFill>
              </a14:hiddenFill>
            </a:ext>
          </a:extLst>
        </p:spPr>
      </p:pic>
      <p:sp>
        <p:nvSpPr>
          <p:cNvPr id="50" name="Овал 49"/>
          <p:cNvSpPr/>
          <p:nvPr/>
        </p:nvSpPr>
        <p:spPr>
          <a:xfrm>
            <a:off x="8684424" y="2700084"/>
            <a:ext cx="467855" cy="39369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1" name="Picture 20" descr="Football - Tournaments - Tutorialspoint"/>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186370" y="2758169"/>
            <a:ext cx="1422923" cy="1106158"/>
          </a:xfrm>
          <a:prstGeom prst="rect">
            <a:avLst/>
          </a:prstGeom>
          <a:noFill/>
          <a:extLst>
            <a:ext uri="{909E8E84-426E-40DD-AFC4-6F175D3DCCD1}">
              <a14:hiddenFill xmlns="" xmlns:a14="http://schemas.microsoft.com/office/drawing/2010/main">
                <a:solidFill>
                  <a:srgbClr val="FFFFFF"/>
                </a:solidFill>
              </a14:hiddenFill>
            </a:ext>
          </a:extLst>
        </p:spPr>
      </p:pic>
      <p:sp>
        <p:nvSpPr>
          <p:cNvPr id="52" name="Овал 51"/>
          <p:cNvSpPr/>
          <p:nvPr/>
        </p:nvSpPr>
        <p:spPr>
          <a:xfrm>
            <a:off x="9718516" y="3404994"/>
            <a:ext cx="467855" cy="39369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3" name="Picture 16" descr="Premium Vector | Coffee shop.the facade of shop icon in flat style"/>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742319" y="3953435"/>
            <a:ext cx="1607478" cy="1519125"/>
          </a:xfrm>
          <a:prstGeom prst="rect">
            <a:avLst/>
          </a:prstGeom>
          <a:noFill/>
          <a:extLst>
            <a:ext uri="{909E8E84-426E-40DD-AFC4-6F175D3DCCD1}">
              <a14:hiddenFill xmlns="" xmlns:a14="http://schemas.microsoft.com/office/drawing/2010/main">
                <a:solidFill>
                  <a:srgbClr val="FFFFFF"/>
                </a:solidFill>
              </a14:hiddenFill>
            </a:ext>
          </a:extLst>
        </p:spPr>
      </p:pic>
      <p:sp>
        <p:nvSpPr>
          <p:cNvPr id="54" name="Овал 53"/>
          <p:cNvSpPr/>
          <p:nvPr/>
        </p:nvSpPr>
        <p:spPr>
          <a:xfrm>
            <a:off x="5160956" y="5367675"/>
            <a:ext cx="467855" cy="39369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5" name="Picture 22" descr="A Kid's Guide to Stargazing | OLogy | AMNH"/>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294634" y="3384092"/>
            <a:ext cx="1750754" cy="1298815"/>
          </a:xfrm>
          <a:prstGeom prst="rect">
            <a:avLst/>
          </a:prstGeom>
          <a:noFill/>
          <a:ln>
            <a:solidFill>
              <a:srgbClr val="00B050"/>
            </a:solidFill>
          </a:ln>
          <a:extLst>
            <a:ext uri="{909E8E84-426E-40DD-AFC4-6F175D3DCCD1}">
              <a14:hiddenFill xmlns="" xmlns:a14="http://schemas.microsoft.com/office/drawing/2010/main">
                <a:solidFill>
                  <a:srgbClr val="FFFFFF"/>
                </a:solidFill>
              </a14:hiddenFill>
            </a:ext>
          </a:extLst>
        </p:spPr>
      </p:pic>
      <p:pic>
        <p:nvPicPr>
          <p:cNvPr id="56" name="Picture 12" descr="Матч-реванш — Википедия"/>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9270309" y="4202550"/>
            <a:ext cx="1836961" cy="1326083"/>
          </a:xfrm>
          <a:prstGeom prst="rect">
            <a:avLst/>
          </a:prstGeom>
          <a:noFill/>
          <a:extLst>
            <a:ext uri="{909E8E84-426E-40DD-AFC4-6F175D3DCCD1}">
              <a14:hiddenFill xmlns="" xmlns:a14="http://schemas.microsoft.com/office/drawing/2010/main">
                <a:solidFill>
                  <a:srgbClr val="FFFFFF"/>
                </a:solidFill>
              </a14:hiddenFill>
            </a:ext>
          </a:extLst>
        </p:spPr>
      </p:pic>
      <p:sp>
        <p:nvSpPr>
          <p:cNvPr id="57" name="Овал 56"/>
          <p:cNvSpPr/>
          <p:nvPr/>
        </p:nvSpPr>
        <p:spPr>
          <a:xfrm>
            <a:off x="8802455" y="5021059"/>
            <a:ext cx="467855" cy="39369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Скругленный прямоугольник 57"/>
          <p:cNvSpPr/>
          <p:nvPr/>
        </p:nvSpPr>
        <p:spPr>
          <a:xfrm>
            <a:off x="4232426" y="312738"/>
            <a:ext cx="4536987" cy="4603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smtClean="0">
                <a:latin typeface="Tahoma" pitchFamily="34" charset="0"/>
                <a:ea typeface="Tahoma" pitchFamily="34" charset="0"/>
                <a:cs typeface="Tahoma" pitchFamily="34" charset="0"/>
              </a:rPr>
              <a:t>Look, read and match.</a:t>
            </a:r>
            <a:endParaRPr lang="ru-RU" sz="2000" b="1" dirty="0">
              <a:latin typeface="Tahoma" pitchFamily="34" charset="0"/>
              <a:ea typeface="Tahoma" pitchFamily="34" charset="0"/>
              <a:cs typeface="Tahoma" pitchFamily="34" charset="0"/>
            </a:endParaRPr>
          </a:p>
        </p:txBody>
      </p:sp>
    </p:spTree>
    <p:extLst>
      <p:ext uri="{BB962C8B-B14F-4D97-AF65-F5344CB8AC3E}">
        <p14:creationId xmlns="" xmlns:p14="http://schemas.microsoft.com/office/powerpoint/2010/main" val="7350641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p:bldP spid="25" grpId="0"/>
      <p:bldP spid="29" grpId="0"/>
      <p:bldP spid="30" grpId="0"/>
      <p:bldP spid="31" grpId="0"/>
      <p:bldP spid="32" grpId="0"/>
    </p:bldLst>
  </p:timing>
</p:sld>
</file>

<file path=ppt/theme/theme1.xml><?xml version="1.0" encoding="utf-8"?>
<a:theme xmlns:a="http://schemas.openxmlformats.org/drawingml/2006/main" name="Office Theme">
  <a:themeElements>
    <a:clrScheme name="Colors 185">
      <a:dk1>
        <a:srgbClr val="3F3F3F"/>
      </a:dk1>
      <a:lt1>
        <a:sysClr val="window" lastClr="FFFFFF"/>
      </a:lt1>
      <a:dk2>
        <a:srgbClr val="3F3F3F"/>
      </a:dk2>
      <a:lt2>
        <a:srgbClr val="FFFFFF"/>
      </a:lt2>
      <a:accent1>
        <a:srgbClr val="593593"/>
      </a:accent1>
      <a:accent2>
        <a:srgbClr val="FFC118"/>
      </a:accent2>
      <a:accent3>
        <a:srgbClr val="FD9144"/>
      </a:accent3>
      <a:accent4>
        <a:srgbClr val="B22C9C"/>
      </a:accent4>
      <a:accent5>
        <a:srgbClr val="852075"/>
      </a:accent5>
      <a:accent6>
        <a:srgbClr val="F30D90"/>
      </a:accent6>
      <a:hlink>
        <a:srgbClr val="A05024"/>
      </a:hlink>
      <a:folHlink>
        <a:srgbClr val="FEC037"/>
      </a:folHlink>
    </a:clrScheme>
    <a:fontScheme name="Custom 83">
      <a:majorFont>
        <a:latin typeface="Roboto Condense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olors 185">
      <a:dk1>
        <a:srgbClr val="3F3F3F"/>
      </a:dk1>
      <a:lt1>
        <a:sysClr val="window" lastClr="FFFFFF"/>
      </a:lt1>
      <a:dk2>
        <a:srgbClr val="3F3F3F"/>
      </a:dk2>
      <a:lt2>
        <a:srgbClr val="FFFFFF"/>
      </a:lt2>
      <a:accent1>
        <a:srgbClr val="593593"/>
      </a:accent1>
      <a:accent2>
        <a:srgbClr val="FFC118"/>
      </a:accent2>
      <a:accent3>
        <a:srgbClr val="FD9144"/>
      </a:accent3>
      <a:accent4>
        <a:srgbClr val="B22C9C"/>
      </a:accent4>
      <a:accent5>
        <a:srgbClr val="852075"/>
      </a:accent5>
      <a:accent6>
        <a:srgbClr val="F30D90"/>
      </a:accent6>
      <a:hlink>
        <a:srgbClr val="A05024"/>
      </a:hlink>
      <a:folHlink>
        <a:srgbClr val="FEC037"/>
      </a:folHlink>
    </a:clrScheme>
    <a:fontScheme name="Custom 83">
      <a:majorFont>
        <a:latin typeface="Roboto Condense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11663</TotalTime>
  <Words>632</Words>
  <Application>Microsoft Office PowerPoint</Application>
  <PresentationFormat>Произвольный</PresentationFormat>
  <Paragraphs>129</Paragraphs>
  <Slides>24</Slides>
  <Notes>2</Notes>
  <HiddenSlides>0</HiddenSlides>
  <MMClips>0</MMClips>
  <ScaleCrop>false</ScaleCrop>
  <HeadingPairs>
    <vt:vector size="4" baseType="variant">
      <vt:variant>
        <vt:lpstr>Тема</vt:lpstr>
      </vt:variant>
      <vt:variant>
        <vt:i4>2</vt:i4>
      </vt:variant>
      <vt:variant>
        <vt:lpstr>Заголовки слайдов</vt:lpstr>
      </vt:variant>
      <vt:variant>
        <vt:i4>24</vt:i4>
      </vt:variant>
    </vt:vector>
  </HeadingPairs>
  <TitlesOfParts>
    <vt:vector size="26" baseType="lpstr">
      <vt:lpstr>Office Theme</vt:lpstr>
      <vt:lpstr>1_Office Theme</vt:lpstr>
      <vt:lpstr>Слайд 1</vt:lpstr>
      <vt:lpstr>In today’s lesson:</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We have :</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ICONIC</dc:title>
  <dc:creator>Musedsmh</dc:creator>
  <cp:lastModifiedBy>Актолкын Шамбулова</cp:lastModifiedBy>
  <cp:revision>777</cp:revision>
  <dcterms:created xsi:type="dcterms:W3CDTF">2017-01-10T11:09:36Z</dcterms:created>
  <dcterms:modified xsi:type="dcterms:W3CDTF">2021-04-12T07:13:42Z</dcterms:modified>
</cp:coreProperties>
</file>