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267" r:id="rId4"/>
    <p:sldId id="266" r:id="rId5"/>
    <p:sldId id="275" r:id="rId6"/>
    <p:sldId id="268" r:id="rId7"/>
    <p:sldId id="269" r:id="rId8"/>
    <p:sldId id="272" r:id="rId9"/>
    <p:sldId id="271" r:id="rId10"/>
    <p:sldId id="270" r:id="rId11"/>
    <p:sldId id="274" r:id="rId12"/>
    <p:sldId id="287" r:id="rId13"/>
    <p:sldId id="278" r:id="rId14"/>
    <p:sldId id="281" r:id="rId15"/>
    <p:sldId id="282" r:id="rId16"/>
    <p:sldId id="273" r:id="rId17"/>
    <p:sldId id="288" r:id="rId18"/>
    <p:sldId id="283" r:id="rId19"/>
    <p:sldId id="280" r:id="rId20"/>
    <p:sldId id="286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0" d="100"/>
          <a:sy n="70" d="100"/>
        </p:scale>
        <p:origin x="115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491" y="1412776"/>
            <a:ext cx="4248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556792"/>
            <a:ext cx="583264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2071389"/>
            <a:ext cx="3384376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8168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597666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28900"/>
            <a:ext cx="4218451" cy="1800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Segoe Script" panose="030B0504020000000003" pitchFamily="66" charset="0"/>
              </a:rPr>
              <a:t>DESTINATION</a:t>
            </a:r>
            <a:br>
              <a:rPr lang="en-US" sz="4000" b="1" dirty="0">
                <a:latin typeface="Segoe Script" panose="030B0504020000000003" pitchFamily="66" charset="0"/>
              </a:rPr>
            </a:br>
            <a:r>
              <a:rPr lang="en-US" sz="2800" b="1" dirty="0">
                <a:solidFill>
                  <a:srgbClr val="7030A0"/>
                </a:solidFill>
                <a:latin typeface="Segoe Script" panose="030B0504020000000003" pitchFamily="66" charset="0"/>
              </a:rPr>
              <a:t>5 GRADE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9B77D-DFC9-41DC-B4C7-2A566FBA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did </a:t>
            </a:r>
            <a:r>
              <a:rPr lang="en-US" dirty="0" err="1"/>
              <a:t>Serik</a:t>
            </a:r>
            <a:r>
              <a:rPr lang="en-US" dirty="0"/>
              <a:t> set up his tent?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B76A1-F37C-48CE-9EC8-0996B168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212976"/>
            <a:ext cx="5832648" cy="302433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Serik</a:t>
            </a:r>
            <a:r>
              <a:rPr lang="en-US" dirty="0">
                <a:solidFill>
                  <a:srgbClr val="7030A0"/>
                </a:solidFill>
              </a:rPr>
              <a:t> set up his tent on the shore.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4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8F0CD-AF94-4ADB-A7A8-1EA7E3A3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0" y="980728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animals can you find in </a:t>
            </a:r>
            <a:r>
              <a:rPr lang="en-US" dirty="0" err="1"/>
              <a:t>Burabai</a:t>
            </a:r>
            <a:r>
              <a:rPr lang="en-US" dirty="0"/>
              <a:t> National Park?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10C816-154B-438E-A45A-506F7F58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996952"/>
            <a:ext cx="6804248" cy="30243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can find foxes, wild boar and deer.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5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E8E88F-1D6B-4206-AEF8-45D06090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30363"/>
            <a:ext cx="6804248" cy="758377"/>
          </a:xfrm>
        </p:spPr>
        <p:txBody>
          <a:bodyPr>
            <a:normAutofit fontScale="90000"/>
          </a:bodyPr>
          <a:lstStyle/>
          <a:p>
            <a:r>
              <a:rPr lang="en-US" dirty="0"/>
              <a:t>Tell the class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FEF8A-5CD8-49C6-967D-7A7F9F206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68" y="1088740"/>
            <a:ext cx="6750495" cy="4644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call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 “The Pearl of Kazakhstan”?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 is a beautiful place with amazing scenery and interesting wildlife. It is a treasure of our country, so people call it “The Pearl of Kazakhstan”.</a:t>
            </a:r>
          </a:p>
          <a:p>
            <a:pPr marL="0" indent="0">
              <a:buNone/>
            </a:pP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you been to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see 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was the weather there?</a:t>
            </a:r>
          </a:p>
        </p:txBody>
      </p:sp>
    </p:spTree>
    <p:extLst>
      <p:ext uri="{BB962C8B-B14F-4D97-AF65-F5344CB8AC3E}">
        <p14:creationId xmlns:p14="http://schemas.microsoft.com/office/powerpoint/2010/main" val="318822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6892B2E-23BA-4EB1-9F49-EDAB33697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83" r="12505" b="5425"/>
          <a:stretch/>
        </p:blipFill>
        <p:spPr>
          <a:xfrm>
            <a:off x="-1" y="0"/>
            <a:ext cx="9144001" cy="6842178"/>
          </a:xfrm>
          <a:prstGeom prst="rect">
            <a:avLst/>
          </a:prstGeom>
        </p:spPr>
      </p:pic>
      <p:sp>
        <p:nvSpPr>
          <p:cNvPr id="5" name="Text Box 269">
            <a:extLst>
              <a:ext uri="{FF2B5EF4-FFF2-40B4-BE49-F238E27FC236}">
                <a16:creationId xmlns:a16="http://schemas.microsoft.com/office/drawing/2014/main" id="{7CC9A075-3CDB-4988-8A75-6D7828E90EF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1600" y="2420888"/>
            <a:ext cx="72487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</a:t>
            </a:r>
          </a:p>
        </p:txBody>
      </p:sp>
      <p:sp>
        <p:nvSpPr>
          <p:cNvPr id="6" name="Text Box 269">
            <a:extLst>
              <a:ext uri="{FF2B5EF4-FFF2-40B4-BE49-F238E27FC236}">
                <a16:creationId xmlns:a16="http://schemas.microsoft.com/office/drawing/2014/main" id="{99C10A21-BBA0-4972-A8C8-849E990EB2B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03840" y="2863118"/>
            <a:ext cx="9669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popular</a:t>
            </a:r>
          </a:p>
        </p:txBody>
      </p:sp>
      <p:sp>
        <p:nvSpPr>
          <p:cNvPr id="7" name="Text Box 269">
            <a:extLst>
              <a:ext uri="{FF2B5EF4-FFF2-40B4-BE49-F238E27FC236}">
                <a16:creationId xmlns:a16="http://schemas.microsoft.com/office/drawing/2014/main" id="{3A396EFC-7AFA-415C-B65C-215961EB8F7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91880" y="3299198"/>
            <a:ext cx="6254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hike</a:t>
            </a:r>
          </a:p>
        </p:txBody>
      </p:sp>
      <p:sp>
        <p:nvSpPr>
          <p:cNvPr id="8" name="Text Box 269">
            <a:extLst>
              <a:ext uri="{FF2B5EF4-FFF2-40B4-BE49-F238E27FC236}">
                <a16:creationId xmlns:a16="http://schemas.microsoft.com/office/drawing/2014/main" id="{CA2C577B-3A13-4865-B502-C229DA02217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55841" y="3699308"/>
            <a:ext cx="7393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</a:p>
        </p:txBody>
      </p:sp>
      <p:sp>
        <p:nvSpPr>
          <p:cNvPr id="9" name="Text Box 269">
            <a:extLst>
              <a:ext uri="{FF2B5EF4-FFF2-40B4-BE49-F238E27FC236}">
                <a16:creationId xmlns:a16="http://schemas.microsoft.com/office/drawing/2014/main" id="{295D031D-F34B-445C-915E-6F89EA1B3B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26825" y="4101548"/>
            <a:ext cx="73930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shore</a:t>
            </a:r>
          </a:p>
        </p:txBody>
      </p:sp>
      <p:sp>
        <p:nvSpPr>
          <p:cNvPr id="10" name="Text Box 269">
            <a:extLst>
              <a:ext uri="{FF2B5EF4-FFF2-40B4-BE49-F238E27FC236}">
                <a16:creationId xmlns:a16="http://schemas.microsoft.com/office/drawing/2014/main" id="{55B26F58-895A-41B5-A60A-A38AE793A1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76056" y="4581128"/>
            <a:ext cx="9748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wildlife</a:t>
            </a:r>
          </a:p>
        </p:txBody>
      </p:sp>
      <p:sp>
        <p:nvSpPr>
          <p:cNvPr id="11" name="Text Box 269">
            <a:extLst>
              <a:ext uri="{FF2B5EF4-FFF2-40B4-BE49-F238E27FC236}">
                <a16:creationId xmlns:a16="http://schemas.microsoft.com/office/drawing/2014/main" id="{6CCD381B-C049-45A1-8C1F-7E2652650C9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03684" y="3714985"/>
            <a:ext cx="108876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up</a:t>
            </a:r>
          </a:p>
        </p:txBody>
      </p:sp>
    </p:spTree>
    <p:extLst>
      <p:ext uri="{BB962C8B-B14F-4D97-AF65-F5344CB8AC3E}">
        <p14:creationId xmlns:p14="http://schemas.microsoft.com/office/powerpoint/2010/main" val="32928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33F81-DFD1-431D-BBC4-5275D935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6156176" cy="115089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dialogue and complete the sentences.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Aruzhan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her friend Emily are visiting </a:t>
            </a:r>
            <a:b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r>
              <a:rPr 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Park.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E45B65-B3D4-4A17-85D2-638BF002D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b="44620"/>
          <a:stretch/>
        </p:blipFill>
        <p:spPr>
          <a:xfrm>
            <a:off x="21027" y="2060848"/>
            <a:ext cx="5868144" cy="3973326"/>
          </a:xfrm>
        </p:spPr>
      </p:pic>
    </p:spTree>
    <p:extLst>
      <p:ext uri="{BB962C8B-B14F-4D97-AF65-F5344CB8AC3E}">
        <p14:creationId xmlns:p14="http://schemas.microsoft.com/office/powerpoint/2010/main" val="16644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D8E5C-970F-4E1F-8375-60A786BD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C3D5A-EA31-4274-AF7D-D1F53913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48880"/>
            <a:ext cx="7776864" cy="46805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Aruzhan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her family usually go ……….… 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the weather is ………..</a:t>
            </a:r>
          </a:p>
          <a:p>
            <a:pPr marL="514350" indent="-51435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Aruzhan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Emily are by…………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 sees a …..... 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69">
            <a:extLst>
              <a:ext uri="{FF2B5EF4-FFF2-40B4-BE49-F238E27FC236}">
                <a16:creationId xmlns:a16="http://schemas.microsoft.com/office/drawing/2014/main" id="{10901DCB-B8D4-48D8-89F0-D22A1DC82B1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07904" y="2846961"/>
            <a:ext cx="13532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 hot</a:t>
            </a:r>
          </a:p>
        </p:txBody>
      </p:sp>
      <p:sp>
        <p:nvSpPr>
          <p:cNvPr id="5" name="Text Box 269">
            <a:extLst>
              <a:ext uri="{FF2B5EF4-FFF2-40B4-BE49-F238E27FC236}">
                <a16:creationId xmlns:a16="http://schemas.microsoft.com/office/drawing/2014/main" id="{99B720DB-AE26-4C37-93C8-63DAB12DEA8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868144" y="2348880"/>
            <a:ext cx="97013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hiking</a:t>
            </a:r>
          </a:p>
        </p:txBody>
      </p:sp>
      <p:sp>
        <p:nvSpPr>
          <p:cNvPr id="6" name="Text Box 269">
            <a:extLst>
              <a:ext uri="{FF2B5EF4-FFF2-40B4-BE49-F238E27FC236}">
                <a16:creationId xmlns:a16="http://schemas.microsoft.com/office/drawing/2014/main" id="{5E1E39D1-2A61-4619-9287-A9D6989B4F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55232" y="3353432"/>
            <a:ext cx="2105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Burabai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9">
            <a:extLst>
              <a:ext uri="{FF2B5EF4-FFF2-40B4-BE49-F238E27FC236}">
                <a16:creationId xmlns:a16="http://schemas.microsoft.com/office/drawing/2014/main" id="{E106D8B1-3BC3-4171-8E7C-5F9891719E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55776" y="3815097"/>
            <a:ext cx="7136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deer</a:t>
            </a:r>
          </a:p>
        </p:txBody>
      </p:sp>
    </p:spTree>
    <p:extLst>
      <p:ext uri="{BB962C8B-B14F-4D97-AF65-F5344CB8AC3E}">
        <p14:creationId xmlns:p14="http://schemas.microsoft.com/office/powerpoint/2010/main" val="28460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9F1FC-E63E-4EAE-979D-5E9083E7F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8169"/>
            <a:ext cx="6804248" cy="680552"/>
          </a:xfrm>
        </p:spPr>
        <p:txBody>
          <a:bodyPr>
            <a:normAutofit fontScale="90000"/>
          </a:bodyPr>
          <a:lstStyle/>
          <a:p>
            <a:r>
              <a:rPr lang="en-US" dirty="0"/>
              <a:t>Home task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FE287-528D-4EFE-B5EE-36DA1B3DDA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977" y="1196752"/>
            <a:ext cx="7272338" cy="50403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Write your ideas to go on holiday in Kazakhstan.</a:t>
            </a:r>
          </a:p>
          <a:p>
            <a:pPr marL="0" indent="0" algn="ctr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What places can you recommend to visit?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Why do you advise this place?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What can people do here?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0070C0"/>
                </a:solidFill>
              </a:rPr>
              <a:t>What is best time to visit this place?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F987C4E1-FF26-4931-90B7-762E6AFFD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0893">
            <a:off x="4878003" y="1676733"/>
            <a:ext cx="1371608" cy="1028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8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ember | 2014 | Class Teaching | Page 2">
            <a:extLst>
              <a:ext uri="{FF2B5EF4-FFF2-40B4-BE49-F238E27FC236}">
                <a16:creationId xmlns:a16="http://schemas.microsoft.com/office/drawing/2014/main" id="{2EFE13D1-6E1F-488E-BA9B-27D12B8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688631" cy="38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7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8848"/>
            <a:ext cx="6804248" cy="115089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In today’s lesson you:</a:t>
            </a:r>
            <a:br>
              <a:rPr lang="en-US" sz="3600" b="1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ru-RU" sz="3600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60303" y="469773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88903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56924" y="21851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93269" y="2155137"/>
            <a:ext cx="515906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learnt new words and phrases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95436" y="21771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88903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41370" y="29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95437" y="30251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90491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41371" y="378641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95436" y="37904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560303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093369" y="2979566"/>
            <a:ext cx="619268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dirty="0">
                <a:solidFill>
                  <a:srgbClr val="7030A0"/>
                </a:solidFill>
                <a:latin typeface="Georgia" panose="02040502050405020303" pitchFamily="18" charset="0"/>
              </a:rPr>
              <a:t>read the text and answered the questions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12718" y="3815929"/>
            <a:ext cx="49888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Georgia" panose="02040502050405020303" pitchFamily="18" charset="0"/>
              </a:rPr>
              <a:t>talked about </a:t>
            </a:r>
            <a:r>
              <a:rPr lang="en-US" sz="2400" dirty="0" err="1">
                <a:solidFill>
                  <a:srgbClr val="7030A0"/>
                </a:solidFill>
                <a:latin typeface="Georgia" panose="02040502050405020303" pitchFamily="18" charset="0"/>
              </a:rPr>
              <a:t>Burabai</a:t>
            </a:r>
            <a:r>
              <a:rPr lang="en-US" sz="2400" dirty="0">
                <a:solidFill>
                  <a:srgbClr val="7030A0"/>
                </a:solidFill>
                <a:latin typeface="Georgia" panose="02040502050405020303" pitchFamily="18" charset="0"/>
              </a:rPr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1508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sessment for learning - traffic lights">
            <a:extLst>
              <a:ext uri="{FF2B5EF4-FFF2-40B4-BE49-F238E27FC236}">
                <a16:creationId xmlns:a16="http://schemas.microsoft.com/office/drawing/2014/main" id="{E8CF635A-D2B6-4476-9D9D-4C8D846B13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3148" r="10532" b="2333"/>
          <a:stretch/>
        </p:blipFill>
        <p:spPr bwMode="auto">
          <a:xfrm rot="5400000">
            <a:off x="1727683" y="-945484"/>
            <a:ext cx="5688634" cy="85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5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8848"/>
            <a:ext cx="6804248" cy="115089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  <a:t>In today’s lesson you will:</a:t>
            </a:r>
            <a:br>
              <a:rPr lang="en-US" sz="3600" b="1" dirty="0">
                <a:solidFill>
                  <a:schemeClr val="accent5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ru-RU" sz="3600" dirty="0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560303" y="469773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788903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356924" y="21851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112718" y="2153670"/>
            <a:ext cx="5159061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dirty="0">
                <a:solidFill>
                  <a:srgbClr val="7030A0"/>
                </a:solidFill>
                <a:latin typeface="Georgia"/>
                <a:ea typeface="Georgia"/>
                <a:cs typeface="Georgia"/>
                <a:sym typeface="Georgia"/>
              </a:rPr>
              <a:t>learn new words and phrases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495436" y="217714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788903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341370" y="298276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495437" y="30251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790491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341371" y="3786412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495436" y="37904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560303" y="56049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093369" y="2979566"/>
            <a:ext cx="6192688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600" dirty="0">
                <a:solidFill>
                  <a:srgbClr val="7030A0"/>
                </a:solidFill>
                <a:latin typeface="Georgia" panose="02040502050405020303" pitchFamily="18" charset="0"/>
              </a:rPr>
              <a:t>read the text and answer the questions</a:t>
            </a: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112718" y="3815929"/>
            <a:ext cx="46634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7030A0"/>
                </a:solidFill>
                <a:latin typeface="Georgia" panose="02040502050405020303" pitchFamily="18" charset="0"/>
              </a:rPr>
              <a:t>talk about </a:t>
            </a:r>
            <a:r>
              <a:rPr lang="en-US" sz="2400" dirty="0" err="1">
                <a:solidFill>
                  <a:srgbClr val="7030A0"/>
                </a:solidFill>
                <a:latin typeface="Georgia" panose="02040502050405020303" pitchFamily="18" charset="0"/>
              </a:rPr>
              <a:t>Burabai</a:t>
            </a:r>
            <a:r>
              <a:rPr lang="en-US" sz="2400" dirty="0">
                <a:solidFill>
                  <a:srgbClr val="7030A0"/>
                </a:solidFill>
                <a:latin typeface="Georgia" panose="02040502050405020303" pitchFamily="18" charset="0"/>
              </a:rPr>
              <a:t>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1238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oodbye Stock Photos And Images - 123RF">
            <a:extLst>
              <a:ext uri="{FF2B5EF4-FFF2-40B4-BE49-F238E27FC236}">
                <a16:creationId xmlns:a16="http://schemas.microsoft.com/office/drawing/2014/main" id="{2EA74BBF-AFCF-4964-8942-5446079E08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6886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731E-2BBD-4ED2-B3B9-CEAA7DC4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348880"/>
            <a:ext cx="4571999" cy="1616656"/>
          </a:xfrm>
        </p:spPr>
        <p:txBody>
          <a:bodyPr>
            <a:normAutofit fontScale="90000"/>
          </a:bodyPr>
          <a:lstStyle/>
          <a:p>
            <a:r>
              <a:rPr lang="en-US" dirty="0"/>
              <a:t>hike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camp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rock climbing</a:t>
            </a:r>
            <a:endParaRPr lang="ru-RU" dirty="0"/>
          </a:p>
        </p:txBody>
      </p:sp>
      <p:pic>
        <p:nvPicPr>
          <p:cNvPr id="1026" name="Picture 2" descr="Banff National Park Guided Hikes">
            <a:extLst>
              <a:ext uri="{FF2B5EF4-FFF2-40B4-BE49-F238E27FC236}">
                <a16:creationId xmlns:a16="http://schemas.microsoft.com/office/drawing/2014/main" id="{5917C582-7658-4E2F-8FA9-34A504636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1"/>
          <a:stretch/>
        </p:blipFill>
        <p:spPr bwMode="auto">
          <a:xfrm>
            <a:off x="5363579" y="7389"/>
            <a:ext cx="3780420" cy="24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ki Camp">
            <a:extLst>
              <a:ext uri="{FF2B5EF4-FFF2-40B4-BE49-F238E27FC236}">
                <a16:creationId xmlns:a16="http://schemas.microsoft.com/office/drawing/2014/main" id="{CF97087E-DBCA-4EA8-BCCB-EAD994F0F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0"/>
          <a:stretch/>
        </p:blipFill>
        <p:spPr bwMode="auto">
          <a:xfrm>
            <a:off x="5363580" y="2448967"/>
            <a:ext cx="3780420" cy="22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semite Guided Rock Climbing Day Trips | Outdoor Rock climbing guides">
            <a:extLst>
              <a:ext uri="{FF2B5EF4-FFF2-40B4-BE49-F238E27FC236}">
                <a16:creationId xmlns:a16="http://schemas.microsoft.com/office/drawing/2014/main" id="{26C64678-7B61-4D85-870E-55A8E7F47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5488"/>
          <a:stretch/>
        </p:blipFill>
        <p:spPr bwMode="auto">
          <a:xfrm>
            <a:off x="5363579" y="4620953"/>
            <a:ext cx="3780420" cy="22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540568" y="2790083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en-US" dirty="0"/>
              <a:t>deer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wild boar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fox</a:t>
            </a:r>
            <a:endParaRPr lang="ru-RU" dirty="0"/>
          </a:p>
        </p:txBody>
      </p:sp>
      <p:pic>
        <p:nvPicPr>
          <p:cNvPr id="2052" name="Picture 4" descr="Teens Charged in Videotaped Kicking of Wounded Deer – NBC10 Philadelphia">
            <a:extLst>
              <a:ext uri="{FF2B5EF4-FFF2-40B4-BE49-F238E27FC236}">
                <a16:creationId xmlns:a16="http://schemas.microsoft.com/office/drawing/2014/main" id="{DF32D683-AC80-4196-850A-CEA1FEA4B7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10"/>
          <a:stretch/>
        </p:blipFill>
        <p:spPr bwMode="auto">
          <a:xfrm>
            <a:off x="4864600" y="1"/>
            <a:ext cx="4296911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ild Boar (Sus scrofa) - British Mammals - Woodland Trust">
            <a:extLst>
              <a:ext uri="{FF2B5EF4-FFF2-40B4-BE49-F238E27FC236}">
                <a16:creationId xmlns:a16="http://schemas.microsoft.com/office/drawing/2014/main" id="{01A2398D-7C2F-409A-866D-FC0B4C168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8"/>
          <a:stretch/>
        </p:blipFill>
        <p:spPr bwMode="auto">
          <a:xfrm>
            <a:off x="4885290" y="2276872"/>
            <a:ext cx="4262765" cy="23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ox - British Wildlife Centre (17429406401).jpg — Википедия">
            <a:extLst>
              <a:ext uri="{FF2B5EF4-FFF2-40B4-BE49-F238E27FC236}">
                <a16:creationId xmlns:a16="http://schemas.microsoft.com/office/drawing/2014/main" id="{8A27880B-A675-4C46-8A5F-DAC261A4D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5020" r="484" b="7995"/>
          <a:stretch/>
        </p:blipFill>
        <p:spPr bwMode="auto">
          <a:xfrm>
            <a:off x="4864600" y="4581128"/>
            <a:ext cx="4304147" cy="227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1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61D3C-3491-449D-9C33-027080D13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" y="222351"/>
            <a:ext cx="6804248" cy="758377"/>
          </a:xfrm>
        </p:spPr>
        <p:txBody>
          <a:bodyPr>
            <a:normAutofit fontScale="90000"/>
          </a:bodyPr>
          <a:lstStyle/>
          <a:p>
            <a:r>
              <a:rPr lang="en-US" dirty="0"/>
              <a:t>Brainstorming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BBC90-84A7-4310-A5BF-D58AE3355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68760"/>
            <a:ext cx="756084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Do you like travelling?</a:t>
            </a:r>
            <a:endParaRPr lang="kk-KZ" sz="30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Who do you usually travel with?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I usually travel…</a:t>
            </a:r>
            <a:endParaRPr lang="kk-KZ" sz="3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Do you prefer travelling by plane or by train?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I prefer …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Why do people travel?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7030A0"/>
                </a:solidFill>
              </a:rPr>
              <a:t>People travel because…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9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E1552-0D08-4BFC-83AD-0E8DB6F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256"/>
            <a:ext cx="6591537" cy="934873"/>
          </a:xfrm>
        </p:spPr>
        <p:txBody>
          <a:bodyPr>
            <a:normAutofit/>
          </a:bodyPr>
          <a:lstStyle/>
          <a:p>
            <a:r>
              <a:rPr lang="en-US" sz="2800" dirty="0"/>
              <a:t>Watch the video and answer the questions</a:t>
            </a:r>
            <a:endParaRPr lang="ru-RU" sz="2800" dirty="0"/>
          </a:p>
        </p:txBody>
      </p:sp>
      <p:pic>
        <p:nvPicPr>
          <p:cNvPr id="4" name="Holidays in Kazahstan">
            <a:hlinkClick r:id="" action="ppaction://media"/>
            <a:extLst>
              <a:ext uri="{FF2B5EF4-FFF2-40B4-BE49-F238E27FC236}">
                <a16:creationId xmlns:a16="http://schemas.microsoft.com/office/drawing/2014/main" id="{13820D91-EE25-477B-8F1B-6404069ED7F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7462" y="836712"/>
            <a:ext cx="8495300" cy="5461595"/>
          </a:xfrm>
        </p:spPr>
      </p:pic>
    </p:spTree>
    <p:extLst>
      <p:ext uri="{BB962C8B-B14F-4D97-AF65-F5344CB8AC3E}">
        <p14:creationId xmlns:p14="http://schemas.microsoft.com/office/powerpoint/2010/main" val="71870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0C6D1-E547-4F82-A5E0-4E2CC1FCF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96752"/>
            <a:ext cx="6804248" cy="1150897"/>
          </a:xfrm>
        </p:spPr>
        <p:txBody>
          <a:bodyPr>
            <a:normAutofit/>
          </a:bodyPr>
          <a:lstStyle/>
          <a:p>
            <a:r>
              <a:rPr lang="en-US" sz="3600" dirty="0"/>
              <a:t>Where is </a:t>
            </a:r>
            <a:r>
              <a:rPr lang="en-US" sz="3600" dirty="0" err="1"/>
              <a:t>Burabai</a:t>
            </a:r>
            <a:r>
              <a:rPr lang="en-US" sz="3600" dirty="0"/>
              <a:t> National park?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F9C76-ABB3-49E9-9F9C-315FD36E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852936"/>
            <a:ext cx="5832648" cy="33843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</a:rPr>
              <a:t>Burabai</a:t>
            </a:r>
            <a:r>
              <a:rPr lang="en-US" dirty="0">
                <a:solidFill>
                  <a:srgbClr val="7030A0"/>
                </a:solidFill>
              </a:rPr>
              <a:t> National park is in the north of Kazakhstan.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0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16CD5-D400-4BEF-A707-A7FD32B2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720"/>
            <a:ext cx="7092279" cy="1150897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large lakes are there?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1E2392-1EF2-4365-8873-8C46E90C2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744924"/>
            <a:ext cx="5832648" cy="1368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There are 14 large lakes.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5395F-AF81-4E36-BE08-165718C6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720"/>
            <a:ext cx="6804248" cy="115089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name of the highest mountain?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01E119-A884-40B2-A44C-F8A72195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212976"/>
            <a:ext cx="5832648" cy="30243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The highest mountain is mount </a:t>
            </a:r>
            <a:r>
              <a:rPr lang="en-US" dirty="0" err="1">
                <a:solidFill>
                  <a:srgbClr val="7030A0"/>
                </a:solidFill>
              </a:rPr>
              <a:t>Kokshetau</a:t>
            </a:r>
            <a:r>
              <a:rPr lang="en-US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85920ceb9021b3db3f817c378ef5c3cf4bcf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365</Words>
  <Application>Microsoft Office PowerPoint</Application>
  <PresentationFormat>Экран (4:3)</PresentationFormat>
  <Paragraphs>75</Paragraphs>
  <Slides>20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Georgia</vt:lpstr>
      <vt:lpstr>Segoe Script</vt:lpstr>
      <vt:lpstr>Times New Roman</vt:lpstr>
      <vt:lpstr>Тема Office</vt:lpstr>
      <vt:lpstr>DESTINATION 5 GRADE </vt:lpstr>
      <vt:lpstr>In today’s lesson you will: </vt:lpstr>
      <vt:lpstr>hike    camp    rock climbing</vt:lpstr>
      <vt:lpstr>deer    wild boar    fox</vt:lpstr>
      <vt:lpstr>Brainstorming</vt:lpstr>
      <vt:lpstr>Watch the video and answer the questions</vt:lpstr>
      <vt:lpstr>Where is Burabai National park?</vt:lpstr>
      <vt:lpstr>How many large lakes are there?</vt:lpstr>
      <vt:lpstr>What is the name of the highest mountain?</vt:lpstr>
      <vt:lpstr>Where did Serik set up his tent?</vt:lpstr>
      <vt:lpstr>What animals can you find in Burabai National Park?</vt:lpstr>
      <vt:lpstr>Tell the class </vt:lpstr>
      <vt:lpstr>Презентация PowerPoint</vt:lpstr>
      <vt:lpstr>Read the dialogue and complete the sentences.  Aruzhan and her friend Emily are visiting  Burabai National Park.</vt:lpstr>
      <vt:lpstr>Complete the sentences</vt:lpstr>
      <vt:lpstr>Home task</vt:lpstr>
      <vt:lpstr>Презентация PowerPoint</vt:lpstr>
      <vt:lpstr>In today’s lesson you: 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Путешествуйте с нами</dc:title>
  <dc:creator>obstinate</dc:creator>
  <dc:description>Шаблон презентации с сайта https://presentation-creation.ru/</dc:description>
  <cp:lastModifiedBy>Пользователь</cp:lastModifiedBy>
  <cp:revision>1321</cp:revision>
  <dcterms:created xsi:type="dcterms:W3CDTF">2018-02-25T09:09:03Z</dcterms:created>
  <dcterms:modified xsi:type="dcterms:W3CDTF">2021-04-09T04:57:00Z</dcterms:modified>
</cp:coreProperties>
</file>