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1" r:id="rId1"/>
  </p:sldMasterIdLst>
  <p:notesMasterIdLst>
    <p:notesMasterId r:id="rId3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92" r:id="rId32"/>
    <p:sldId id="294" r:id="rId33"/>
    <p:sldId id="293" r:id="rId34"/>
    <p:sldId id="287" r:id="rId35"/>
    <p:sldId id="288" r:id="rId36"/>
    <p:sldId id="289" r:id="rId37"/>
    <p:sldId id="290" r:id="rId38"/>
  </p:sldIdLst>
  <p:sldSz cx="9144000" cy="5143500" type="screen16x9"/>
  <p:notesSz cx="6858000" cy="9144000"/>
  <p:embeddedFontLst>
    <p:embeddedFont>
      <p:font typeface="Roboto Condensed" panose="020B0604020202020204" charset="0"/>
      <p:regular r:id="rId40"/>
      <p:bold r:id="rId41"/>
      <p:italic r:id="rId42"/>
      <p:boldItalic r:id="rId43"/>
    </p:embeddedFont>
    <p:embeddedFont>
      <p:font typeface="Source Sans Pro" panose="020B0503030403020204" pitchFamily="34" charset="0"/>
      <p:regular r:id="rId44"/>
      <p:bold r:id="rId45"/>
      <p:italic r:id="rId46"/>
      <p:boldItalic r:id="rId47"/>
    </p:embeddedFont>
    <p:embeddedFont>
      <p:font typeface="Tahoma" panose="020B0604030504040204" pitchFamily="34" charset="0"/>
      <p:regular r:id="rId48"/>
      <p:bold r:id="rId49"/>
    </p:embeddedFont>
  </p:embeddedFontLst>
  <p:custDataLst>
    <p:tags r:id="rId50"/>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730" y="8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3.fntdata"/><Relationship Id="rId47" Type="http://schemas.openxmlformats.org/officeDocument/2006/relationships/font" Target="fonts/font8.fntdata"/><Relationship Id="rId50" Type="http://schemas.openxmlformats.org/officeDocument/2006/relationships/tags" Target="tags/tag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7.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2.fntdata"/><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1.fntdata"/><Relationship Id="rId45" Type="http://schemas.openxmlformats.org/officeDocument/2006/relationships/font" Target="fonts/font6.fntdata"/><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0.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5.fntdata"/><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4.fntdata"/><Relationship Id="rId48" Type="http://schemas.openxmlformats.org/officeDocument/2006/relationships/font" Target="fonts/font9.fntdata"/><Relationship Id="rId8" Type="http://schemas.openxmlformats.org/officeDocument/2006/relationships/slide" Target="slides/slide7.xml"/><Relationship Id="rId5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3556473016"/>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1: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83" name="Google Shape;83;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627388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10: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71" name="Google Shape;171;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249573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11: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80" name="Google Shape;180;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4124214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12: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89" name="Google Shape;189;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9356821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13: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98" name="Google Shape;198;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6181741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07" name="Google Shape;207;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5868529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b4d0d8c6b6_0_7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12" name="Google Shape;212;gb4d0d8c6b6_0_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4035641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21" name="Google Shape;221;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001902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b4d0d8c6b6_0_9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34" name="Google Shape;234;gb4d0d8c6b6_0_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7457156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b4d0d8c6b6_0_1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47" name="Google Shape;247;gb4d0d8c6b6_0_1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531453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gb4d0d8c6b6_0_1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60" name="Google Shape;260;gb4d0d8c6b6_0_1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0904544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gb4d0d8c6b6_0_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91" name="Google Shape;91;gb4d0d8c6b6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9567570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gb4d0d8c6b6_0_1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73" name="Google Shape;273;gb4d0d8c6b6_0_1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1942508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gb4d0d8c6b6_0_14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86" name="Google Shape;286;gb4d0d8c6b6_0_1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0011455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b4d0d8c6b6_0_16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99" name="Google Shape;299;gb4d0d8c6b6_0_1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8301299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gb4d0d8c6b6_0_20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09" name="Google Shape;309;gb4d0d8c6b6_0_2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8736474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gb4d0d8c6b6_0_2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24" name="Google Shape;324;gb4d0d8c6b6_0_2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0192580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gb4d0d8c6b6_0_25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33" name="Google Shape;333;gb4d0d8c6b6_0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3942673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gb4d0d8c6b6_0_24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40" name="Google Shape;340;gb4d0d8c6b6_0_2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4880697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gb4d0d8c6b6_0_2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47" name="Google Shape;347;gb4d0d8c6b6_0_2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86548332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gb4d0d8c6b6_0_24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54" name="Google Shape;354;gb4d0d8c6b6_0_2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8895578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gb4d0d8c6b6_0_2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61" name="Google Shape;361;gb4d0d8c6b6_0_2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1818706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00" name="Google Shape;100;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71605057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68" name="Google Shape;368;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56719588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11: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80" name="Google Shape;180;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08736303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12: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89" name="Google Shape;189;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01985369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13: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198" name="Google Shape;198;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27695957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p22: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80" name="Google Shape;380;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15583559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p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85" name="Google Shape;385;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8228142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p24: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93" name="Google Shape;393;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2202964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09" name="Google Shape;109;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110" name="Google Shape;110;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4</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813117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5: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18" name="Google Shape;118;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6960992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b4d0d8c6b6_0_40: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27" name="Google Shape;127;gb4d0d8c6b6_0_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2614011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p7: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36" name="Google Shape;136;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884298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8: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52" name="Google Shape;152;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679624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9: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61" name="Google Shape;161;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7273573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11"/>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11_Custom Layout">
  <p:cSld name="11_Custom Layout">
    <p:spTree>
      <p:nvGrpSpPr>
        <p:cNvPr id="1" name="Shape 33"/>
        <p:cNvGrpSpPr/>
        <p:nvPr/>
      </p:nvGrpSpPr>
      <p:grpSpPr>
        <a:xfrm>
          <a:off x="0" y="0"/>
          <a:ext cx="0" cy="0"/>
          <a:chOff x="0" y="0"/>
          <a:chExt cx="0" cy="0"/>
        </a:xfrm>
      </p:grpSpPr>
      <p:sp>
        <p:nvSpPr>
          <p:cNvPr id="34" name="Google Shape;34;p11"/>
          <p:cNvSpPr>
            <a:spLocks noGrp="1"/>
          </p:cNvSpPr>
          <p:nvPr>
            <p:ph type="pic" idx="2"/>
          </p:nvPr>
        </p:nvSpPr>
        <p:spPr>
          <a:xfrm>
            <a:off x="707037" y="2904236"/>
            <a:ext cx="1808730" cy="1644905"/>
          </a:xfrm>
          <a:prstGeom prst="roundRect">
            <a:avLst>
              <a:gd name="adj" fmla="val 10027"/>
            </a:avLst>
          </a:prstGeom>
          <a:solidFill>
            <a:srgbClr val="BFBFBF"/>
          </a:solidFill>
          <a:ln>
            <a:noFill/>
          </a:ln>
        </p:spPr>
        <p:txBody>
          <a:bodyPr spcFirstLastPara="1" wrap="square" lIns="68575" tIns="34275" rIns="68575" bIns="34275" anchor="ctr" anchorCtr="0">
            <a:noAutofit/>
          </a:bodyPr>
          <a:lstStyle>
            <a:lvl1pPr marR="0" lvl="0" algn="ctr"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Source Sans Pro"/>
                <a:ea typeface="Source Sans Pro"/>
                <a:cs typeface="Source Sans Pro"/>
                <a:sym typeface="Source Sans Pro"/>
              </a:defRPr>
            </a:lvl1pPr>
            <a:lvl2pPr marR="0" lvl="1"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Source Sans Pro"/>
                <a:ea typeface="Source Sans Pro"/>
                <a:cs typeface="Source Sans Pro"/>
                <a:sym typeface="Source Sans Pro"/>
              </a:defRPr>
            </a:lvl2pPr>
            <a:lvl3pPr marR="0" lvl="2"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Source Sans Pro"/>
                <a:ea typeface="Source Sans Pro"/>
                <a:cs typeface="Source Sans Pro"/>
                <a:sym typeface="Source Sans Pro"/>
              </a:defRPr>
            </a:lvl3pPr>
            <a:lvl4pPr marR="0" lvl="3"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Source Sans Pro"/>
                <a:ea typeface="Source Sans Pro"/>
                <a:cs typeface="Source Sans Pro"/>
                <a:sym typeface="Source Sans Pro"/>
              </a:defRPr>
            </a:lvl4pPr>
            <a:lvl5pPr marR="0" lvl="4"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Source Sans Pro"/>
                <a:ea typeface="Source Sans Pro"/>
                <a:cs typeface="Source Sans Pro"/>
                <a:sym typeface="Source Sans Pro"/>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Source Sans Pro"/>
                <a:ea typeface="Source Sans Pro"/>
                <a:cs typeface="Source Sans Pro"/>
                <a:sym typeface="Source Sans Pro"/>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Source Sans Pro"/>
                <a:ea typeface="Source Sans Pro"/>
                <a:cs typeface="Source Sans Pro"/>
                <a:sym typeface="Source Sans Pro"/>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Source Sans Pro"/>
                <a:ea typeface="Source Sans Pro"/>
                <a:cs typeface="Source Sans Pro"/>
                <a:sym typeface="Source Sans Pro"/>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Source Sans Pro"/>
                <a:ea typeface="Source Sans Pro"/>
                <a:cs typeface="Source Sans Pro"/>
                <a:sym typeface="Source Sans Pro"/>
              </a:defRPr>
            </a:lvl9pPr>
          </a:lstStyle>
          <a:p>
            <a:endParaRPr/>
          </a:p>
        </p:txBody>
      </p:sp>
      <p:sp>
        <p:nvSpPr>
          <p:cNvPr id="35" name="Google Shape;35;p11"/>
          <p:cNvSpPr txBox="1">
            <a:spLocks noGrp="1"/>
          </p:cNvSpPr>
          <p:nvPr>
            <p:ph type="ctrTitle"/>
          </p:nvPr>
        </p:nvSpPr>
        <p:spPr>
          <a:xfrm>
            <a:off x="707037" y="733453"/>
            <a:ext cx="5145207" cy="1444899"/>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SzPts val="1100"/>
              <a:buNone/>
              <a:defRPr sz="3300" b="1">
                <a:solidFill>
                  <a:schemeClr val="dk1"/>
                </a:solidFill>
              </a:defRPr>
            </a:lvl1pPr>
            <a:lvl2pPr lvl="1" algn="l">
              <a:lnSpc>
                <a:spcPct val="90000"/>
              </a:lnSpc>
              <a:spcBef>
                <a:spcPts val="0"/>
              </a:spcBef>
              <a:spcAft>
                <a:spcPts val="0"/>
              </a:spcAft>
              <a:buSzPts val="1100"/>
              <a:buNone/>
              <a:defRPr/>
            </a:lvl2pPr>
            <a:lvl3pPr lvl="2" algn="l">
              <a:lnSpc>
                <a:spcPct val="90000"/>
              </a:lnSpc>
              <a:spcBef>
                <a:spcPts val="0"/>
              </a:spcBef>
              <a:spcAft>
                <a:spcPts val="0"/>
              </a:spcAft>
              <a:buSzPts val="1100"/>
              <a:buNone/>
              <a:defRPr/>
            </a:lvl3pPr>
            <a:lvl4pPr lvl="3" algn="l">
              <a:lnSpc>
                <a:spcPct val="90000"/>
              </a:lnSpc>
              <a:spcBef>
                <a:spcPts val="0"/>
              </a:spcBef>
              <a:spcAft>
                <a:spcPts val="0"/>
              </a:spcAft>
              <a:buSzPts val="1100"/>
              <a:buNone/>
              <a:defRPr/>
            </a:lvl4pPr>
            <a:lvl5pPr lvl="4" algn="l">
              <a:lnSpc>
                <a:spcPct val="90000"/>
              </a:lnSpc>
              <a:spcBef>
                <a:spcPts val="0"/>
              </a:spcBef>
              <a:spcAft>
                <a:spcPts val="0"/>
              </a:spcAft>
              <a:buSzPts val="1100"/>
              <a:buNone/>
              <a:defRPr/>
            </a:lvl5pPr>
            <a:lvl6pPr lvl="5" algn="l">
              <a:lnSpc>
                <a:spcPct val="90000"/>
              </a:lnSpc>
              <a:spcBef>
                <a:spcPts val="0"/>
              </a:spcBef>
              <a:spcAft>
                <a:spcPts val="0"/>
              </a:spcAft>
              <a:buSzPts val="1100"/>
              <a:buNone/>
              <a:defRPr/>
            </a:lvl6pPr>
            <a:lvl7pPr lvl="6" algn="l">
              <a:lnSpc>
                <a:spcPct val="90000"/>
              </a:lnSpc>
              <a:spcBef>
                <a:spcPts val="0"/>
              </a:spcBef>
              <a:spcAft>
                <a:spcPts val="0"/>
              </a:spcAft>
              <a:buSzPts val="1100"/>
              <a:buNone/>
              <a:defRPr/>
            </a:lvl7pPr>
            <a:lvl8pPr lvl="7" algn="l">
              <a:lnSpc>
                <a:spcPct val="90000"/>
              </a:lnSpc>
              <a:spcBef>
                <a:spcPts val="0"/>
              </a:spcBef>
              <a:spcAft>
                <a:spcPts val="0"/>
              </a:spcAft>
              <a:buSzPts val="1100"/>
              <a:buNone/>
              <a:defRPr/>
            </a:lvl8pPr>
            <a:lvl9pPr lvl="8" algn="l">
              <a:lnSpc>
                <a:spcPct val="90000"/>
              </a:lnSpc>
              <a:spcBef>
                <a:spcPts val="0"/>
              </a:spcBef>
              <a:spcAft>
                <a:spcPts val="0"/>
              </a:spcAft>
              <a:buSzPts val="1100"/>
              <a:buNone/>
              <a:defRPr/>
            </a:lvl9pPr>
          </a:lstStyle>
          <a:p>
            <a:endParaRPr/>
          </a:p>
        </p:txBody>
      </p:sp>
      <p:sp>
        <p:nvSpPr>
          <p:cNvPr id="36" name="Google Shape;36;p11"/>
          <p:cNvSpPr>
            <a:spLocks noGrp="1"/>
          </p:cNvSpPr>
          <p:nvPr>
            <p:ph type="pic" idx="3"/>
          </p:nvPr>
        </p:nvSpPr>
        <p:spPr>
          <a:xfrm>
            <a:off x="4787513" y="881125"/>
            <a:ext cx="1808730" cy="1644905"/>
          </a:xfrm>
          <a:prstGeom prst="roundRect">
            <a:avLst>
              <a:gd name="adj" fmla="val 10027"/>
            </a:avLst>
          </a:prstGeom>
          <a:solidFill>
            <a:srgbClr val="BFBFBF"/>
          </a:solidFill>
          <a:ln>
            <a:noFill/>
          </a:ln>
        </p:spPr>
        <p:txBody>
          <a:bodyPr spcFirstLastPara="1" wrap="square" lIns="68575" tIns="34275" rIns="68575" bIns="34275" anchor="ctr" anchorCtr="0">
            <a:noAutofit/>
          </a:bodyPr>
          <a:lstStyle>
            <a:lvl1pPr marR="0" lvl="0" algn="ctr"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Source Sans Pro"/>
                <a:ea typeface="Source Sans Pro"/>
                <a:cs typeface="Source Sans Pro"/>
                <a:sym typeface="Source Sans Pro"/>
              </a:defRPr>
            </a:lvl1pPr>
            <a:lvl2pPr marR="0" lvl="1"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Source Sans Pro"/>
                <a:ea typeface="Source Sans Pro"/>
                <a:cs typeface="Source Sans Pro"/>
                <a:sym typeface="Source Sans Pro"/>
              </a:defRPr>
            </a:lvl2pPr>
            <a:lvl3pPr marR="0" lvl="2"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Source Sans Pro"/>
                <a:ea typeface="Source Sans Pro"/>
                <a:cs typeface="Source Sans Pro"/>
                <a:sym typeface="Source Sans Pro"/>
              </a:defRPr>
            </a:lvl3pPr>
            <a:lvl4pPr marR="0" lvl="3"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Source Sans Pro"/>
                <a:ea typeface="Source Sans Pro"/>
                <a:cs typeface="Source Sans Pro"/>
                <a:sym typeface="Source Sans Pro"/>
              </a:defRPr>
            </a:lvl4pPr>
            <a:lvl5pPr marR="0" lvl="4"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Source Sans Pro"/>
                <a:ea typeface="Source Sans Pro"/>
                <a:cs typeface="Source Sans Pro"/>
                <a:sym typeface="Source Sans Pro"/>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Source Sans Pro"/>
                <a:ea typeface="Source Sans Pro"/>
                <a:cs typeface="Source Sans Pro"/>
                <a:sym typeface="Source Sans Pro"/>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Source Sans Pro"/>
                <a:ea typeface="Source Sans Pro"/>
                <a:cs typeface="Source Sans Pro"/>
                <a:sym typeface="Source Sans Pro"/>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Source Sans Pro"/>
                <a:ea typeface="Source Sans Pro"/>
                <a:cs typeface="Source Sans Pro"/>
                <a:sym typeface="Source Sans Pro"/>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Source Sans Pro"/>
                <a:ea typeface="Source Sans Pro"/>
                <a:cs typeface="Source Sans Pro"/>
                <a:sym typeface="Source Sans Pro"/>
              </a:defRPr>
            </a:lvl9pPr>
          </a:lstStyle>
          <a:p>
            <a:endParaRPr/>
          </a:p>
        </p:txBody>
      </p:sp>
      <p:sp>
        <p:nvSpPr>
          <p:cNvPr id="37" name="Google Shape;37;p11"/>
          <p:cNvSpPr>
            <a:spLocks noGrp="1"/>
          </p:cNvSpPr>
          <p:nvPr>
            <p:ph type="pic" idx="4"/>
          </p:nvPr>
        </p:nvSpPr>
        <p:spPr>
          <a:xfrm>
            <a:off x="4787513" y="2904236"/>
            <a:ext cx="1808730" cy="1644905"/>
          </a:xfrm>
          <a:prstGeom prst="roundRect">
            <a:avLst>
              <a:gd name="adj" fmla="val 10027"/>
            </a:avLst>
          </a:prstGeom>
          <a:solidFill>
            <a:srgbClr val="BFBFBF"/>
          </a:solidFill>
          <a:ln>
            <a:noFill/>
          </a:ln>
        </p:spPr>
        <p:txBody>
          <a:bodyPr spcFirstLastPara="1" wrap="square" lIns="68575" tIns="34275" rIns="68575" bIns="34275" anchor="ctr" anchorCtr="0">
            <a:noAutofit/>
          </a:bodyPr>
          <a:lstStyle>
            <a:lvl1pPr marR="0" lvl="0" algn="ctr"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Source Sans Pro"/>
                <a:ea typeface="Source Sans Pro"/>
                <a:cs typeface="Source Sans Pro"/>
                <a:sym typeface="Source Sans Pro"/>
              </a:defRPr>
            </a:lvl1pPr>
            <a:lvl2pPr marR="0" lvl="1"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Source Sans Pro"/>
                <a:ea typeface="Source Sans Pro"/>
                <a:cs typeface="Source Sans Pro"/>
                <a:sym typeface="Source Sans Pro"/>
              </a:defRPr>
            </a:lvl2pPr>
            <a:lvl3pPr marR="0" lvl="2"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Source Sans Pro"/>
                <a:ea typeface="Source Sans Pro"/>
                <a:cs typeface="Source Sans Pro"/>
                <a:sym typeface="Source Sans Pro"/>
              </a:defRPr>
            </a:lvl3pPr>
            <a:lvl4pPr marR="0" lvl="3"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Source Sans Pro"/>
                <a:ea typeface="Source Sans Pro"/>
                <a:cs typeface="Source Sans Pro"/>
                <a:sym typeface="Source Sans Pro"/>
              </a:defRPr>
            </a:lvl4pPr>
            <a:lvl5pPr marR="0" lvl="4"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Source Sans Pro"/>
                <a:ea typeface="Source Sans Pro"/>
                <a:cs typeface="Source Sans Pro"/>
                <a:sym typeface="Source Sans Pro"/>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Source Sans Pro"/>
                <a:ea typeface="Source Sans Pro"/>
                <a:cs typeface="Source Sans Pro"/>
                <a:sym typeface="Source Sans Pro"/>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Source Sans Pro"/>
                <a:ea typeface="Source Sans Pro"/>
                <a:cs typeface="Source Sans Pro"/>
                <a:sym typeface="Source Sans Pro"/>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Source Sans Pro"/>
                <a:ea typeface="Source Sans Pro"/>
                <a:cs typeface="Source Sans Pro"/>
                <a:sym typeface="Source Sans Pro"/>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Source Sans Pro"/>
                <a:ea typeface="Source Sans Pro"/>
                <a:cs typeface="Source Sans Pro"/>
                <a:sym typeface="Source Sans Pro"/>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12_Custom Layout">
  <p:cSld name="12_Custom Layout">
    <p:spTree>
      <p:nvGrpSpPr>
        <p:cNvPr id="1" name="Shape 38"/>
        <p:cNvGrpSpPr/>
        <p:nvPr/>
      </p:nvGrpSpPr>
      <p:grpSpPr>
        <a:xfrm>
          <a:off x="0" y="0"/>
          <a:ext cx="0" cy="0"/>
          <a:chOff x="0" y="0"/>
          <a:chExt cx="0" cy="0"/>
        </a:xfrm>
      </p:grpSpPr>
      <p:sp>
        <p:nvSpPr>
          <p:cNvPr id="39" name="Google Shape;39;p12"/>
          <p:cNvSpPr>
            <a:spLocks noGrp="1"/>
          </p:cNvSpPr>
          <p:nvPr>
            <p:ph type="pic" idx="2"/>
          </p:nvPr>
        </p:nvSpPr>
        <p:spPr>
          <a:xfrm>
            <a:off x="0" y="0"/>
            <a:ext cx="4320540" cy="5143500"/>
          </a:xfrm>
          <a:prstGeom prst="rect">
            <a:avLst/>
          </a:prstGeom>
          <a:solidFill>
            <a:srgbClr val="BFBFBF"/>
          </a:solidFill>
          <a:ln>
            <a:noFill/>
          </a:ln>
        </p:spPr>
        <p:txBody>
          <a:bodyPr spcFirstLastPara="1" wrap="square" lIns="68575" tIns="34275" rIns="68575" bIns="34275" anchor="ctr" anchorCtr="0">
            <a:noAutofit/>
          </a:bodyPr>
          <a:lstStyle>
            <a:lvl1pPr marR="0" lvl="0" algn="ctr"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Source Sans Pro"/>
                <a:ea typeface="Source Sans Pro"/>
                <a:cs typeface="Source Sans Pro"/>
                <a:sym typeface="Source Sans Pro"/>
              </a:defRPr>
            </a:lvl1pPr>
            <a:lvl2pPr marR="0" lvl="1"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Source Sans Pro"/>
                <a:ea typeface="Source Sans Pro"/>
                <a:cs typeface="Source Sans Pro"/>
                <a:sym typeface="Source Sans Pro"/>
              </a:defRPr>
            </a:lvl2pPr>
            <a:lvl3pPr marR="0" lvl="2"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Source Sans Pro"/>
                <a:ea typeface="Source Sans Pro"/>
                <a:cs typeface="Source Sans Pro"/>
                <a:sym typeface="Source Sans Pro"/>
              </a:defRPr>
            </a:lvl3pPr>
            <a:lvl4pPr marR="0" lvl="3"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Source Sans Pro"/>
                <a:ea typeface="Source Sans Pro"/>
                <a:cs typeface="Source Sans Pro"/>
                <a:sym typeface="Source Sans Pro"/>
              </a:defRPr>
            </a:lvl4pPr>
            <a:lvl5pPr marR="0" lvl="4"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Source Sans Pro"/>
                <a:ea typeface="Source Sans Pro"/>
                <a:cs typeface="Source Sans Pro"/>
                <a:sym typeface="Source Sans Pro"/>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Source Sans Pro"/>
                <a:ea typeface="Source Sans Pro"/>
                <a:cs typeface="Source Sans Pro"/>
                <a:sym typeface="Source Sans Pro"/>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Source Sans Pro"/>
                <a:ea typeface="Source Sans Pro"/>
                <a:cs typeface="Source Sans Pro"/>
                <a:sym typeface="Source Sans Pro"/>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Source Sans Pro"/>
                <a:ea typeface="Source Sans Pro"/>
                <a:cs typeface="Source Sans Pro"/>
                <a:sym typeface="Source Sans Pro"/>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Source Sans Pro"/>
                <a:ea typeface="Source Sans Pro"/>
                <a:cs typeface="Source Sans Pro"/>
                <a:sym typeface="Source Sans Pro"/>
              </a:defRPr>
            </a:lvl9pPr>
          </a:lstStyle>
          <a:p>
            <a:endParaRPr/>
          </a:p>
        </p:txBody>
      </p:sp>
      <p:sp>
        <p:nvSpPr>
          <p:cNvPr id="40" name="Google Shape;40;p12"/>
          <p:cNvSpPr txBox="1">
            <a:spLocks noGrp="1"/>
          </p:cNvSpPr>
          <p:nvPr>
            <p:ph type="ctrTitle"/>
          </p:nvPr>
        </p:nvSpPr>
        <p:spPr>
          <a:xfrm>
            <a:off x="4826178" y="593400"/>
            <a:ext cx="5145207" cy="1444899"/>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SzPts val="1100"/>
              <a:buNone/>
              <a:defRPr sz="3300" b="1">
                <a:solidFill>
                  <a:schemeClr val="dk1"/>
                </a:solidFill>
              </a:defRPr>
            </a:lvl1pPr>
            <a:lvl2pPr lvl="1" algn="l">
              <a:lnSpc>
                <a:spcPct val="90000"/>
              </a:lnSpc>
              <a:spcBef>
                <a:spcPts val="0"/>
              </a:spcBef>
              <a:spcAft>
                <a:spcPts val="0"/>
              </a:spcAft>
              <a:buSzPts val="1100"/>
              <a:buNone/>
              <a:defRPr/>
            </a:lvl2pPr>
            <a:lvl3pPr lvl="2" algn="l">
              <a:lnSpc>
                <a:spcPct val="90000"/>
              </a:lnSpc>
              <a:spcBef>
                <a:spcPts val="0"/>
              </a:spcBef>
              <a:spcAft>
                <a:spcPts val="0"/>
              </a:spcAft>
              <a:buSzPts val="1100"/>
              <a:buNone/>
              <a:defRPr/>
            </a:lvl3pPr>
            <a:lvl4pPr lvl="3" algn="l">
              <a:lnSpc>
                <a:spcPct val="90000"/>
              </a:lnSpc>
              <a:spcBef>
                <a:spcPts val="0"/>
              </a:spcBef>
              <a:spcAft>
                <a:spcPts val="0"/>
              </a:spcAft>
              <a:buSzPts val="1100"/>
              <a:buNone/>
              <a:defRPr/>
            </a:lvl4pPr>
            <a:lvl5pPr lvl="4" algn="l">
              <a:lnSpc>
                <a:spcPct val="90000"/>
              </a:lnSpc>
              <a:spcBef>
                <a:spcPts val="0"/>
              </a:spcBef>
              <a:spcAft>
                <a:spcPts val="0"/>
              </a:spcAft>
              <a:buSzPts val="1100"/>
              <a:buNone/>
              <a:defRPr/>
            </a:lvl5pPr>
            <a:lvl6pPr lvl="5" algn="l">
              <a:lnSpc>
                <a:spcPct val="90000"/>
              </a:lnSpc>
              <a:spcBef>
                <a:spcPts val="0"/>
              </a:spcBef>
              <a:spcAft>
                <a:spcPts val="0"/>
              </a:spcAft>
              <a:buSzPts val="1100"/>
              <a:buNone/>
              <a:defRPr/>
            </a:lvl6pPr>
            <a:lvl7pPr lvl="6" algn="l">
              <a:lnSpc>
                <a:spcPct val="90000"/>
              </a:lnSpc>
              <a:spcBef>
                <a:spcPts val="0"/>
              </a:spcBef>
              <a:spcAft>
                <a:spcPts val="0"/>
              </a:spcAft>
              <a:buSzPts val="1100"/>
              <a:buNone/>
              <a:defRPr/>
            </a:lvl7pPr>
            <a:lvl8pPr lvl="7" algn="l">
              <a:lnSpc>
                <a:spcPct val="90000"/>
              </a:lnSpc>
              <a:spcBef>
                <a:spcPts val="0"/>
              </a:spcBef>
              <a:spcAft>
                <a:spcPts val="0"/>
              </a:spcAft>
              <a:buSzPts val="1100"/>
              <a:buNone/>
              <a:defRPr/>
            </a:lvl8pPr>
            <a:lvl9pPr lvl="8" algn="l">
              <a:lnSpc>
                <a:spcPct val="90000"/>
              </a:lnSpc>
              <a:spcBef>
                <a:spcPts val="0"/>
              </a:spcBef>
              <a:spcAft>
                <a:spcPts val="0"/>
              </a:spcAft>
              <a:buSzPts val="1100"/>
              <a:buNone/>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13_Custom Layout">
  <p:cSld name="13_Custom Layout">
    <p:spTree>
      <p:nvGrpSpPr>
        <p:cNvPr id="1" name="Shape 41"/>
        <p:cNvGrpSpPr/>
        <p:nvPr/>
      </p:nvGrpSpPr>
      <p:grpSpPr>
        <a:xfrm>
          <a:off x="0" y="0"/>
          <a:ext cx="0" cy="0"/>
          <a:chOff x="0" y="0"/>
          <a:chExt cx="0" cy="0"/>
        </a:xfrm>
      </p:grpSpPr>
      <p:sp>
        <p:nvSpPr>
          <p:cNvPr id="42" name="Google Shape;42;p13"/>
          <p:cNvSpPr>
            <a:spLocks noGrp="1"/>
          </p:cNvSpPr>
          <p:nvPr>
            <p:ph type="pic" idx="2"/>
          </p:nvPr>
        </p:nvSpPr>
        <p:spPr>
          <a:xfrm>
            <a:off x="4725366" y="2213659"/>
            <a:ext cx="3711598" cy="2444651"/>
          </a:xfrm>
          <a:prstGeom prst="roundRect">
            <a:avLst>
              <a:gd name="adj" fmla="val 10027"/>
            </a:avLst>
          </a:prstGeom>
          <a:solidFill>
            <a:srgbClr val="BFBFBF"/>
          </a:solidFill>
          <a:ln>
            <a:noFill/>
          </a:ln>
        </p:spPr>
        <p:txBody>
          <a:bodyPr spcFirstLastPara="1" wrap="square" lIns="68575" tIns="34275" rIns="68575" bIns="34275" anchor="ctr" anchorCtr="0">
            <a:noAutofit/>
          </a:bodyPr>
          <a:lstStyle>
            <a:lvl1pPr marR="0" lvl="0" algn="ctr"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Source Sans Pro"/>
                <a:ea typeface="Source Sans Pro"/>
                <a:cs typeface="Source Sans Pro"/>
                <a:sym typeface="Source Sans Pro"/>
              </a:defRPr>
            </a:lvl1pPr>
            <a:lvl2pPr marR="0" lvl="1"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Source Sans Pro"/>
                <a:ea typeface="Source Sans Pro"/>
                <a:cs typeface="Source Sans Pro"/>
                <a:sym typeface="Source Sans Pro"/>
              </a:defRPr>
            </a:lvl2pPr>
            <a:lvl3pPr marR="0" lvl="2"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Source Sans Pro"/>
                <a:ea typeface="Source Sans Pro"/>
                <a:cs typeface="Source Sans Pro"/>
                <a:sym typeface="Source Sans Pro"/>
              </a:defRPr>
            </a:lvl3pPr>
            <a:lvl4pPr marR="0" lvl="3"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Source Sans Pro"/>
                <a:ea typeface="Source Sans Pro"/>
                <a:cs typeface="Source Sans Pro"/>
                <a:sym typeface="Source Sans Pro"/>
              </a:defRPr>
            </a:lvl4pPr>
            <a:lvl5pPr marR="0" lvl="4"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Source Sans Pro"/>
                <a:ea typeface="Source Sans Pro"/>
                <a:cs typeface="Source Sans Pro"/>
                <a:sym typeface="Source Sans Pro"/>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Source Sans Pro"/>
                <a:ea typeface="Source Sans Pro"/>
                <a:cs typeface="Source Sans Pro"/>
                <a:sym typeface="Source Sans Pro"/>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Source Sans Pro"/>
                <a:ea typeface="Source Sans Pro"/>
                <a:cs typeface="Source Sans Pro"/>
                <a:sym typeface="Source Sans Pro"/>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Source Sans Pro"/>
                <a:ea typeface="Source Sans Pro"/>
                <a:cs typeface="Source Sans Pro"/>
                <a:sym typeface="Source Sans Pro"/>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Source Sans Pro"/>
                <a:ea typeface="Source Sans Pro"/>
                <a:cs typeface="Source Sans Pro"/>
                <a:sym typeface="Source Sans Pro"/>
              </a:defRPr>
            </a:lvl9pPr>
          </a:lstStyle>
          <a:p>
            <a:endParaRPr/>
          </a:p>
        </p:txBody>
      </p:sp>
      <p:sp>
        <p:nvSpPr>
          <p:cNvPr id="43" name="Google Shape;43;p13"/>
          <p:cNvSpPr>
            <a:spLocks noGrp="1"/>
          </p:cNvSpPr>
          <p:nvPr>
            <p:ph type="pic" idx="3"/>
          </p:nvPr>
        </p:nvSpPr>
        <p:spPr>
          <a:xfrm>
            <a:off x="707035" y="2213659"/>
            <a:ext cx="3711598" cy="2444651"/>
          </a:xfrm>
          <a:prstGeom prst="roundRect">
            <a:avLst>
              <a:gd name="adj" fmla="val 10027"/>
            </a:avLst>
          </a:prstGeom>
          <a:solidFill>
            <a:srgbClr val="BFBFBF"/>
          </a:solidFill>
          <a:ln>
            <a:noFill/>
          </a:ln>
        </p:spPr>
        <p:txBody>
          <a:bodyPr spcFirstLastPara="1" wrap="square" lIns="68575" tIns="34275" rIns="68575" bIns="34275" anchor="ctr" anchorCtr="0">
            <a:noAutofit/>
          </a:bodyPr>
          <a:lstStyle>
            <a:lvl1pPr marR="0" lvl="0" algn="ctr"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Source Sans Pro"/>
                <a:ea typeface="Source Sans Pro"/>
                <a:cs typeface="Source Sans Pro"/>
                <a:sym typeface="Source Sans Pro"/>
              </a:defRPr>
            </a:lvl1pPr>
            <a:lvl2pPr marR="0" lvl="1"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Source Sans Pro"/>
                <a:ea typeface="Source Sans Pro"/>
                <a:cs typeface="Source Sans Pro"/>
                <a:sym typeface="Source Sans Pro"/>
              </a:defRPr>
            </a:lvl2pPr>
            <a:lvl3pPr marR="0" lvl="2"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Source Sans Pro"/>
                <a:ea typeface="Source Sans Pro"/>
                <a:cs typeface="Source Sans Pro"/>
                <a:sym typeface="Source Sans Pro"/>
              </a:defRPr>
            </a:lvl3pPr>
            <a:lvl4pPr marR="0" lvl="3"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Source Sans Pro"/>
                <a:ea typeface="Source Sans Pro"/>
                <a:cs typeface="Source Sans Pro"/>
                <a:sym typeface="Source Sans Pro"/>
              </a:defRPr>
            </a:lvl4pPr>
            <a:lvl5pPr marR="0" lvl="4"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Source Sans Pro"/>
                <a:ea typeface="Source Sans Pro"/>
                <a:cs typeface="Source Sans Pro"/>
                <a:sym typeface="Source Sans Pro"/>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Source Sans Pro"/>
                <a:ea typeface="Source Sans Pro"/>
                <a:cs typeface="Source Sans Pro"/>
                <a:sym typeface="Source Sans Pro"/>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Source Sans Pro"/>
                <a:ea typeface="Source Sans Pro"/>
                <a:cs typeface="Source Sans Pro"/>
                <a:sym typeface="Source Sans Pro"/>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Source Sans Pro"/>
                <a:ea typeface="Source Sans Pro"/>
                <a:cs typeface="Source Sans Pro"/>
                <a:sym typeface="Source Sans Pro"/>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Source Sans Pro"/>
                <a:ea typeface="Source Sans Pro"/>
                <a:cs typeface="Source Sans Pro"/>
                <a:sym typeface="Source Sans Pro"/>
              </a:defRPr>
            </a:lvl9pPr>
          </a:lstStyle>
          <a:p>
            <a:endParaRPr/>
          </a:p>
        </p:txBody>
      </p:sp>
      <p:sp>
        <p:nvSpPr>
          <p:cNvPr id="44" name="Google Shape;44;p13"/>
          <p:cNvSpPr txBox="1">
            <a:spLocks noGrp="1"/>
          </p:cNvSpPr>
          <p:nvPr>
            <p:ph type="ctrTitle"/>
          </p:nvPr>
        </p:nvSpPr>
        <p:spPr>
          <a:xfrm>
            <a:off x="707037" y="672686"/>
            <a:ext cx="5145207" cy="1444899"/>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SzPts val="1100"/>
              <a:buNone/>
              <a:defRPr sz="3300" b="1">
                <a:solidFill>
                  <a:schemeClr val="dk1"/>
                </a:solidFill>
              </a:defRPr>
            </a:lvl1pPr>
            <a:lvl2pPr lvl="1" algn="l">
              <a:lnSpc>
                <a:spcPct val="90000"/>
              </a:lnSpc>
              <a:spcBef>
                <a:spcPts val="0"/>
              </a:spcBef>
              <a:spcAft>
                <a:spcPts val="0"/>
              </a:spcAft>
              <a:buSzPts val="1100"/>
              <a:buNone/>
              <a:defRPr/>
            </a:lvl2pPr>
            <a:lvl3pPr lvl="2" algn="l">
              <a:lnSpc>
                <a:spcPct val="90000"/>
              </a:lnSpc>
              <a:spcBef>
                <a:spcPts val="0"/>
              </a:spcBef>
              <a:spcAft>
                <a:spcPts val="0"/>
              </a:spcAft>
              <a:buSzPts val="1100"/>
              <a:buNone/>
              <a:defRPr/>
            </a:lvl3pPr>
            <a:lvl4pPr lvl="3" algn="l">
              <a:lnSpc>
                <a:spcPct val="90000"/>
              </a:lnSpc>
              <a:spcBef>
                <a:spcPts val="0"/>
              </a:spcBef>
              <a:spcAft>
                <a:spcPts val="0"/>
              </a:spcAft>
              <a:buSzPts val="1100"/>
              <a:buNone/>
              <a:defRPr/>
            </a:lvl4pPr>
            <a:lvl5pPr lvl="4" algn="l">
              <a:lnSpc>
                <a:spcPct val="90000"/>
              </a:lnSpc>
              <a:spcBef>
                <a:spcPts val="0"/>
              </a:spcBef>
              <a:spcAft>
                <a:spcPts val="0"/>
              </a:spcAft>
              <a:buSzPts val="1100"/>
              <a:buNone/>
              <a:defRPr/>
            </a:lvl5pPr>
            <a:lvl6pPr lvl="5" algn="l">
              <a:lnSpc>
                <a:spcPct val="90000"/>
              </a:lnSpc>
              <a:spcBef>
                <a:spcPts val="0"/>
              </a:spcBef>
              <a:spcAft>
                <a:spcPts val="0"/>
              </a:spcAft>
              <a:buSzPts val="1100"/>
              <a:buNone/>
              <a:defRPr/>
            </a:lvl6pPr>
            <a:lvl7pPr lvl="6" algn="l">
              <a:lnSpc>
                <a:spcPct val="90000"/>
              </a:lnSpc>
              <a:spcBef>
                <a:spcPts val="0"/>
              </a:spcBef>
              <a:spcAft>
                <a:spcPts val="0"/>
              </a:spcAft>
              <a:buSzPts val="1100"/>
              <a:buNone/>
              <a:defRPr/>
            </a:lvl7pPr>
            <a:lvl8pPr lvl="7" algn="l">
              <a:lnSpc>
                <a:spcPct val="90000"/>
              </a:lnSpc>
              <a:spcBef>
                <a:spcPts val="0"/>
              </a:spcBef>
              <a:spcAft>
                <a:spcPts val="0"/>
              </a:spcAft>
              <a:buSzPts val="1100"/>
              <a:buNone/>
              <a:defRPr/>
            </a:lvl8pPr>
            <a:lvl9pPr lvl="8" algn="l">
              <a:lnSpc>
                <a:spcPct val="90000"/>
              </a:lnSpc>
              <a:spcBef>
                <a:spcPts val="0"/>
              </a:spcBef>
              <a:spcAft>
                <a:spcPts val="0"/>
              </a:spcAft>
              <a:buSzPts val="1100"/>
              <a:buNone/>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14_Custom Layout">
  <p:cSld name="14_Custom Layout">
    <p:spTree>
      <p:nvGrpSpPr>
        <p:cNvPr id="1" name="Shape 45"/>
        <p:cNvGrpSpPr/>
        <p:nvPr/>
      </p:nvGrpSpPr>
      <p:grpSpPr>
        <a:xfrm>
          <a:off x="0" y="0"/>
          <a:ext cx="0" cy="0"/>
          <a:chOff x="0" y="0"/>
          <a:chExt cx="0" cy="0"/>
        </a:xfrm>
      </p:grpSpPr>
      <p:sp>
        <p:nvSpPr>
          <p:cNvPr id="46" name="Google Shape;46;p14"/>
          <p:cNvSpPr>
            <a:spLocks noGrp="1"/>
          </p:cNvSpPr>
          <p:nvPr>
            <p:ph type="pic" idx="2"/>
          </p:nvPr>
        </p:nvSpPr>
        <p:spPr>
          <a:xfrm>
            <a:off x="379317" y="650372"/>
            <a:ext cx="3936594" cy="2136232"/>
          </a:xfrm>
          <a:prstGeom prst="roundRect">
            <a:avLst>
              <a:gd name="adj" fmla="val 10027"/>
            </a:avLst>
          </a:prstGeom>
          <a:solidFill>
            <a:srgbClr val="BFBFBF"/>
          </a:solidFill>
          <a:ln>
            <a:noFill/>
          </a:ln>
        </p:spPr>
        <p:txBody>
          <a:bodyPr spcFirstLastPara="1" wrap="square" lIns="68575" tIns="34275" rIns="68575" bIns="34275" anchor="ctr" anchorCtr="0">
            <a:noAutofit/>
          </a:bodyPr>
          <a:lstStyle>
            <a:lvl1pPr marR="0" lvl="0" algn="ctr"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Source Sans Pro"/>
                <a:ea typeface="Source Sans Pro"/>
                <a:cs typeface="Source Sans Pro"/>
                <a:sym typeface="Source Sans Pro"/>
              </a:defRPr>
            </a:lvl1pPr>
            <a:lvl2pPr marR="0" lvl="1"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Source Sans Pro"/>
                <a:ea typeface="Source Sans Pro"/>
                <a:cs typeface="Source Sans Pro"/>
                <a:sym typeface="Source Sans Pro"/>
              </a:defRPr>
            </a:lvl2pPr>
            <a:lvl3pPr marR="0" lvl="2"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Source Sans Pro"/>
                <a:ea typeface="Source Sans Pro"/>
                <a:cs typeface="Source Sans Pro"/>
                <a:sym typeface="Source Sans Pro"/>
              </a:defRPr>
            </a:lvl3pPr>
            <a:lvl4pPr marR="0" lvl="3"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Source Sans Pro"/>
                <a:ea typeface="Source Sans Pro"/>
                <a:cs typeface="Source Sans Pro"/>
                <a:sym typeface="Source Sans Pro"/>
              </a:defRPr>
            </a:lvl4pPr>
            <a:lvl5pPr marR="0" lvl="4"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Source Sans Pro"/>
                <a:ea typeface="Source Sans Pro"/>
                <a:cs typeface="Source Sans Pro"/>
                <a:sym typeface="Source Sans Pro"/>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Source Sans Pro"/>
                <a:ea typeface="Source Sans Pro"/>
                <a:cs typeface="Source Sans Pro"/>
                <a:sym typeface="Source Sans Pro"/>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Source Sans Pro"/>
                <a:ea typeface="Source Sans Pro"/>
                <a:cs typeface="Source Sans Pro"/>
                <a:sym typeface="Source Sans Pro"/>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Source Sans Pro"/>
                <a:ea typeface="Source Sans Pro"/>
                <a:cs typeface="Source Sans Pro"/>
                <a:sym typeface="Source Sans Pro"/>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Source Sans Pro"/>
                <a:ea typeface="Source Sans Pro"/>
                <a:cs typeface="Source Sans Pro"/>
                <a:sym typeface="Source Sans Pro"/>
              </a:defRPr>
            </a:lvl9pPr>
          </a:lstStyle>
          <a:p>
            <a:endParaRPr/>
          </a:p>
        </p:txBody>
      </p:sp>
      <p:sp>
        <p:nvSpPr>
          <p:cNvPr id="47" name="Google Shape;47;p14"/>
          <p:cNvSpPr txBox="1">
            <a:spLocks noGrp="1"/>
          </p:cNvSpPr>
          <p:nvPr>
            <p:ph type="ctrTitle"/>
          </p:nvPr>
        </p:nvSpPr>
        <p:spPr>
          <a:xfrm>
            <a:off x="4828090" y="660064"/>
            <a:ext cx="5145207" cy="1444899"/>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SzPts val="1100"/>
              <a:buNone/>
              <a:defRPr sz="3300" b="1">
                <a:solidFill>
                  <a:schemeClr val="dk1"/>
                </a:solidFill>
              </a:defRPr>
            </a:lvl1pPr>
            <a:lvl2pPr lvl="1" algn="l">
              <a:lnSpc>
                <a:spcPct val="90000"/>
              </a:lnSpc>
              <a:spcBef>
                <a:spcPts val="0"/>
              </a:spcBef>
              <a:spcAft>
                <a:spcPts val="0"/>
              </a:spcAft>
              <a:buSzPts val="1100"/>
              <a:buNone/>
              <a:defRPr/>
            </a:lvl2pPr>
            <a:lvl3pPr lvl="2" algn="l">
              <a:lnSpc>
                <a:spcPct val="90000"/>
              </a:lnSpc>
              <a:spcBef>
                <a:spcPts val="0"/>
              </a:spcBef>
              <a:spcAft>
                <a:spcPts val="0"/>
              </a:spcAft>
              <a:buSzPts val="1100"/>
              <a:buNone/>
              <a:defRPr/>
            </a:lvl3pPr>
            <a:lvl4pPr lvl="3" algn="l">
              <a:lnSpc>
                <a:spcPct val="90000"/>
              </a:lnSpc>
              <a:spcBef>
                <a:spcPts val="0"/>
              </a:spcBef>
              <a:spcAft>
                <a:spcPts val="0"/>
              </a:spcAft>
              <a:buSzPts val="1100"/>
              <a:buNone/>
              <a:defRPr/>
            </a:lvl4pPr>
            <a:lvl5pPr lvl="4" algn="l">
              <a:lnSpc>
                <a:spcPct val="90000"/>
              </a:lnSpc>
              <a:spcBef>
                <a:spcPts val="0"/>
              </a:spcBef>
              <a:spcAft>
                <a:spcPts val="0"/>
              </a:spcAft>
              <a:buSzPts val="1100"/>
              <a:buNone/>
              <a:defRPr/>
            </a:lvl5pPr>
            <a:lvl6pPr lvl="5" algn="l">
              <a:lnSpc>
                <a:spcPct val="90000"/>
              </a:lnSpc>
              <a:spcBef>
                <a:spcPts val="0"/>
              </a:spcBef>
              <a:spcAft>
                <a:spcPts val="0"/>
              </a:spcAft>
              <a:buSzPts val="1100"/>
              <a:buNone/>
              <a:defRPr/>
            </a:lvl6pPr>
            <a:lvl7pPr lvl="6" algn="l">
              <a:lnSpc>
                <a:spcPct val="90000"/>
              </a:lnSpc>
              <a:spcBef>
                <a:spcPts val="0"/>
              </a:spcBef>
              <a:spcAft>
                <a:spcPts val="0"/>
              </a:spcAft>
              <a:buSzPts val="1100"/>
              <a:buNone/>
              <a:defRPr/>
            </a:lvl7pPr>
            <a:lvl8pPr lvl="7" algn="l">
              <a:lnSpc>
                <a:spcPct val="90000"/>
              </a:lnSpc>
              <a:spcBef>
                <a:spcPts val="0"/>
              </a:spcBef>
              <a:spcAft>
                <a:spcPts val="0"/>
              </a:spcAft>
              <a:buSzPts val="1100"/>
              <a:buNone/>
              <a:defRPr/>
            </a:lvl8pPr>
            <a:lvl9pPr lvl="8" algn="l">
              <a:lnSpc>
                <a:spcPct val="90000"/>
              </a:lnSpc>
              <a:spcBef>
                <a:spcPts val="0"/>
              </a:spcBef>
              <a:spcAft>
                <a:spcPts val="0"/>
              </a:spcAft>
              <a:buSzPts val="1100"/>
              <a:buNone/>
              <a:defRPr/>
            </a:lvl9pPr>
          </a:lstStyle>
          <a:p>
            <a:endParaRPr/>
          </a:p>
        </p:txBody>
      </p:sp>
      <p:sp>
        <p:nvSpPr>
          <p:cNvPr id="48" name="Google Shape;48;p14"/>
          <p:cNvSpPr>
            <a:spLocks noGrp="1"/>
          </p:cNvSpPr>
          <p:nvPr>
            <p:ph type="pic" idx="3"/>
          </p:nvPr>
        </p:nvSpPr>
        <p:spPr>
          <a:xfrm>
            <a:off x="379318" y="2873415"/>
            <a:ext cx="1926188" cy="2044168"/>
          </a:xfrm>
          <a:prstGeom prst="roundRect">
            <a:avLst>
              <a:gd name="adj" fmla="val 10027"/>
            </a:avLst>
          </a:prstGeom>
          <a:solidFill>
            <a:srgbClr val="BFBFBF"/>
          </a:solidFill>
          <a:ln>
            <a:noFill/>
          </a:ln>
        </p:spPr>
        <p:txBody>
          <a:bodyPr spcFirstLastPara="1" wrap="square" lIns="68575" tIns="34275" rIns="68575" bIns="34275" anchor="ctr" anchorCtr="0">
            <a:noAutofit/>
          </a:bodyPr>
          <a:lstStyle>
            <a:lvl1pPr marR="0" lvl="0" algn="ctr"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Source Sans Pro"/>
                <a:ea typeface="Source Sans Pro"/>
                <a:cs typeface="Source Sans Pro"/>
                <a:sym typeface="Source Sans Pro"/>
              </a:defRPr>
            </a:lvl1pPr>
            <a:lvl2pPr marR="0" lvl="1"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Source Sans Pro"/>
                <a:ea typeface="Source Sans Pro"/>
                <a:cs typeface="Source Sans Pro"/>
                <a:sym typeface="Source Sans Pro"/>
              </a:defRPr>
            </a:lvl2pPr>
            <a:lvl3pPr marR="0" lvl="2"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Source Sans Pro"/>
                <a:ea typeface="Source Sans Pro"/>
                <a:cs typeface="Source Sans Pro"/>
                <a:sym typeface="Source Sans Pro"/>
              </a:defRPr>
            </a:lvl3pPr>
            <a:lvl4pPr marR="0" lvl="3"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Source Sans Pro"/>
                <a:ea typeface="Source Sans Pro"/>
                <a:cs typeface="Source Sans Pro"/>
                <a:sym typeface="Source Sans Pro"/>
              </a:defRPr>
            </a:lvl4pPr>
            <a:lvl5pPr marR="0" lvl="4"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Source Sans Pro"/>
                <a:ea typeface="Source Sans Pro"/>
                <a:cs typeface="Source Sans Pro"/>
                <a:sym typeface="Source Sans Pro"/>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Source Sans Pro"/>
                <a:ea typeface="Source Sans Pro"/>
                <a:cs typeface="Source Sans Pro"/>
                <a:sym typeface="Source Sans Pro"/>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Source Sans Pro"/>
                <a:ea typeface="Source Sans Pro"/>
                <a:cs typeface="Source Sans Pro"/>
                <a:sym typeface="Source Sans Pro"/>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Source Sans Pro"/>
                <a:ea typeface="Source Sans Pro"/>
                <a:cs typeface="Source Sans Pro"/>
                <a:sym typeface="Source Sans Pro"/>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Source Sans Pro"/>
                <a:ea typeface="Source Sans Pro"/>
                <a:cs typeface="Source Sans Pro"/>
                <a:sym typeface="Source Sans Pro"/>
              </a:defRPr>
            </a:lvl9pPr>
          </a:lstStyle>
          <a:p>
            <a:endParaRPr/>
          </a:p>
        </p:txBody>
      </p:sp>
      <p:sp>
        <p:nvSpPr>
          <p:cNvPr id="49" name="Google Shape;49;p14"/>
          <p:cNvSpPr>
            <a:spLocks noGrp="1"/>
          </p:cNvSpPr>
          <p:nvPr>
            <p:ph type="pic" idx="4"/>
          </p:nvPr>
        </p:nvSpPr>
        <p:spPr>
          <a:xfrm>
            <a:off x="2389723" y="2873415"/>
            <a:ext cx="1926188" cy="2044168"/>
          </a:xfrm>
          <a:prstGeom prst="roundRect">
            <a:avLst>
              <a:gd name="adj" fmla="val 10027"/>
            </a:avLst>
          </a:prstGeom>
          <a:solidFill>
            <a:srgbClr val="BFBFBF"/>
          </a:solidFill>
          <a:ln>
            <a:noFill/>
          </a:ln>
        </p:spPr>
        <p:txBody>
          <a:bodyPr spcFirstLastPara="1" wrap="square" lIns="68575" tIns="34275" rIns="68575" bIns="34275" anchor="ctr" anchorCtr="0">
            <a:noAutofit/>
          </a:bodyPr>
          <a:lstStyle>
            <a:lvl1pPr marR="0" lvl="0" algn="ctr"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Source Sans Pro"/>
                <a:ea typeface="Source Sans Pro"/>
                <a:cs typeface="Source Sans Pro"/>
                <a:sym typeface="Source Sans Pro"/>
              </a:defRPr>
            </a:lvl1pPr>
            <a:lvl2pPr marR="0" lvl="1"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Source Sans Pro"/>
                <a:ea typeface="Source Sans Pro"/>
                <a:cs typeface="Source Sans Pro"/>
                <a:sym typeface="Source Sans Pro"/>
              </a:defRPr>
            </a:lvl2pPr>
            <a:lvl3pPr marR="0" lvl="2"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Source Sans Pro"/>
                <a:ea typeface="Source Sans Pro"/>
                <a:cs typeface="Source Sans Pro"/>
                <a:sym typeface="Source Sans Pro"/>
              </a:defRPr>
            </a:lvl3pPr>
            <a:lvl4pPr marR="0" lvl="3"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Source Sans Pro"/>
                <a:ea typeface="Source Sans Pro"/>
                <a:cs typeface="Source Sans Pro"/>
                <a:sym typeface="Source Sans Pro"/>
              </a:defRPr>
            </a:lvl4pPr>
            <a:lvl5pPr marR="0" lvl="4"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Source Sans Pro"/>
                <a:ea typeface="Source Sans Pro"/>
                <a:cs typeface="Source Sans Pro"/>
                <a:sym typeface="Source Sans Pro"/>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Source Sans Pro"/>
                <a:ea typeface="Source Sans Pro"/>
                <a:cs typeface="Source Sans Pro"/>
                <a:sym typeface="Source Sans Pro"/>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Source Sans Pro"/>
                <a:ea typeface="Source Sans Pro"/>
                <a:cs typeface="Source Sans Pro"/>
                <a:sym typeface="Source Sans Pro"/>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Source Sans Pro"/>
                <a:ea typeface="Source Sans Pro"/>
                <a:cs typeface="Source Sans Pro"/>
                <a:sym typeface="Source Sans Pro"/>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Source Sans Pro"/>
                <a:ea typeface="Source Sans Pro"/>
                <a:cs typeface="Source Sans Pro"/>
                <a:sym typeface="Source Sans Pro"/>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15_Custom Layout">
  <p:cSld name="15_Custom Layout">
    <p:spTree>
      <p:nvGrpSpPr>
        <p:cNvPr id="1" name="Shape 50"/>
        <p:cNvGrpSpPr/>
        <p:nvPr/>
      </p:nvGrpSpPr>
      <p:grpSpPr>
        <a:xfrm>
          <a:off x="0" y="0"/>
          <a:ext cx="0" cy="0"/>
          <a:chOff x="0" y="0"/>
          <a:chExt cx="0" cy="0"/>
        </a:xfrm>
      </p:grpSpPr>
      <p:sp>
        <p:nvSpPr>
          <p:cNvPr id="51" name="Google Shape;51;p15"/>
          <p:cNvSpPr>
            <a:spLocks noGrp="1"/>
          </p:cNvSpPr>
          <p:nvPr>
            <p:ph type="pic" idx="2"/>
          </p:nvPr>
        </p:nvSpPr>
        <p:spPr>
          <a:xfrm>
            <a:off x="6687425" y="1153172"/>
            <a:ext cx="1643021" cy="3460736"/>
          </a:xfrm>
          <a:prstGeom prst="roundRect">
            <a:avLst>
              <a:gd name="adj" fmla="val 10027"/>
            </a:avLst>
          </a:prstGeom>
          <a:solidFill>
            <a:srgbClr val="BFBFBF"/>
          </a:solidFill>
          <a:ln>
            <a:noFill/>
          </a:ln>
        </p:spPr>
        <p:txBody>
          <a:bodyPr spcFirstLastPara="1" wrap="square" lIns="68575" tIns="34275" rIns="68575" bIns="34275" anchor="ctr" anchorCtr="0">
            <a:noAutofit/>
          </a:bodyPr>
          <a:lstStyle>
            <a:lvl1pPr marR="0" lvl="0" algn="ctr"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Source Sans Pro"/>
                <a:ea typeface="Source Sans Pro"/>
                <a:cs typeface="Source Sans Pro"/>
                <a:sym typeface="Source Sans Pro"/>
              </a:defRPr>
            </a:lvl1pPr>
            <a:lvl2pPr marR="0" lvl="1"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Source Sans Pro"/>
                <a:ea typeface="Source Sans Pro"/>
                <a:cs typeface="Source Sans Pro"/>
                <a:sym typeface="Source Sans Pro"/>
              </a:defRPr>
            </a:lvl2pPr>
            <a:lvl3pPr marR="0" lvl="2"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Source Sans Pro"/>
                <a:ea typeface="Source Sans Pro"/>
                <a:cs typeface="Source Sans Pro"/>
                <a:sym typeface="Source Sans Pro"/>
              </a:defRPr>
            </a:lvl3pPr>
            <a:lvl4pPr marR="0" lvl="3"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Source Sans Pro"/>
                <a:ea typeface="Source Sans Pro"/>
                <a:cs typeface="Source Sans Pro"/>
                <a:sym typeface="Source Sans Pro"/>
              </a:defRPr>
            </a:lvl4pPr>
            <a:lvl5pPr marR="0" lvl="4"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Source Sans Pro"/>
                <a:ea typeface="Source Sans Pro"/>
                <a:cs typeface="Source Sans Pro"/>
                <a:sym typeface="Source Sans Pro"/>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Source Sans Pro"/>
                <a:ea typeface="Source Sans Pro"/>
                <a:cs typeface="Source Sans Pro"/>
                <a:sym typeface="Source Sans Pro"/>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Source Sans Pro"/>
                <a:ea typeface="Source Sans Pro"/>
                <a:cs typeface="Source Sans Pro"/>
                <a:sym typeface="Source Sans Pro"/>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Source Sans Pro"/>
                <a:ea typeface="Source Sans Pro"/>
                <a:cs typeface="Source Sans Pro"/>
                <a:sym typeface="Source Sans Pro"/>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Source Sans Pro"/>
                <a:ea typeface="Source Sans Pro"/>
                <a:cs typeface="Source Sans Pro"/>
                <a:sym typeface="Source Sans Pro"/>
              </a:defRPr>
            </a:lvl9pPr>
          </a:lstStyle>
          <a:p>
            <a:endParaRPr/>
          </a:p>
        </p:txBody>
      </p:sp>
      <p:sp>
        <p:nvSpPr>
          <p:cNvPr id="52" name="Google Shape;52;p15"/>
          <p:cNvSpPr>
            <a:spLocks noGrp="1"/>
          </p:cNvSpPr>
          <p:nvPr>
            <p:ph type="pic" idx="3"/>
          </p:nvPr>
        </p:nvSpPr>
        <p:spPr>
          <a:xfrm>
            <a:off x="5270518" y="844127"/>
            <a:ext cx="1643021" cy="3460736"/>
          </a:xfrm>
          <a:prstGeom prst="roundRect">
            <a:avLst>
              <a:gd name="adj" fmla="val 10027"/>
            </a:avLst>
          </a:prstGeom>
          <a:solidFill>
            <a:srgbClr val="BFBFBF"/>
          </a:solidFill>
          <a:ln>
            <a:noFill/>
          </a:ln>
        </p:spPr>
        <p:txBody>
          <a:bodyPr spcFirstLastPara="1" wrap="square" lIns="68575" tIns="34275" rIns="68575" bIns="34275" anchor="ctr" anchorCtr="0">
            <a:noAutofit/>
          </a:bodyPr>
          <a:lstStyle>
            <a:lvl1pPr marR="0" lvl="0" algn="ctr"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Source Sans Pro"/>
                <a:ea typeface="Source Sans Pro"/>
                <a:cs typeface="Source Sans Pro"/>
                <a:sym typeface="Source Sans Pro"/>
              </a:defRPr>
            </a:lvl1pPr>
            <a:lvl2pPr marR="0" lvl="1"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Source Sans Pro"/>
                <a:ea typeface="Source Sans Pro"/>
                <a:cs typeface="Source Sans Pro"/>
                <a:sym typeface="Source Sans Pro"/>
              </a:defRPr>
            </a:lvl2pPr>
            <a:lvl3pPr marR="0" lvl="2"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Source Sans Pro"/>
                <a:ea typeface="Source Sans Pro"/>
                <a:cs typeface="Source Sans Pro"/>
                <a:sym typeface="Source Sans Pro"/>
              </a:defRPr>
            </a:lvl3pPr>
            <a:lvl4pPr marR="0" lvl="3"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Source Sans Pro"/>
                <a:ea typeface="Source Sans Pro"/>
                <a:cs typeface="Source Sans Pro"/>
                <a:sym typeface="Source Sans Pro"/>
              </a:defRPr>
            </a:lvl4pPr>
            <a:lvl5pPr marR="0" lvl="4"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Source Sans Pro"/>
                <a:ea typeface="Source Sans Pro"/>
                <a:cs typeface="Source Sans Pro"/>
                <a:sym typeface="Source Sans Pro"/>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Source Sans Pro"/>
                <a:ea typeface="Source Sans Pro"/>
                <a:cs typeface="Source Sans Pro"/>
                <a:sym typeface="Source Sans Pro"/>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Source Sans Pro"/>
                <a:ea typeface="Source Sans Pro"/>
                <a:cs typeface="Source Sans Pro"/>
                <a:sym typeface="Source Sans Pro"/>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Source Sans Pro"/>
                <a:ea typeface="Source Sans Pro"/>
                <a:cs typeface="Source Sans Pro"/>
                <a:sym typeface="Source Sans Pro"/>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Source Sans Pro"/>
                <a:ea typeface="Source Sans Pro"/>
                <a:cs typeface="Source Sans Pro"/>
                <a:sym typeface="Source Sans Pro"/>
              </a:defRPr>
            </a:lvl9pPr>
          </a:lstStyle>
          <a:p>
            <a:endParaRPr/>
          </a:p>
        </p:txBody>
      </p:sp>
      <p:sp>
        <p:nvSpPr>
          <p:cNvPr id="53" name="Google Shape;53;p15"/>
          <p:cNvSpPr txBox="1">
            <a:spLocks noGrp="1"/>
          </p:cNvSpPr>
          <p:nvPr>
            <p:ph type="ctrTitle"/>
          </p:nvPr>
        </p:nvSpPr>
        <p:spPr>
          <a:xfrm>
            <a:off x="707037" y="768177"/>
            <a:ext cx="5145207" cy="1444899"/>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SzPts val="1100"/>
              <a:buNone/>
              <a:defRPr sz="3300" b="1">
                <a:solidFill>
                  <a:schemeClr val="dk1"/>
                </a:solidFill>
              </a:defRPr>
            </a:lvl1pPr>
            <a:lvl2pPr lvl="1" algn="l">
              <a:lnSpc>
                <a:spcPct val="90000"/>
              </a:lnSpc>
              <a:spcBef>
                <a:spcPts val="0"/>
              </a:spcBef>
              <a:spcAft>
                <a:spcPts val="0"/>
              </a:spcAft>
              <a:buSzPts val="1100"/>
              <a:buNone/>
              <a:defRPr/>
            </a:lvl2pPr>
            <a:lvl3pPr lvl="2" algn="l">
              <a:lnSpc>
                <a:spcPct val="90000"/>
              </a:lnSpc>
              <a:spcBef>
                <a:spcPts val="0"/>
              </a:spcBef>
              <a:spcAft>
                <a:spcPts val="0"/>
              </a:spcAft>
              <a:buSzPts val="1100"/>
              <a:buNone/>
              <a:defRPr/>
            </a:lvl3pPr>
            <a:lvl4pPr lvl="3" algn="l">
              <a:lnSpc>
                <a:spcPct val="90000"/>
              </a:lnSpc>
              <a:spcBef>
                <a:spcPts val="0"/>
              </a:spcBef>
              <a:spcAft>
                <a:spcPts val="0"/>
              </a:spcAft>
              <a:buSzPts val="1100"/>
              <a:buNone/>
              <a:defRPr/>
            </a:lvl4pPr>
            <a:lvl5pPr lvl="4" algn="l">
              <a:lnSpc>
                <a:spcPct val="90000"/>
              </a:lnSpc>
              <a:spcBef>
                <a:spcPts val="0"/>
              </a:spcBef>
              <a:spcAft>
                <a:spcPts val="0"/>
              </a:spcAft>
              <a:buSzPts val="1100"/>
              <a:buNone/>
              <a:defRPr/>
            </a:lvl5pPr>
            <a:lvl6pPr lvl="5" algn="l">
              <a:lnSpc>
                <a:spcPct val="90000"/>
              </a:lnSpc>
              <a:spcBef>
                <a:spcPts val="0"/>
              </a:spcBef>
              <a:spcAft>
                <a:spcPts val="0"/>
              </a:spcAft>
              <a:buSzPts val="1100"/>
              <a:buNone/>
              <a:defRPr/>
            </a:lvl6pPr>
            <a:lvl7pPr lvl="6" algn="l">
              <a:lnSpc>
                <a:spcPct val="90000"/>
              </a:lnSpc>
              <a:spcBef>
                <a:spcPts val="0"/>
              </a:spcBef>
              <a:spcAft>
                <a:spcPts val="0"/>
              </a:spcAft>
              <a:buSzPts val="1100"/>
              <a:buNone/>
              <a:defRPr/>
            </a:lvl7pPr>
            <a:lvl8pPr lvl="7" algn="l">
              <a:lnSpc>
                <a:spcPct val="90000"/>
              </a:lnSpc>
              <a:spcBef>
                <a:spcPts val="0"/>
              </a:spcBef>
              <a:spcAft>
                <a:spcPts val="0"/>
              </a:spcAft>
              <a:buSzPts val="1100"/>
              <a:buNone/>
              <a:defRPr/>
            </a:lvl8pPr>
            <a:lvl9pPr lvl="8" algn="l">
              <a:lnSpc>
                <a:spcPct val="90000"/>
              </a:lnSpc>
              <a:spcBef>
                <a:spcPts val="0"/>
              </a:spcBef>
              <a:spcAft>
                <a:spcPts val="0"/>
              </a:spcAft>
              <a:buSzPts val="1100"/>
              <a:buNone/>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16_Custom Layout">
  <p:cSld name="16_Custom Layout">
    <p:spTree>
      <p:nvGrpSpPr>
        <p:cNvPr id="1" name="Shape 54"/>
        <p:cNvGrpSpPr/>
        <p:nvPr/>
      </p:nvGrpSpPr>
      <p:grpSpPr>
        <a:xfrm>
          <a:off x="0" y="0"/>
          <a:ext cx="0" cy="0"/>
          <a:chOff x="0" y="0"/>
          <a:chExt cx="0" cy="0"/>
        </a:xfrm>
      </p:grpSpPr>
      <p:sp>
        <p:nvSpPr>
          <p:cNvPr id="55" name="Google Shape;55;p16"/>
          <p:cNvSpPr txBox="1">
            <a:spLocks noGrp="1"/>
          </p:cNvSpPr>
          <p:nvPr>
            <p:ph type="ctrTitle"/>
          </p:nvPr>
        </p:nvSpPr>
        <p:spPr>
          <a:xfrm>
            <a:off x="4880177" y="562994"/>
            <a:ext cx="5145207" cy="1444899"/>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SzPts val="1100"/>
              <a:buNone/>
              <a:defRPr sz="3300" b="1">
                <a:solidFill>
                  <a:schemeClr val="dk1"/>
                </a:solidFill>
              </a:defRPr>
            </a:lvl1pPr>
            <a:lvl2pPr lvl="1" algn="l">
              <a:lnSpc>
                <a:spcPct val="90000"/>
              </a:lnSpc>
              <a:spcBef>
                <a:spcPts val="0"/>
              </a:spcBef>
              <a:spcAft>
                <a:spcPts val="0"/>
              </a:spcAft>
              <a:buSzPts val="1100"/>
              <a:buNone/>
              <a:defRPr/>
            </a:lvl2pPr>
            <a:lvl3pPr lvl="2" algn="l">
              <a:lnSpc>
                <a:spcPct val="90000"/>
              </a:lnSpc>
              <a:spcBef>
                <a:spcPts val="0"/>
              </a:spcBef>
              <a:spcAft>
                <a:spcPts val="0"/>
              </a:spcAft>
              <a:buSzPts val="1100"/>
              <a:buNone/>
              <a:defRPr/>
            </a:lvl3pPr>
            <a:lvl4pPr lvl="3" algn="l">
              <a:lnSpc>
                <a:spcPct val="90000"/>
              </a:lnSpc>
              <a:spcBef>
                <a:spcPts val="0"/>
              </a:spcBef>
              <a:spcAft>
                <a:spcPts val="0"/>
              </a:spcAft>
              <a:buSzPts val="1100"/>
              <a:buNone/>
              <a:defRPr/>
            </a:lvl4pPr>
            <a:lvl5pPr lvl="4" algn="l">
              <a:lnSpc>
                <a:spcPct val="90000"/>
              </a:lnSpc>
              <a:spcBef>
                <a:spcPts val="0"/>
              </a:spcBef>
              <a:spcAft>
                <a:spcPts val="0"/>
              </a:spcAft>
              <a:buSzPts val="1100"/>
              <a:buNone/>
              <a:defRPr/>
            </a:lvl5pPr>
            <a:lvl6pPr lvl="5" algn="l">
              <a:lnSpc>
                <a:spcPct val="90000"/>
              </a:lnSpc>
              <a:spcBef>
                <a:spcPts val="0"/>
              </a:spcBef>
              <a:spcAft>
                <a:spcPts val="0"/>
              </a:spcAft>
              <a:buSzPts val="1100"/>
              <a:buNone/>
              <a:defRPr/>
            </a:lvl6pPr>
            <a:lvl7pPr lvl="6" algn="l">
              <a:lnSpc>
                <a:spcPct val="90000"/>
              </a:lnSpc>
              <a:spcBef>
                <a:spcPts val="0"/>
              </a:spcBef>
              <a:spcAft>
                <a:spcPts val="0"/>
              </a:spcAft>
              <a:buSzPts val="1100"/>
              <a:buNone/>
              <a:defRPr/>
            </a:lvl7pPr>
            <a:lvl8pPr lvl="7" algn="l">
              <a:lnSpc>
                <a:spcPct val="90000"/>
              </a:lnSpc>
              <a:spcBef>
                <a:spcPts val="0"/>
              </a:spcBef>
              <a:spcAft>
                <a:spcPts val="0"/>
              </a:spcAft>
              <a:buSzPts val="1100"/>
              <a:buNone/>
              <a:defRPr/>
            </a:lvl8pPr>
            <a:lvl9pPr lvl="8" algn="l">
              <a:lnSpc>
                <a:spcPct val="90000"/>
              </a:lnSpc>
              <a:spcBef>
                <a:spcPts val="0"/>
              </a:spcBef>
              <a:spcAft>
                <a:spcPts val="0"/>
              </a:spcAft>
              <a:buSzPts val="1100"/>
              <a:buNone/>
              <a:defRPr/>
            </a:lvl9pPr>
          </a:lstStyle>
          <a:p>
            <a:endParaRPr/>
          </a:p>
        </p:txBody>
      </p:sp>
      <p:sp>
        <p:nvSpPr>
          <p:cNvPr id="56" name="Google Shape;56;p16"/>
          <p:cNvSpPr>
            <a:spLocks noGrp="1"/>
          </p:cNvSpPr>
          <p:nvPr>
            <p:ph type="pic" idx="2"/>
          </p:nvPr>
        </p:nvSpPr>
        <p:spPr>
          <a:xfrm>
            <a:off x="-34724" y="1310833"/>
            <a:ext cx="4010628" cy="2526175"/>
          </a:xfrm>
          <a:prstGeom prst="rect">
            <a:avLst/>
          </a:prstGeom>
          <a:solidFill>
            <a:srgbClr val="BFBFBF"/>
          </a:solidFill>
          <a:ln>
            <a:noFill/>
          </a:ln>
        </p:spPr>
        <p:txBody>
          <a:bodyPr spcFirstLastPara="1" wrap="square" lIns="68575" tIns="34275" rIns="68575" bIns="34275" anchor="ctr" anchorCtr="0">
            <a:noAutofit/>
          </a:bodyPr>
          <a:lstStyle>
            <a:lvl1pPr marR="0" lvl="0" algn="ctr"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Source Sans Pro"/>
                <a:ea typeface="Source Sans Pro"/>
                <a:cs typeface="Source Sans Pro"/>
                <a:sym typeface="Source Sans Pro"/>
              </a:defRPr>
            </a:lvl1pPr>
            <a:lvl2pPr marR="0" lvl="1"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Source Sans Pro"/>
                <a:ea typeface="Source Sans Pro"/>
                <a:cs typeface="Source Sans Pro"/>
                <a:sym typeface="Source Sans Pro"/>
              </a:defRPr>
            </a:lvl2pPr>
            <a:lvl3pPr marR="0" lvl="2"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Source Sans Pro"/>
                <a:ea typeface="Source Sans Pro"/>
                <a:cs typeface="Source Sans Pro"/>
                <a:sym typeface="Source Sans Pro"/>
              </a:defRPr>
            </a:lvl3pPr>
            <a:lvl4pPr marR="0" lvl="3"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Source Sans Pro"/>
                <a:ea typeface="Source Sans Pro"/>
                <a:cs typeface="Source Sans Pro"/>
                <a:sym typeface="Source Sans Pro"/>
              </a:defRPr>
            </a:lvl4pPr>
            <a:lvl5pPr marR="0" lvl="4"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Source Sans Pro"/>
                <a:ea typeface="Source Sans Pro"/>
                <a:cs typeface="Source Sans Pro"/>
                <a:sym typeface="Source Sans Pro"/>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Source Sans Pro"/>
                <a:ea typeface="Source Sans Pro"/>
                <a:cs typeface="Source Sans Pro"/>
                <a:sym typeface="Source Sans Pro"/>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Source Sans Pro"/>
                <a:ea typeface="Source Sans Pro"/>
                <a:cs typeface="Source Sans Pro"/>
                <a:sym typeface="Source Sans Pro"/>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Source Sans Pro"/>
                <a:ea typeface="Source Sans Pro"/>
                <a:cs typeface="Source Sans Pro"/>
                <a:sym typeface="Source Sans Pro"/>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Source Sans Pro"/>
                <a:ea typeface="Source Sans Pro"/>
                <a:cs typeface="Source Sans Pro"/>
                <a:sym typeface="Source Sans Pro"/>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17_Custom Layout">
  <p:cSld name="17_Custom Layout">
    <p:spTree>
      <p:nvGrpSpPr>
        <p:cNvPr id="1" name="Shape 57"/>
        <p:cNvGrpSpPr/>
        <p:nvPr/>
      </p:nvGrpSpPr>
      <p:grpSpPr>
        <a:xfrm>
          <a:off x="0" y="0"/>
          <a:ext cx="0" cy="0"/>
          <a:chOff x="0" y="0"/>
          <a:chExt cx="0" cy="0"/>
        </a:xfrm>
      </p:grpSpPr>
      <p:sp>
        <p:nvSpPr>
          <p:cNvPr id="58" name="Google Shape;58;p17"/>
          <p:cNvSpPr txBox="1">
            <a:spLocks noGrp="1"/>
          </p:cNvSpPr>
          <p:nvPr>
            <p:ph type="ctrTitle"/>
          </p:nvPr>
        </p:nvSpPr>
        <p:spPr>
          <a:xfrm>
            <a:off x="1999396" y="511868"/>
            <a:ext cx="5145207" cy="859732"/>
          </a:xfrm>
          <a:prstGeom prst="rect">
            <a:avLst/>
          </a:prstGeom>
          <a:noFill/>
          <a:ln>
            <a:noFill/>
          </a:ln>
        </p:spPr>
        <p:txBody>
          <a:bodyPr spcFirstLastPara="1" wrap="square" lIns="68575" tIns="34275" rIns="68575" bIns="34275" anchor="ctr" anchorCtr="0">
            <a:noAutofit/>
          </a:bodyPr>
          <a:lstStyle>
            <a:lvl1pPr lvl="0" algn="ctr">
              <a:lnSpc>
                <a:spcPct val="90000"/>
              </a:lnSpc>
              <a:spcBef>
                <a:spcPts val="0"/>
              </a:spcBef>
              <a:spcAft>
                <a:spcPts val="0"/>
              </a:spcAft>
              <a:buSzPts val="1100"/>
              <a:buNone/>
              <a:defRPr sz="3300" b="1">
                <a:solidFill>
                  <a:schemeClr val="dk1"/>
                </a:solidFill>
              </a:defRPr>
            </a:lvl1pPr>
            <a:lvl2pPr lvl="1" algn="l">
              <a:lnSpc>
                <a:spcPct val="90000"/>
              </a:lnSpc>
              <a:spcBef>
                <a:spcPts val="0"/>
              </a:spcBef>
              <a:spcAft>
                <a:spcPts val="0"/>
              </a:spcAft>
              <a:buSzPts val="1100"/>
              <a:buNone/>
              <a:defRPr/>
            </a:lvl2pPr>
            <a:lvl3pPr lvl="2" algn="l">
              <a:lnSpc>
                <a:spcPct val="90000"/>
              </a:lnSpc>
              <a:spcBef>
                <a:spcPts val="0"/>
              </a:spcBef>
              <a:spcAft>
                <a:spcPts val="0"/>
              </a:spcAft>
              <a:buSzPts val="1100"/>
              <a:buNone/>
              <a:defRPr/>
            </a:lvl3pPr>
            <a:lvl4pPr lvl="3" algn="l">
              <a:lnSpc>
                <a:spcPct val="90000"/>
              </a:lnSpc>
              <a:spcBef>
                <a:spcPts val="0"/>
              </a:spcBef>
              <a:spcAft>
                <a:spcPts val="0"/>
              </a:spcAft>
              <a:buSzPts val="1100"/>
              <a:buNone/>
              <a:defRPr/>
            </a:lvl4pPr>
            <a:lvl5pPr lvl="4" algn="l">
              <a:lnSpc>
                <a:spcPct val="90000"/>
              </a:lnSpc>
              <a:spcBef>
                <a:spcPts val="0"/>
              </a:spcBef>
              <a:spcAft>
                <a:spcPts val="0"/>
              </a:spcAft>
              <a:buSzPts val="1100"/>
              <a:buNone/>
              <a:defRPr/>
            </a:lvl5pPr>
            <a:lvl6pPr lvl="5" algn="l">
              <a:lnSpc>
                <a:spcPct val="90000"/>
              </a:lnSpc>
              <a:spcBef>
                <a:spcPts val="0"/>
              </a:spcBef>
              <a:spcAft>
                <a:spcPts val="0"/>
              </a:spcAft>
              <a:buSzPts val="1100"/>
              <a:buNone/>
              <a:defRPr/>
            </a:lvl6pPr>
            <a:lvl7pPr lvl="6" algn="l">
              <a:lnSpc>
                <a:spcPct val="90000"/>
              </a:lnSpc>
              <a:spcBef>
                <a:spcPts val="0"/>
              </a:spcBef>
              <a:spcAft>
                <a:spcPts val="0"/>
              </a:spcAft>
              <a:buSzPts val="1100"/>
              <a:buNone/>
              <a:defRPr/>
            </a:lvl7pPr>
            <a:lvl8pPr lvl="7" algn="l">
              <a:lnSpc>
                <a:spcPct val="90000"/>
              </a:lnSpc>
              <a:spcBef>
                <a:spcPts val="0"/>
              </a:spcBef>
              <a:spcAft>
                <a:spcPts val="0"/>
              </a:spcAft>
              <a:buSzPts val="1100"/>
              <a:buNone/>
              <a:defRPr/>
            </a:lvl8pPr>
            <a:lvl9pPr lvl="8" algn="l">
              <a:lnSpc>
                <a:spcPct val="90000"/>
              </a:lnSpc>
              <a:spcBef>
                <a:spcPts val="0"/>
              </a:spcBef>
              <a:spcAft>
                <a:spcPts val="0"/>
              </a:spcAft>
              <a:buSzPts val="1100"/>
              <a:buNone/>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18_Custom Layout">
  <p:cSld name="18_Custom Layout">
    <p:spTree>
      <p:nvGrpSpPr>
        <p:cNvPr id="1" name="Shape 59"/>
        <p:cNvGrpSpPr/>
        <p:nvPr/>
      </p:nvGrpSpPr>
      <p:grpSpPr>
        <a:xfrm>
          <a:off x="0" y="0"/>
          <a:ext cx="0" cy="0"/>
          <a:chOff x="0" y="0"/>
          <a:chExt cx="0" cy="0"/>
        </a:xfrm>
      </p:grpSpPr>
      <p:sp>
        <p:nvSpPr>
          <p:cNvPr id="60" name="Google Shape;60;p18"/>
          <p:cNvSpPr txBox="1">
            <a:spLocks noGrp="1"/>
          </p:cNvSpPr>
          <p:nvPr>
            <p:ph type="ctrTitle"/>
          </p:nvPr>
        </p:nvSpPr>
        <p:spPr>
          <a:xfrm>
            <a:off x="5119253" y="500651"/>
            <a:ext cx="5145207" cy="1444899"/>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SzPts val="1100"/>
              <a:buNone/>
              <a:defRPr sz="3300" b="1">
                <a:solidFill>
                  <a:schemeClr val="dk1"/>
                </a:solidFill>
              </a:defRPr>
            </a:lvl1pPr>
            <a:lvl2pPr lvl="1" algn="l">
              <a:lnSpc>
                <a:spcPct val="90000"/>
              </a:lnSpc>
              <a:spcBef>
                <a:spcPts val="0"/>
              </a:spcBef>
              <a:spcAft>
                <a:spcPts val="0"/>
              </a:spcAft>
              <a:buSzPts val="1100"/>
              <a:buNone/>
              <a:defRPr/>
            </a:lvl2pPr>
            <a:lvl3pPr lvl="2" algn="l">
              <a:lnSpc>
                <a:spcPct val="90000"/>
              </a:lnSpc>
              <a:spcBef>
                <a:spcPts val="0"/>
              </a:spcBef>
              <a:spcAft>
                <a:spcPts val="0"/>
              </a:spcAft>
              <a:buSzPts val="1100"/>
              <a:buNone/>
              <a:defRPr/>
            </a:lvl3pPr>
            <a:lvl4pPr lvl="3" algn="l">
              <a:lnSpc>
                <a:spcPct val="90000"/>
              </a:lnSpc>
              <a:spcBef>
                <a:spcPts val="0"/>
              </a:spcBef>
              <a:spcAft>
                <a:spcPts val="0"/>
              </a:spcAft>
              <a:buSzPts val="1100"/>
              <a:buNone/>
              <a:defRPr/>
            </a:lvl4pPr>
            <a:lvl5pPr lvl="4" algn="l">
              <a:lnSpc>
                <a:spcPct val="90000"/>
              </a:lnSpc>
              <a:spcBef>
                <a:spcPts val="0"/>
              </a:spcBef>
              <a:spcAft>
                <a:spcPts val="0"/>
              </a:spcAft>
              <a:buSzPts val="1100"/>
              <a:buNone/>
              <a:defRPr/>
            </a:lvl5pPr>
            <a:lvl6pPr lvl="5" algn="l">
              <a:lnSpc>
                <a:spcPct val="90000"/>
              </a:lnSpc>
              <a:spcBef>
                <a:spcPts val="0"/>
              </a:spcBef>
              <a:spcAft>
                <a:spcPts val="0"/>
              </a:spcAft>
              <a:buSzPts val="1100"/>
              <a:buNone/>
              <a:defRPr/>
            </a:lvl6pPr>
            <a:lvl7pPr lvl="6" algn="l">
              <a:lnSpc>
                <a:spcPct val="90000"/>
              </a:lnSpc>
              <a:spcBef>
                <a:spcPts val="0"/>
              </a:spcBef>
              <a:spcAft>
                <a:spcPts val="0"/>
              </a:spcAft>
              <a:buSzPts val="1100"/>
              <a:buNone/>
              <a:defRPr/>
            </a:lvl7pPr>
            <a:lvl8pPr lvl="7" algn="l">
              <a:lnSpc>
                <a:spcPct val="90000"/>
              </a:lnSpc>
              <a:spcBef>
                <a:spcPts val="0"/>
              </a:spcBef>
              <a:spcAft>
                <a:spcPts val="0"/>
              </a:spcAft>
              <a:buSzPts val="1100"/>
              <a:buNone/>
              <a:defRPr/>
            </a:lvl8pPr>
            <a:lvl9pPr lvl="8" algn="l">
              <a:lnSpc>
                <a:spcPct val="90000"/>
              </a:lnSpc>
              <a:spcBef>
                <a:spcPts val="0"/>
              </a:spcBef>
              <a:spcAft>
                <a:spcPts val="0"/>
              </a:spcAft>
              <a:buSzPts val="1100"/>
              <a:buNone/>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19_Custom Layout">
  <p:cSld name="19_Custom Layout">
    <p:spTree>
      <p:nvGrpSpPr>
        <p:cNvPr id="1" name="Shape 61"/>
        <p:cNvGrpSpPr/>
        <p:nvPr/>
      </p:nvGrpSpPr>
      <p:grpSpPr>
        <a:xfrm>
          <a:off x="0" y="0"/>
          <a:ext cx="0" cy="0"/>
          <a:chOff x="0" y="0"/>
          <a:chExt cx="0" cy="0"/>
        </a:xfrm>
      </p:grpSpPr>
      <p:sp>
        <p:nvSpPr>
          <p:cNvPr id="62" name="Google Shape;62;p19"/>
          <p:cNvSpPr txBox="1">
            <a:spLocks noGrp="1"/>
          </p:cNvSpPr>
          <p:nvPr>
            <p:ph type="ctrTitle"/>
          </p:nvPr>
        </p:nvSpPr>
        <p:spPr>
          <a:xfrm>
            <a:off x="707037" y="829637"/>
            <a:ext cx="5145207" cy="1444899"/>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SzPts val="1100"/>
              <a:buNone/>
              <a:defRPr sz="3300" b="1">
                <a:solidFill>
                  <a:schemeClr val="dk1"/>
                </a:solidFill>
              </a:defRPr>
            </a:lvl1pPr>
            <a:lvl2pPr lvl="1" algn="l">
              <a:lnSpc>
                <a:spcPct val="90000"/>
              </a:lnSpc>
              <a:spcBef>
                <a:spcPts val="0"/>
              </a:spcBef>
              <a:spcAft>
                <a:spcPts val="0"/>
              </a:spcAft>
              <a:buSzPts val="1100"/>
              <a:buNone/>
              <a:defRPr/>
            </a:lvl2pPr>
            <a:lvl3pPr lvl="2" algn="l">
              <a:lnSpc>
                <a:spcPct val="90000"/>
              </a:lnSpc>
              <a:spcBef>
                <a:spcPts val="0"/>
              </a:spcBef>
              <a:spcAft>
                <a:spcPts val="0"/>
              </a:spcAft>
              <a:buSzPts val="1100"/>
              <a:buNone/>
              <a:defRPr/>
            </a:lvl3pPr>
            <a:lvl4pPr lvl="3" algn="l">
              <a:lnSpc>
                <a:spcPct val="90000"/>
              </a:lnSpc>
              <a:spcBef>
                <a:spcPts val="0"/>
              </a:spcBef>
              <a:spcAft>
                <a:spcPts val="0"/>
              </a:spcAft>
              <a:buSzPts val="1100"/>
              <a:buNone/>
              <a:defRPr/>
            </a:lvl4pPr>
            <a:lvl5pPr lvl="4" algn="l">
              <a:lnSpc>
                <a:spcPct val="90000"/>
              </a:lnSpc>
              <a:spcBef>
                <a:spcPts val="0"/>
              </a:spcBef>
              <a:spcAft>
                <a:spcPts val="0"/>
              </a:spcAft>
              <a:buSzPts val="1100"/>
              <a:buNone/>
              <a:defRPr/>
            </a:lvl5pPr>
            <a:lvl6pPr lvl="5" algn="l">
              <a:lnSpc>
                <a:spcPct val="90000"/>
              </a:lnSpc>
              <a:spcBef>
                <a:spcPts val="0"/>
              </a:spcBef>
              <a:spcAft>
                <a:spcPts val="0"/>
              </a:spcAft>
              <a:buSzPts val="1100"/>
              <a:buNone/>
              <a:defRPr/>
            </a:lvl6pPr>
            <a:lvl7pPr lvl="6" algn="l">
              <a:lnSpc>
                <a:spcPct val="90000"/>
              </a:lnSpc>
              <a:spcBef>
                <a:spcPts val="0"/>
              </a:spcBef>
              <a:spcAft>
                <a:spcPts val="0"/>
              </a:spcAft>
              <a:buSzPts val="1100"/>
              <a:buNone/>
              <a:defRPr/>
            </a:lvl7pPr>
            <a:lvl8pPr lvl="7" algn="l">
              <a:lnSpc>
                <a:spcPct val="90000"/>
              </a:lnSpc>
              <a:spcBef>
                <a:spcPts val="0"/>
              </a:spcBef>
              <a:spcAft>
                <a:spcPts val="0"/>
              </a:spcAft>
              <a:buSzPts val="1100"/>
              <a:buNone/>
              <a:defRPr/>
            </a:lvl8pPr>
            <a:lvl9pPr lvl="8" algn="l">
              <a:lnSpc>
                <a:spcPct val="90000"/>
              </a:lnSpc>
              <a:spcBef>
                <a:spcPts val="0"/>
              </a:spcBef>
              <a:spcAft>
                <a:spcPts val="0"/>
              </a:spcAft>
              <a:buSzPts val="1100"/>
              <a:buNone/>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20_Custom Layout">
  <p:cSld name="20_Custom Layout">
    <p:spTree>
      <p:nvGrpSpPr>
        <p:cNvPr id="1" name="Shape 63"/>
        <p:cNvGrpSpPr/>
        <p:nvPr/>
      </p:nvGrpSpPr>
      <p:grpSpPr>
        <a:xfrm>
          <a:off x="0" y="0"/>
          <a:ext cx="0" cy="0"/>
          <a:chOff x="0" y="0"/>
          <a:chExt cx="0" cy="0"/>
        </a:xfrm>
      </p:grpSpPr>
      <p:sp>
        <p:nvSpPr>
          <p:cNvPr id="64" name="Google Shape;64;p20"/>
          <p:cNvSpPr txBox="1">
            <a:spLocks noGrp="1"/>
          </p:cNvSpPr>
          <p:nvPr>
            <p:ph type="ctrTitle"/>
          </p:nvPr>
        </p:nvSpPr>
        <p:spPr>
          <a:xfrm>
            <a:off x="4884864" y="555340"/>
            <a:ext cx="5145207" cy="1444899"/>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SzPts val="1100"/>
              <a:buNone/>
              <a:defRPr sz="3300" b="1">
                <a:solidFill>
                  <a:schemeClr val="dk1"/>
                </a:solidFill>
              </a:defRPr>
            </a:lvl1pPr>
            <a:lvl2pPr lvl="1" algn="l">
              <a:lnSpc>
                <a:spcPct val="90000"/>
              </a:lnSpc>
              <a:spcBef>
                <a:spcPts val="0"/>
              </a:spcBef>
              <a:spcAft>
                <a:spcPts val="0"/>
              </a:spcAft>
              <a:buSzPts val="1100"/>
              <a:buNone/>
              <a:defRPr/>
            </a:lvl2pPr>
            <a:lvl3pPr lvl="2" algn="l">
              <a:lnSpc>
                <a:spcPct val="90000"/>
              </a:lnSpc>
              <a:spcBef>
                <a:spcPts val="0"/>
              </a:spcBef>
              <a:spcAft>
                <a:spcPts val="0"/>
              </a:spcAft>
              <a:buSzPts val="1100"/>
              <a:buNone/>
              <a:defRPr/>
            </a:lvl3pPr>
            <a:lvl4pPr lvl="3" algn="l">
              <a:lnSpc>
                <a:spcPct val="90000"/>
              </a:lnSpc>
              <a:spcBef>
                <a:spcPts val="0"/>
              </a:spcBef>
              <a:spcAft>
                <a:spcPts val="0"/>
              </a:spcAft>
              <a:buSzPts val="1100"/>
              <a:buNone/>
              <a:defRPr/>
            </a:lvl4pPr>
            <a:lvl5pPr lvl="4" algn="l">
              <a:lnSpc>
                <a:spcPct val="90000"/>
              </a:lnSpc>
              <a:spcBef>
                <a:spcPts val="0"/>
              </a:spcBef>
              <a:spcAft>
                <a:spcPts val="0"/>
              </a:spcAft>
              <a:buSzPts val="1100"/>
              <a:buNone/>
              <a:defRPr/>
            </a:lvl5pPr>
            <a:lvl6pPr lvl="5" algn="l">
              <a:lnSpc>
                <a:spcPct val="90000"/>
              </a:lnSpc>
              <a:spcBef>
                <a:spcPts val="0"/>
              </a:spcBef>
              <a:spcAft>
                <a:spcPts val="0"/>
              </a:spcAft>
              <a:buSzPts val="1100"/>
              <a:buNone/>
              <a:defRPr/>
            </a:lvl6pPr>
            <a:lvl7pPr lvl="6" algn="l">
              <a:lnSpc>
                <a:spcPct val="90000"/>
              </a:lnSpc>
              <a:spcBef>
                <a:spcPts val="0"/>
              </a:spcBef>
              <a:spcAft>
                <a:spcPts val="0"/>
              </a:spcAft>
              <a:buSzPts val="1100"/>
              <a:buNone/>
              <a:defRPr/>
            </a:lvl7pPr>
            <a:lvl8pPr lvl="7" algn="l">
              <a:lnSpc>
                <a:spcPct val="90000"/>
              </a:lnSpc>
              <a:spcBef>
                <a:spcPts val="0"/>
              </a:spcBef>
              <a:spcAft>
                <a:spcPts val="0"/>
              </a:spcAft>
              <a:buSzPts val="1100"/>
              <a:buNone/>
              <a:defRPr/>
            </a:lvl8pPr>
            <a:lvl9pPr lvl="8" algn="l">
              <a:lnSpc>
                <a:spcPct val="90000"/>
              </a:lnSpc>
              <a:spcBef>
                <a:spcPts val="0"/>
              </a:spcBef>
              <a:spcAft>
                <a:spcPts val="0"/>
              </a:spcAft>
              <a:buSzPts val="1100"/>
              <a:buNon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5_Custom Layout">
  <p:cSld name="5_Custom Layout">
    <p:spTree>
      <p:nvGrpSpPr>
        <p:cNvPr id="1" name="Shape 12"/>
        <p:cNvGrpSpPr/>
        <p:nvPr/>
      </p:nvGrpSpPr>
      <p:grpSpPr>
        <a:xfrm>
          <a:off x="0" y="0"/>
          <a:ext cx="0" cy="0"/>
          <a:chOff x="0" y="0"/>
          <a:chExt cx="0" cy="0"/>
        </a:xfrm>
      </p:grpSpPr>
      <p:sp>
        <p:nvSpPr>
          <p:cNvPr id="13" name="Google Shape;13;p3"/>
          <p:cNvSpPr txBox="1">
            <a:spLocks noGrp="1"/>
          </p:cNvSpPr>
          <p:nvPr>
            <p:ph type="ctrTitle"/>
          </p:nvPr>
        </p:nvSpPr>
        <p:spPr>
          <a:xfrm>
            <a:off x="740404" y="501601"/>
            <a:ext cx="5145207" cy="1444899"/>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SzPts val="1100"/>
              <a:buNone/>
              <a:defRPr sz="3300" b="1">
                <a:solidFill>
                  <a:schemeClr val="dk1"/>
                </a:solidFill>
              </a:defRPr>
            </a:lvl1pPr>
            <a:lvl2pPr lvl="1" algn="l">
              <a:lnSpc>
                <a:spcPct val="90000"/>
              </a:lnSpc>
              <a:spcBef>
                <a:spcPts val="0"/>
              </a:spcBef>
              <a:spcAft>
                <a:spcPts val="0"/>
              </a:spcAft>
              <a:buSzPts val="1100"/>
              <a:buNone/>
              <a:defRPr/>
            </a:lvl2pPr>
            <a:lvl3pPr lvl="2" algn="l">
              <a:lnSpc>
                <a:spcPct val="90000"/>
              </a:lnSpc>
              <a:spcBef>
                <a:spcPts val="0"/>
              </a:spcBef>
              <a:spcAft>
                <a:spcPts val="0"/>
              </a:spcAft>
              <a:buSzPts val="1100"/>
              <a:buNone/>
              <a:defRPr/>
            </a:lvl3pPr>
            <a:lvl4pPr lvl="3" algn="l">
              <a:lnSpc>
                <a:spcPct val="90000"/>
              </a:lnSpc>
              <a:spcBef>
                <a:spcPts val="0"/>
              </a:spcBef>
              <a:spcAft>
                <a:spcPts val="0"/>
              </a:spcAft>
              <a:buSzPts val="1100"/>
              <a:buNone/>
              <a:defRPr/>
            </a:lvl4pPr>
            <a:lvl5pPr lvl="4" algn="l">
              <a:lnSpc>
                <a:spcPct val="90000"/>
              </a:lnSpc>
              <a:spcBef>
                <a:spcPts val="0"/>
              </a:spcBef>
              <a:spcAft>
                <a:spcPts val="0"/>
              </a:spcAft>
              <a:buSzPts val="1100"/>
              <a:buNone/>
              <a:defRPr/>
            </a:lvl5pPr>
            <a:lvl6pPr lvl="5" algn="l">
              <a:lnSpc>
                <a:spcPct val="90000"/>
              </a:lnSpc>
              <a:spcBef>
                <a:spcPts val="0"/>
              </a:spcBef>
              <a:spcAft>
                <a:spcPts val="0"/>
              </a:spcAft>
              <a:buSzPts val="1100"/>
              <a:buNone/>
              <a:defRPr/>
            </a:lvl6pPr>
            <a:lvl7pPr lvl="6" algn="l">
              <a:lnSpc>
                <a:spcPct val="90000"/>
              </a:lnSpc>
              <a:spcBef>
                <a:spcPts val="0"/>
              </a:spcBef>
              <a:spcAft>
                <a:spcPts val="0"/>
              </a:spcAft>
              <a:buSzPts val="1100"/>
              <a:buNone/>
              <a:defRPr/>
            </a:lvl7pPr>
            <a:lvl8pPr lvl="7" algn="l">
              <a:lnSpc>
                <a:spcPct val="90000"/>
              </a:lnSpc>
              <a:spcBef>
                <a:spcPts val="0"/>
              </a:spcBef>
              <a:spcAft>
                <a:spcPts val="0"/>
              </a:spcAft>
              <a:buSzPts val="1100"/>
              <a:buNone/>
              <a:defRPr/>
            </a:lvl8pPr>
            <a:lvl9pPr lvl="8" algn="l">
              <a:lnSpc>
                <a:spcPct val="90000"/>
              </a:lnSpc>
              <a:spcBef>
                <a:spcPts val="0"/>
              </a:spcBef>
              <a:spcAft>
                <a:spcPts val="0"/>
              </a:spcAft>
              <a:buSzPts val="1100"/>
              <a:buNone/>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21_Custom Layout">
  <p:cSld name="21_Custom Layout">
    <p:spTree>
      <p:nvGrpSpPr>
        <p:cNvPr id="1" name="Shape 65"/>
        <p:cNvGrpSpPr/>
        <p:nvPr/>
      </p:nvGrpSpPr>
      <p:grpSpPr>
        <a:xfrm>
          <a:off x="0" y="0"/>
          <a:ext cx="0" cy="0"/>
          <a:chOff x="0" y="0"/>
          <a:chExt cx="0" cy="0"/>
        </a:xfrm>
      </p:grpSpPr>
      <p:sp>
        <p:nvSpPr>
          <p:cNvPr id="66" name="Google Shape;66;p21"/>
          <p:cNvSpPr txBox="1">
            <a:spLocks noGrp="1"/>
          </p:cNvSpPr>
          <p:nvPr>
            <p:ph type="ctrTitle"/>
          </p:nvPr>
        </p:nvSpPr>
        <p:spPr>
          <a:xfrm>
            <a:off x="637589" y="899087"/>
            <a:ext cx="5145207" cy="1444899"/>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SzPts val="1100"/>
              <a:buNone/>
              <a:defRPr sz="3300" b="1">
                <a:solidFill>
                  <a:schemeClr val="dk1"/>
                </a:solidFill>
              </a:defRPr>
            </a:lvl1pPr>
            <a:lvl2pPr lvl="1" algn="l">
              <a:lnSpc>
                <a:spcPct val="90000"/>
              </a:lnSpc>
              <a:spcBef>
                <a:spcPts val="0"/>
              </a:spcBef>
              <a:spcAft>
                <a:spcPts val="0"/>
              </a:spcAft>
              <a:buSzPts val="1100"/>
              <a:buNone/>
              <a:defRPr/>
            </a:lvl2pPr>
            <a:lvl3pPr lvl="2" algn="l">
              <a:lnSpc>
                <a:spcPct val="90000"/>
              </a:lnSpc>
              <a:spcBef>
                <a:spcPts val="0"/>
              </a:spcBef>
              <a:spcAft>
                <a:spcPts val="0"/>
              </a:spcAft>
              <a:buSzPts val="1100"/>
              <a:buNone/>
              <a:defRPr/>
            </a:lvl3pPr>
            <a:lvl4pPr lvl="3" algn="l">
              <a:lnSpc>
                <a:spcPct val="90000"/>
              </a:lnSpc>
              <a:spcBef>
                <a:spcPts val="0"/>
              </a:spcBef>
              <a:spcAft>
                <a:spcPts val="0"/>
              </a:spcAft>
              <a:buSzPts val="1100"/>
              <a:buNone/>
              <a:defRPr/>
            </a:lvl4pPr>
            <a:lvl5pPr lvl="4" algn="l">
              <a:lnSpc>
                <a:spcPct val="90000"/>
              </a:lnSpc>
              <a:spcBef>
                <a:spcPts val="0"/>
              </a:spcBef>
              <a:spcAft>
                <a:spcPts val="0"/>
              </a:spcAft>
              <a:buSzPts val="1100"/>
              <a:buNone/>
              <a:defRPr/>
            </a:lvl5pPr>
            <a:lvl6pPr lvl="5" algn="l">
              <a:lnSpc>
                <a:spcPct val="90000"/>
              </a:lnSpc>
              <a:spcBef>
                <a:spcPts val="0"/>
              </a:spcBef>
              <a:spcAft>
                <a:spcPts val="0"/>
              </a:spcAft>
              <a:buSzPts val="1100"/>
              <a:buNone/>
              <a:defRPr/>
            </a:lvl6pPr>
            <a:lvl7pPr lvl="6" algn="l">
              <a:lnSpc>
                <a:spcPct val="90000"/>
              </a:lnSpc>
              <a:spcBef>
                <a:spcPts val="0"/>
              </a:spcBef>
              <a:spcAft>
                <a:spcPts val="0"/>
              </a:spcAft>
              <a:buSzPts val="1100"/>
              <a:buNone/>
              <a:defRPr/>
            </a:lvl7pPr>
            <a:lvl8pPr lvl="7" algn="l">
              <a:lnSpc>
                <a:spcPct val="90000"/>
              </a:lnSpc>
              <a:spcBef>
                <a:spcPts val="0"/>
              </a:spcBef>
              <a:spcAft>
                <a:spcPts val="0"/>
              </a:spcAft>
              <a:buSzPts val="1100"/>
              <a:buNone/>
              <a:defRPr/>
            </a:lvl8pPr>
            <a:lvl9pPr lvl="8" algn="l">
              <a:lnSpc>
                <a:spcPct val="90000"/>
              </a:lnSpc>
              <a:spcBef>
                <a:spcPts val="0"/>
              </a:spcBef>
              <a:spcAft>
                <a:spcPts val="0"/>
              </a:spcAft>
              <a:buSzPts val="1100"/>
              <a:buNone/>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22_Custom Layout">
  <p:cSld name="22_Custom Layout">
    <p:spTree>
      <p:nvGrpSpPr>
        <p:cNvPr id="1" name="Shape 67"/>
        <p:cNvGrpSpPr/>
        <p:nvPr/>
      </p:nvGrpSpPr>
      <p:grpSpPr>
        <a:xfrm>
          <a:off x="0" y="0"/>
          <a:ext cx="0" cy="0"/>
          <a:chOff x="0" y="0"/>
          <a:chExt cx="0" cy="0"/>
        </a:xfrm>
      </p:grpSpPr>
      <p:sp>
        <p:nvSpPr>
          <p:cNvPr id="68" name="Google Shape;68;p22"/>
          <p:cNvSpPr>
            <a:spLocks noGrp="1"/>
          </p:cNvSpPr>
          <p:nvPr>
            <p:ph type="pic" idx="2"/>
          </p:nvPr>
        </p:nvSpPr>
        <p:spPr>
          <a:xfrm>
            <a:off x="372285" y="709745"/>
            <a:ext cx="1944194" cy="1972495"/>
          </a:xfrm>
          <a:prstGeom prst="roundRect">
            <a:avLst>
              <a:gd name="adj" fmla="val 10027"/>
            </a:avLst>
          </a:prstGeom>
          <a:solidFill>
            <a:srgbClr val="BFBFBF"/>
          </a:solidFill>
          <a:ln>
            <a:noFill/>
          </a:ln>
        </p:spPr>
        <p:txBody>
          <a:bodyPr spcFirstLastPara="1" wrap="square" lIns="68575" tIns="34275" rIns="68575" bIns="34275" anchor="ctr" anchorCtr="0">
            <a:noAutofit/>
          </a:bodyPr>
          <a:lstStyle>
            <a:lvl1pPr marR="0" lvl="0" algn="ctr" rtl="0">
              <a:lnSpc>
                <a:spcPct val="90000"/>
              </a:lnSpc>
              <a:spcBef>
                <a:spcPts val="800"/>
              </a:spcBef>
              <a:spcAft>
                <a:spcPts val="0"/>
              </a:spcAft>
              <a:buClr>
                <a:schemeClr val="dk1"/>
              </a:buClr>
              <a:buSzPts val="900"/>
              <a:buFont typeface="Arial"/>
              <a:buChar char="•"/>
              <a:defRPr sz="900" b="0" i="0" u="none" strike="noStrike" cap="none">
                <a:solidFill>
                  <a:schemeClr val="dk1"/>
                </a:solidFill>
                <a:latin typeface="Source Sans Pro"/>
                <a:ea typeface="Source Sans Pro"/>
                <a:cs typeface="Source Sans Pro"/>
                <a:sym typeface="Source Sans Pro"/>
              </a:defRPr>
            </a:lvl1pPr>
            <a:lvl2pPr marR="0" lvl="1"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Source Sans Pro"/>
                <a:ea typeface="Source Sans Pro"/>
                <a:cs typeface="Source Sans Pro"/>
                <a:sym typeface="Source Sans Pro"/>
              </a:defRPr>
            </a:lvl2pPr>
            <a:lvl3pPr marR="0" lvl="2"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Source Sans Pro"/>
                <a:ea typeface="Source Sans Pro"/>
                <a:cs typeface="Source Sans Pro"/>
                <a:sym typeface="Source Sans Pro"/>
              </a:defRPr>
            </a:lvl3pPr>
            <a:lvl4pPr marR="0" lvl="3"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Source Sans Pro"/>
                <a:ea typeface="Source Sans Pro"/>
                <a:cs typeface="Source Sans Pro"/>
                <a:sym typeface="Source Sans Pro"/>
              </a:defRPr>
            </a:lvl4pPr>
            <a:lvl5pPr marR="0" lvl="4"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Source Sans Pro"/>
                <a:ea typeface="Source Sans Pro"/>
                <a:cs typeface="Source Sans Pro"/>
                <a:sym typeface="Source Sans Pro"/>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Source Sans Pro"/>
                <a:ea typeface="Source Sans Pro"/>
                <a:cs typeface="Source Sans Pro"/>
                <a:sym typeface="Source Sans Pro"/>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Source Sans Pro"/>
                <a:ea typeface="Source Sans Pro"/>
                <a:cs typeface="Source Sans Pro"/>
                <a:sym typeface="Source Sans Pro"/>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Source Sans Pro"/>
                <a:ea typeface="Source Sans Pro"/>
                <a:cs typeface="Source Sans Pro"/>
                <a:sym typeface="Source Sans Pro"/>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Source Sans Pro"/>
                <a:ea typeface="Source Sans Pro"/>
                <a:cs typeface="Source Sans Pro"/>
                <a:sym typeface="Source Sans Pro"/>
              </a:defRPr>
            </a:lvl9pPr>
          </a:lstStyle>
          <a:p>
            <a:endParaRPr/>
          </a:p>
        </p:txBody>
      </p:sp>
      <p:sp>
        <p:nvSpPr>
          <p:cNvPr id="69" name="Google Shape;69;p22"/>
          <p:cNvSpPr>
            <a:spLocks noGrp="1"/>
          </p:cNvSpPr>
          <p:nvPr>
            <p:ph type="pic" idx="3"/>
          </p:nvPr>
        </p:nvSpPr>
        <p:spPr>
          <a:xfrm>
            <a:off x="2535921" y="709744"/>
            <a:ext cx="1944194" cy="1972495"/>
          </a:xfrm>
          <a:prstGeom prst="roundRect">
            <a:avLst>
              <a:gd name="adj" fmla="val 10027"/>
            </a:avLst>
          </a:prstGeom>
          <a:solidFill>
            <a:srgbClr val="BFBFBF"/>
          </a:solidFill>
          <a:ln>
            <a:noFill/>
          </a:ln>
        </p:spPr>
        <p:txBody>
          <a:bodyPr spcFirstLastPara="1" wrap="square" lIns="68575" tIns="34275" rIns="68575" bIns="34275" anchor="ctr" anchorCtr="0">
            <a:noAutofit/>
          </a:bodyPr>
          <a:lstStyle>
            <a:lvl1pPr marR="0" lvl="0" algn="ctr" rtl="0">
              <a:lnSpc>
                <a:spcPct val="90000"/>
              </a:lnSpc>
              <a:spcBef>
                <a:spcPts val="800"/>
              </a:spcBef>
              <a:spcAft>
                <a:spcPts val="0"/>
              </a:spcAft>
              <a:buClr>
                <a:schemeClr val="dk1"/>
              </a:buClr>
              <a:buSzPts val="900"/>
              <a:buFont typeface="Arial"/>
              <a:buChar char="•"/>
              <a:defRPr sz="900" b="0" i="0" u="none" strike="noStrike" cap="none">
                <a:solidFill>
                  <a:schemeClr val="dk1"/>
                </a:solidFill>
                <a:latin typeface="Source Sans Pro"/>
                <a:ea typeface="Source Sans Pro"/>
                <a:cs typeface="Source Sans Pro"/>
                <a:sym typeface="Source Sans Pro"/>
              </a:defRPr>
            </a:lvl1pPr>
            <a:lvl2pPr marR="0" lvl="1"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Source Sans Pro"/>
                <a:ea typeface="Source Sans Pro"/>
                <a:cs typeface="Source Sans Pro"/>
                <a:sym typeface="Source Sans Pro"/>
              </a:defRPr>
            </a:lvl2pPr>
            <a:lvl3pPr marR="0" lvl="2"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Source Sans Pro"/>
                <a:ea typeface="Source Sans Pro"/>
                <a:cs typeface="Source Sans Pro"/>
                <a:sym typeface="Source Sans Pro"/>
              </a:defRPr>
            </a:lvl3pPr>
            <a:lvl4pPr marR="0" lvl="3"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Source Sans Pro"/>
                <a:ea typeface="Source Sans Pro"/>
                <a:cs typeface="Source Sans Pro"/>
                <a:sym typeface="Source Sans Pro"/>
              </a:defRPr>
            </a:lvl4pPr>
            <a:lvl5pPr marR="0" lvl="4"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Source Sans Pro"/>
                <a:ea typeface="Source Sans Pro"/>
                <a:cs typeface="Source Sans Pro"/>
                <a:sym typeface="Source Sans Pro"/>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Source Sans Pro"/>
                <a:ea typeface="Source Sans Pro"/>
                <a:cs typeface="Source Sans Pro"/>
                <a:sym typeface="Source Sans Pro"/>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Source Sans Pro"/>
                <a:ea typeface="Source Sans Pro"/>
                <a:cs typeface="Source Sans Pro"/>
                <a:sym typeface="Source Sans Pro"/>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Source Sans Pro"/>
                <a:ea typeface="Source Sans Pro"/>
                <a:cs typeface="Source Sans Pro"/>
                <a:sym typeface="Source Sans Pro"/>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Source Sans Pro"/>
                <a:ea typeface="Source Sans Pro"/>
                <a:cs typeface="Source Sans Pro"/>
                <a:sym typeface="Source Sans Pro"/>
              </a:defRPr>
            </a:lvl9pPr>
          </a:lstStyle>
          <a:p>
            <a:endParaRPr/>
          </a:p>
        </p:txBody>
      </p:sp>
      <p:sp>
        <p:nvSpPr>
          <p:cNvPr id="70" name="Google Shape;70;p22"/>
          <p:cNvSpPr>
            <a:spLocks noGrp="1"/>
          </p:cNvSpPr>
          <p:nvPr>
            <p:ph type="pic" idx="4"/>
          </p:nvPr>
        </p:nvSpPr>
        <p:spPr>
          <a:xfrm>
            <a:off x="362514" y="2833102"/>
            <a:ext cx="1944194" cy="1972495"/>
          </a:xfrm>
          <a:prstGeom prst="roundRect">
            <a:avLst>
              <a:gd name="adj" fmla="val 10027"/>
            </a:avLst>
          </a:prstGeom>
          <a:solidFill>
            <a:srgbClr val="BFBFBF"/>
          </a:solidFill>
          <a:ln>
            <a:noFill/>
          </a:ln>
        </p:spPr>
        <p:txBody>
          <a:bodyPr spcFirstLastPara="1" wrap="square" lIns="68575" tIns="34275" rIns="68575" bIns="34275" anchor="ctr" anchorCtr="0">
            <a:noAutofit/>
          </a:bodyPr>
          <a:lstStyle>
            <a:lvl1pPr marR="0" lvl="0" algn="ctr" rtl="0">
              <a:lnSpc>
                <a:spcPct val="90000"/>
              </a:lnSpc>
              <a:spcBef>
                <a:spcPts val="800"/>
              </a:spcBef>
              <a:spcAft>
                <a:spcPts val="0"/>
              </a:spcAft>
              <a:buClr>
                <a:schemeClr val="dk1"/>
              </a:buClr>
              <a:buSzPts val="900"/>
              <a:buFont typeface="Arial"/>
              <a:buChar char="•"/>
              <a:defRPr sz="900" b="0" i="0" u="none" strike="noStrike" cap="none">
                <a:solidFill>
                  <a:schemeClr val="dk1"/>
                </a:solidFill>
                <a:latin typeface="Source Sans Pro"/>
                <a:ea typeface="Source Sans Pro"/>
                <a:cs typeface="Source Sans Pro"/>
                <a:sym typeface="Source Sans Pro"/>
              </a:defRPr>
            </a:lvl1pPr>
            <a:lvl2pPr marR="0" lvl="1"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Source Sans Pro"/>
                <a:ea typeface="Source Sans Pro"/>
                <a:cs typeface="Source Sans Pro"/>
                <a:sym typeface="Source Sans Pro"/>
              </a:defRPr>
            </a:lvl2pPr>
            <a:lvl3pPr marR="0" lvl="2"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Source Sans Pro"/>
                <a:ea typeface="Source Sans Pro"/>
                <a:cs typeface="Source Sans Pro"/>
                <a:sym typeface="Source Sans Pro"/>
              </a:defRPr>
            </a:lvl3pPr>
            <a:lvl4pPr marR="0" lvl="3"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Source Sans Pro"/>
                <a:ea typeface="Source Sans Pro"/>
                <a:cs typeface="Source Sans Pro"/>
                <a:sym typeface="Source Sans Pro"/>
              </a:defRPr>
            </a:lvl4pPr>
            <a:lvl5pPr marR="0" lvl="4"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Source Sans Pro"/>
                <a:ea typeface="Source Sans Pro"/>
                <a:cs typeface="Source Sans Pro"/>
                <a:sym typeface="Source Sans Pro"/>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Source Sans Pro"/>
                <a:ea typeface="Source Sans Pro"/>
                <a:cs typeface="Source Sans Pro"/>
                <a:sym typeface="Source Sans Pro"/>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Source Sans Pro"/>
                <a:ea typeface="Source Sans Pro"/>
                <a:cs typeface="Source Sans Pro"/>
                <a:sym typeface="Source Sans Pro"/>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Source Sans Pro"/>
                <a:ea typeface="Source Sans Pro"/>
                <a:cs typeface="Source Sans Pro"/>
                <a:sym typeface="Source Sans Pro"/>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Source Sans Pro"/>
                <a:ea typeface="Source Sans Pro"/>
                <a:cs typeface="Source Sans Pro"/>
                <a:sym typeface="Source Sans Pro"/>
              </a:defRPr>
            </a:lvl9pPr>
          </a:lstStyle>
          <a:p>
            <a:endParaRPr/>
          </a:p>
        </p:txBody>
      </p:sp>
      <p:sp>
        <p:nvSpPr>
          <p:cNvPr id="71" name="Google Shape;71;p22"/>
          <p:cNvSpPr>
            <a:spLocks noGrp="1"/>
          </p:cNvSpPr>
          <p:nvPr>
            <p:ph type="pic" idx="5"/>
          </p:nvPr>
        </p:nvSpPr>
        <p:spPr>
          <a:xfrm>
            <a:off x="2526150" y="2833102"/>
            <a:ext cx="1944194" cy="1972495"/>
          </a:xfrm>
          <a:prstGeom prst="roundRect">
            <a:avLst>
              <a:gd name="adj" fmla="val 10027"/>
            </a:avLst>
          </a:prstGeom>
          <a:solidFill>
            <a:srgbClr val="BFBFBF"/>
          </a:solidFill>
          <a:ln>
            <a:noFill/>
          </a:ln>
        </p:spPr>
        <p:txBody>
          <a:bodyPr spcFirstLastPara="1" wrap="square" lIns="68575" tIns="34275" rIns="68575" bIns="34275" anchor="ctr" anchorCtr="0">
            <a:noAutofit/>
          </a:bodyPr>
          <a:lstStyle>
            <a:lvl1pPr marR="0" lvl="0" algn="ctr" rtl="0">
              <a:lnSpc>
                <a:spcPct val="90000"/>
              </a:lnSpc>
              <a:spcBef>
                <a:spcPts val="800"/>
              </a:spcBef>
              <a:spcAft>
                <a:spcPts val="0"/>
              </a:spcAft>
              <a:buClr>
                <a:schemeClr val="dk1"/>
              </a:buClr>
              <a:buSzPts val="900"/>
              <a:buFont typeface="Arial"/>
              <a:buChar char="•"/>
              <a:defRPr sz="900" b="0" i="0" u="none" strike="noStrike" cap="none">
                <a:solidFill>
                  <a:schemeClr val="dk1"/>
                </a:solidFill>
                <a:latin typeface="Source Sans Pro"/>
                <a:ea typeface="Source Sans Pro"/>
                <a:cs typeface="Source Sans Pro"/>
                <a:sym typeface="Source Sans Pro"/>
              </a:defRPr>
            </a:lvl1pPr>
            <a:lvl2pPr marR="0" lvl="1"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Source Sans Pro"/>
                <a:ea typeface="Source Sans Pro"/>
                <a:cs typeface="Source Sans Pro"/>
                <a:sym typeface="Source Sans Pro"/>
              </a:defRPr>
            </a:lvl2pPr>
            <a:lvl3pPr marR="0" lvl="2"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Source Sans Pro"/>
                <a:ea typeface="Source Sans Pro"/>
                <a:cs typeface="Source Sans Pro"/>
                <a:sym typeface="Source Sans Pro"/>
              </a:defRPr>
            </a:lvl3pPr>
            <a:lvl4pPr marR="0" lvl="3"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Source Sans Pro"/>
                <a:ea typeface="Source Sans Pro"/>
                <a:cs typeface="Source Sans Pro"/>
                <a:sym typeface="Source Sans Pro"/>
              </a:defRPr>
            </a:lvl4pPr>
            <a:lvl5pPr marR="0" lvl="4"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Source Sans Pro"/>
                <a:ea typeface="Source Sans Pro"/>
                <a:cs typeface="Source Sans Pro"/>
                <a:sym typeface="Source Sans Pro"/>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Source Sans Pro"/>
                <a:ea typeface="Source Sans Pro"/>
                <a:cs typeface="Source Sans Pro"/>
                <a:sym typeface="Source Sans Pro"/>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Source Sans Pro"/>
                <a:ea typeface="Source Sans Pro"/>
                <a:cs typeface="Source Sans Pro"/>
                <a:sym typeface="Source Sans Pro"/>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Source Sans Pro"/>
                <a:ea typeface="Source Sans Pro"/>
                <a:cs typeface="Source Sans Pro"/>
                <a:sym typeface="Source Sans Pro"/>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Source Sans Pro"/>
                <a:ea typeface="Source Sans Pro"/>
                <a:cs typeface="Source Sans Pro"/>
                <a:sym typeface="Source Sans Pro"/>
              </a:defRPr>
            </a:lvl9pPr>
          </a:lstStyle>
          <a:p>
            <a:endParaRPr/>
          </a:p>
        </p:txBody>
      </p:sp>
      <p:sp>
        <p:nvSpPr>
          <p:cNvPr id="72" name="Google Shape;72;p22"/>
          <p:cNvSpPr txBox="1">
            <a:spLocks noGrp="1"/>
          </p:cNvSpPr>
          <p:nvPr>
            <p:ph type="ctrTitle"/>
          </p:nvPr>
        </p:nvSpPr>
        <p:spPr>
          <a:xfrm>
            <a:off x="4922964" y="852520"/>
            <a:ext cx="5145207" cy="1444899"/>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SzPts val="1100"/>
              <a:buNone/>
              <a:defRPr sz="3300" b="1">
                <a:solidFill>
                  <a:schemeClr val="dk1"/>
                </a:solidFill>
              </a:defRPr>
            </a:lvl1pPr>
            <a:lvl2pPr lvl="1" algn="l">
              <a:lnSpc>
                <a:spcPct val="90000"/>
              </a:lnSpc>
              <a:spcBef>
                <a:spcPts val="0"/>
              </a:spcBef>
              <a:spcAft>
                <a:spcPts val="0"/>
              </a:spcAft>
              <a:buSzPts val="1100"/>
              <a:buNone/>
              <a:defRPr/>
            </a:lvl2pPr>
            <a:lvl3pPr lvl="2" algn="l">
              <a:lnSpc>
                <a:spcPct val="90000"/>
              </a:lnSpc>
              <a:spcBef>
                <a:spcPts val="0"/>
              </a:spcBef>
              <a:spcAft>
                <a:spcPts val="0"/>
              </a:spcAft>
              <a:buSzPts val="1100"/>
              <a:buNone/>
              <a:defRPr/>
            </a:lvl3pPr>
            <a:lvl4pPr lvl="3" algn="l">
              <a:lnSpc>
                <a:spcPct val="90000"/>
              </a:lnSpc>
              <a:spcBef>
                <a:spcPts val="0"/>
              </a:spcBef>
              <a:spcAft>
                <a:spcPts val="0"/>
              </a:spcAft>
              <a:buSzPts val="1100"/>
              <a:buNone/>
              <a:defRPr/>
            </a:lvl4pPr>
            <a:lvl5pPr lvl="4" algn="l">
              <a:lnSpc>
                <a:spcPct val="90000"/>
              </a:lnSpc>
              <a:spcBef>
                <a:spcPts val="0"/>
              </a:spcBef>
              <a:spcAft>
                <a:spcPts val="0"/>
              </a:spcAft>
              <a:buSzPts val="1100"/>
              <a:buNone/>
              <a:defRPr/>
            </a:lvl5pPr>
            <a:lvl6pPr lvl="5" algn="l">
              <a:lnSpc>
                <a:spcPct val="90000"/>
              </a:lnSpc>
              <a:spcBef>
                <a:spcPts val="0"/>
              </a:spcBef>
              <a:spcAft>
                <a:spcPts val="0"/>
              </a:spcAft>
              <a:buSzPts val="1100"/>
              <a:buNone/>
              <a:defRPr/>
            </a:lvl6pPr>
            <a:lvl7pPr lvl="6" algn="l">
              <a:lnSpc>
                <a:spcPct val="90000"/>
              </a:lnSpc>
              <a:spcBef>
                <a:spcPts val="0"/>
              </a:spcBef>
              <a:spcAft>
                <a:spcPts val="0"/>
              </a:spcAft>
              <a:buSzPts val="1100"/>
              <a:buNone/>
              <a:defRPr/>
            </a:lvl7pPr>
            <a:lvl8pPr lvl="7" algn="l">
              <a:lnSpc>
                <a:spcPct val="90000"/>
              </a:lnSpc>
              <a:spcBef>
                <a:spcPts val="0"/>
              </a:spcBef>
              <a:spcAft>
                <a:spcPts val="0"/>
              </a:spcAft>
              <a:buSzPts val="1100"/>
              <a:buNone/>
              <a:defRPr/>
            </a:lvl8pPr>
            <a:lvl9pPr lvl="8" algn="l">
              <a:lnSpc>
                <a:spcPct val="90000"/>
              </a:lnSpc>
              <a:spcBef>
                <a:spcPts val="0"/>
              </a:spcBef>
              <a:spcAft>
                <a:spcPts val="0"/>
              </a:spcAft>
              <a:buSzPts val="1100"/>
              <a:buNone/>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23_Custom Layout">
  <p:cSld name="23_Custom Layout">
    <p:spTree>
      <p:nvGrpSpPr>
        <p:cNvPr id="1" name="Shape 73"/>
        <p:cNvGrpSpPr/>
        <p:nvPr/>
      </p:nvGrpSpPr>
      <p:grpSpPr>
        <a:xfrm>
          <a:off x="0" y="0"/>
          <a:ext cx="0" cy="0"/>
          <a:chOff x="0" y="0"/>
          <a:chExt cx="0" cy="0"/>
        </a:xfrm>
      </p:grpSpPr>
      <p:sp>
        <p:nvSpPr>
          <p:cNvPr id="74" name="Google Shape;74;p23"/>
          <p:cNvSpPr txBox="1">
            <a:spLocks noGrp="1"/>
          </p:cNvSpPr>
          <p:nvPr>
            <p:ph type="ctrTitle"/>
          </p:nvPr>
        </p:nvSpPr>
        <p:spPr>
          <a:xfrm>
            <a:off x="2067888" y="101497"/>
            <a:ext cx="5145207" cy="1444899"/>
          </a:xfrm>
          <a:prstGeom prst="rect">
            <a:avLst/>
          </a:prstGeom>
          <a:noFill/>
          <a:ln>
            <a:noFill/>
          </a:ln>
        </p:spPr>
        <p:txBody>
          <a:bodyPr spcFirstLastPara="1" wrap="square" lIns="68575" tIns="34275" rIns="68575" bIns="34275" anchor="ctr" anchorCtr="0">
            <a:noAutofit/>
          </a:bodyPr>
          <a:lstStyle>
            <a:lvl1pPr lvl="0" algn="ctr">
              <a:lnSpc>
                <a:spcPct val="90000"/>
              </a:lnSpc>
              <a:spcBef>
                <a:spcPts val="0"/>
              </a:spcBef>
              <a:spcAft>
                <a:spcPts val="0"/>
              </a:spcAft>
              <a:buSzPts val="1100"/>
              <a:buNone/>
              <a:defRPr sz="3300" b="1">
                <a:solidFill>
                  <a:schemeClr val="dk1"/>
                </a:solidFill>
              </a:defRPr>
            </a:lvl1pPr>
            <a:lvl2pPr lvl="1" algn="l">
              <a:lnSpc>
                <a:spcPct val="90000"/>
              </a:lnSpc>
              <a:spcBef>
                <a:spcPts val="0"/>
              </a:spcBef>
              <a:spcAft>
                <a:spcPts val="0"/>
              </a:spcAft>
              <a:buSzPts val="1100"/>
              <a:buNone/>
              <a:defRPr/>
            </a:lvl2pPr>
            <a:lvl3pPr lvl="2" algn="l">
              <a:lnSpc>
                <a:spcPct val="90000"/>
              </a:lnSpc>
              <a:spcBef>
                <a:spcPts val="0"/>
              </a:spcBef>
              <a:spcAft>
                <a:spcPts val="0"/>
              </a:spcAft>
              <a:buSzPts val="1100"/>
              <a:buNone/>
              <a:defRPr/>
            </a:lvl3pPr>
            <a:lvl4pPr lvl="3" algn="l">
              <a:lnSpc>
                <a:spcPct val="90000"/>
              </a:lnSpc>
              <a:spcBef>
                <a:spcPts val="0"/>
              </a:spcBef>
              <a:spcAft>
                <a:spcPts val="0"/>
              </a:spcAft>
              <a:buSzPts val="1100"/>
              <a:buNone/>
              <a:defRPr/>
            </a:lvl4pPr>
            <a:lvl5pPr lvl="4" algn="l">
              <a:lnSpc>
                <a:spcPct val="90000"/>
              </a:lnSpc>
              <a:spcBef>
                <a:spcPts val="0"/>
              </a:spcBef>
              <a:spcAft>
                <a:spcPts val="0"/>
              </a:spcAft>
              <a:buSzPts val="1100"/>
              <a:buNone/>
              <a:defRPr/>
            </a:lvl5pPr>
            <a:lvl6pPr lvl="5" algn="l">
              <a:lnSpc>
                <a:spcPct val="90000"/>
              </a:lnSpc>
              <a:spcBef>
                <a:spcPts val="0"/>
              </a:spcBef>
              <a:spcAft>
                <a:spcPts val="0"/>
              </a:spcAft>
              <a:buSzPts val="1100"/>
              <a:buNone/>
              <a:defRPr/>
            </a:lvl6pPr>
            <a:lvl7pPr lvl="6" algn="l">
              <a:lnSpc>
                <a:spcPct val="90000"/>
              </a:lnSpc>
              <a:spcBef>
                <a:spcPts val="0"/>
              </a:spcBef>
              <a:spcAft>
                <a:spcPts val="0"/>
              </a:spcAft>
              <a:buSzPts val="1100"/>
              <a:buNone/>
              <a:defRPr/>
            </a:lvl7pPr>
            <a:lvl8pPr lvl="7" algn="l">
              <a:lnSpc>
                <a:spcPct val="90000"/>
              </a:lnSpc>
              <a:spcBef>
                <a:spcPts val="0"/>
              </a:spcBef>
              <a:spcAft>
                <a:spcPts val="0"/>
              </a:spcAft>
              <a:buSzPts val="1100"/>
              <a:buNone/>
              <a:defRPr/>
            </a:lvl8pPr>
            <a:lvl9pPr lvl="8" algn="l">
              <a:lnSpc>
                <a:spcPct val="90000"/>
              </a:lnSpc>
              <a:spcBef>
                <a:spcPts val="0"/>
              </a:spcBef>
              <a:spcAft>
                <a:spcPts val="0"/>
              </a:spcAft>
              <a:buSzPts val="1100"/>
              <a:buNone/>
              <a:defRPr/>
            </a:lvl9pPr>
          </a:lstStyle>
          <a:p>
            <a:endParaRPr/>
          </a:p>
        </p:txBody>
      </p:sp>
      <p:sp>
        <p:nvSpPr>
          <p:cNvPr id="75" name="Google Shape;75;p23"/>
          <p:cNvSpPr>
            <a:spLocks noGrp="1"/>
          </p:cNvSpPr>
          <p:nvPr>
            <p:ph type="pic" idx="2"/>
          </p:nvPr>
        </p:nvSpPr>
        <p:spPr>
          <a:xfrm>
            <a:off x="482253" y="1489246"/>
            <a:ext cx="928165" cy="928505"/>
          </a:xfrm>
          <a:prstGeom prst="roundRect">
            <a:avLst>
              <a:gd name="adj" fmla="val 10027"/>
            </a:avLst>
          </a:prstGeom>
          <a:solidFill>
            <a:srgbClr val="BFBFBF"/>
          </a:solidFill>
          <a:ln>
            <a:noFill/>
          </a:ln>
        </p:spPr>
        <p:txBody>
          <a:bodyPr spcFirstLastPara="1" wrap="square" lIns="68575" tIns="34275" rIns="68575" bIns="34275" anchor="ctr" anchorCtr="0">
            <a:noAutofit/>
          </a:bodyPr>
          <a:lstStyle>
            <a:lvl1pPr marR="0" lvl="0" algn="ctr" rtl="0">
              <a:lnSpc>
                <a:spcPct val="90000"/>
              </a:lnSpc>
              <a:spcBef>
                <a:spcPts val="800"/>
              </a:spcBef>
              <a:spcAft>
                <a:spcPts val="0"/>
              </a:spcAft>
              <a:buClr>
                <a:schemeClr val="dk1"/>
              </a:buClr>
              <a:buSzPts val="900"/>
              <a:buFont typeface="Arial"/>
              <a:buChar char="•"/>
              <a:defRPr sz="900" b="0" i="0" u="none" strike="noStrike" cap="none">
                <a:solidFill>
                  <a:schemeClr val="dk1"/>
                </a:solidFill>
                <a:latin typeface="Source Sans Pro"/>
                <a:ea typeface="Source Sans Pro"/>
                <a:cs typeface="Source Sans Pro"/>
                <a:sym typeface="Source Sans Pro"/>
              </a:defRPr>
            </a:lvl1pPr>
            <a:lvl2pPr marR="0" lvl="1"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Source Sans Pro"/>
                <a:ea typeface="Source Sans Pro"/>
                <a:cs typeface="Source Sans Pro"/>
                <a:sym typeface="Source Sans Pro"/>
              </a:defRPr>
            </a:lvl2pPr>
            <a:lvl3pPr marR="0" lvl="2"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Source Sans Pro"/>
                <a:ea typeface="Source Sans Pro"/>
                <a:cs typeface="Source Sans Pro"/>
                <a:sym typeface="Source Sans Pro"/>
              </a:defRPr>
            </a:lvl3pPr>
            <a:lvl4pPr marR="0" lvl="3"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Source Sans Pro"/>
                <a:ea typeface="Source Sans Pro"/>
                <a:cs typeface="Source Sans Pro"/>
                <a:sym typeface="Source Sans Pro"/>
              </a:defRPr>
            </a:lvl4pPr>
            <a:lvl5pPr marR="0" lvl="4"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Source Sans Pro"/>
                <a:ea typeface="Source Sans Pro"/>
                <a:cs typeface="Source Sans Pro"/>
                <a:sym typeface="Source Sans Pro"/>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Source Sans Pro"/>
                <a:ea typeface="Source Sans Pro"/>
                <a:cs typeface="Source Sans Pro"/>
                <a:sym typeface="Source Sans Pro"/>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Source Sans Pro"/>
                <a:ea typeface="Source Sans Pro"/>
                <a:cs typeface="Source Sans Pro"/>
                <a:sym typeface="Source Sans Pro"/>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Source Sans Pro"/>
                <a:ea typeface="Source Sans Pro"/>
                <a:cs typeface="Source Sans Pro"/>
                <a:sym typeface="Source Sans Pro"/>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Source Sans Pro"/>
                <a:ea typeface="Source Sans Pro"/>
                <a:cs typeface="Source Sans Pro"/>
                <a:sym typeface="Source Sans Pro"/>
              </a:defRPr>
            </a:lvl9pPr>
          </a:lstStyle>
          <a:p>
            <a:endParaRPr/>
          </a:p>
        </p:txBody>
      </p:sp>
      <p:sp>
        <p:nvSpPr>
          <p:cNvPr id="76" name="Google Shape;76;p23"/>
          <p:cNvSpPr>
            <a:spLocks noGrp="1"/>
          </p:cNvSpPr>
          <p:nvPr>
            <p:ph type="pic" idx="3"/>
          </p:nvPr>
        </p:nvSpPr>
        <p:spPr>
          <a:xfrm>
            <a:off x="3416551" y="1489246"/>
            <a:ext cx="928165" cy="928505"/>
          </a:xfrm>
          <a:prstGeom prst="roundRect">
            <a:avLst>
              <a:gd name="adj" fmla="val 10027"/>
            </a:avLst>
          </a:prstGeom>
          <a:solidFill>
            <a:srgbClr val="BFBFBF"/>
          </a:solidFill>
          <a:ln>
            <a:noFill/>
          </a:ln>
        </p:spPr>
        <p:txBody>
          <a:bodyPr spcFirstLastPara="1" wrap="square" lIns="68575" tIns="34275" rIns="68575" bIns="34275" anchor="ctr" anchorCtr="0">
            <a:noAutofit/>
          </a:bodyPr>
          <a:lstStyle>
            <a:lvl1pPr marR="0" lvl="0" algn="ctr" rtl="0">
              <a:lnSpc>
                <a:spcPct val="90000"/>
              </a:lnSpc>
              <a:spcBef>
                <a:spcPts val="800"/>
              </a:spcBef>
              <a:spcAft>
                <a:spcPts val="0"/>
              </a:spcAft>
              <a:buClr>
                <a:schemeClr val="dk1"/>
              </a:buClr>
              <a:buSzPts val="900"/>
              <a:buFont typeface="Arial"/>
              <a:buChar char="•"/>
              <a:defRPr sz="900" b="0" i="0" u="none" strike="noStrike" cap="none">
                <a:solidFill>
                  <a:schemeClr val="dk1"/>
                </a:solidFill>
                <a:latin typeface="Source Sans Pro"/>
                <a:ea typeface="Source Sans Pro"/>
                <a:cs typeface="Source Sans Pro"/>
                <a:sym typeface="Source Sans Pro"/>
              </a:defRPr>
            </a:lvl1pPr>
            <a:lvl2pPr marR="0" lvl="1"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Source Sans Pro"/>
                <a:ea typeface="Source Sans Pro"/>
                <a:cs typeface="Source Sans Pro"/>
                <a:sym typeface="Source Sans Pro"/>
              </a:defRPr>
            </a:lvl2pPr>
            <a:lvl3pPr marR="0" lvl="2"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Source Sans Pro"/>
                <a:ea typeface="Source Sans Pro"/>
                <a:cs typeface="Source Sans Pro"/>
                <a:sym typeface="Source Sans Pro"/>
              </a:defRPr>
            </a:lvl3pPr>
            <a:lvl4pPr marR="0" lvl="3"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Source Sans Pro"/>
                <a:ea typeface="Source Sans Pro"/>
                <a:cs typeface="Source Sans Pro"/>
                <a:sym typeface="Source Sans Pro"/>
              </a:defRPr>
            </a:lvl4pPr>
            <a:lvl5pPr marR="0" lvl="4"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Source Sans Pro"/>
                <a:ea typeface="Source Sans Pro"/>
                <a:cs typeface="Source Sans Pro"/>
                <a:sym typeface="Source Sans Pro"/>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Source Sans Pro"/>
                <a:ea typeface="Source Sans Pro"/>
                <a:cs typeface="Source Sans Pro"/>
                <a:sym typeface="Source Sans Pro"/>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Source Sans Pro"/>
                <a:ea typeface="Source Sans Pro"/>
                <a:cs typeface="Source Sans Pro"/>
                <a:sym typeface="Source Sans Pro"/>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Source Sans Pro"/>
                <a:ea typeface="Source Sans Pro"/>
                <a:cs typeface="Source Sans Pro"/>
                <a:sym typeface="Source Sans Pro"/>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Source Sans Pro"/>
                <a:ea typeface="Source Sans Pro"/>
                <a:cs typeface="Source Sans Pro"/>
                <a:sym typeface="Source Sans Pro"/>
              </a:defRPr>
            </a:lvl9pPr>
          </a:lstStyle>
          <a:p>
            <a:endParaRPr/>
          </a:p>
        </p:txBody>
      </p:sp>
      <p:sp>
        <p:nvSpPr>
          <p:cNvPr id="77" name="Google Shape;77;p23"/>
          <p:cNvSpPr>
            <a:spLocks noGrp="1"/>
          </p:cNvSpPr>
          <p:nvPr>
            <p:ph type="pic" idx="4"/>
          </p:nvPr>
        </p:nvSpPr>
        <p:spPr>
          <a:xfrm>
            <a:off x="6322717" y="1489246"/>
            <a:ext cx="928165" cy="928505"/>
          </a:xfrm>
          <a:prstGeom prst="roundRect">
            <a:avLst>
              <a:gd name="adj" fmla="val 10027"/>
            </a:avLst>
          </a:prstGeom>
          <a:solidFill>
            <a:srgbClr val="BFBFBF"/>
          </a:solidFill>
          <a:ln>
            <a:noFill/>
          </a:ln>
        </p:spPr>
        <p:txBody>
          <a:bodyPr spcFirstLastPara="1" wrap="square" lIns="68575" tIns="34275" rIns="68575" bIns="34275" anchor="ctr" anchorCtr="0">
            <a:noAutofit/>
          </a:bodyPr>
          <a:lstStyle>
            <a:lvl1pPr marR="0" lvl="0" algn="ctr" rtl="0">
              <a:lnSpc>
                <a:spcPct val="90000"/>
              </a:lnSpc>
              <a:spcBef>
                <a:spcPts val="800"/>
              </a:spcBef>
              <a:spcAft>
                <a:spcPts val="0"/>
              </a:spcAft>
              <a:buClr>
                <a:schemeClr val="dk1"/>
              </a:buClr>
              <a:buSzPts val="900"/>
              <a:buFont typeface="Arial"/>
              <a:buChar char="•"/>
              <a:defRPr sz="900" b="0" i="0" u="none" strike="noStrike" cap="none">
                <a:solidFill>
                  <a:schemeClr val="dk1"/>
                </a:solidFill>
                <a:latin typeface="Source Sans Pro"/>
                <a:ea typeface="Source Sans Pro"/>
                <a:cs typeface="Source Sans Pro"/>
                <a:sym typeface="Source Sans Pro"/>
              </a:defRPr>
            </a:lvl1pPr>
            <a:lvl2pPr marR="0" lvl="1"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Source Sans Pro"/>
                <a:ea typeface="Source Sans Pro"/>
                <a:cs typeface="Source Sans Pro"/>
                <a:sym typeface="Source Sans Pro"/>
              </a:defRPr>
            </a:lvl2pPr>
            <a:lvl3pPr marR="0" lvl="2"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Source Sans Pro"/>
                <a:ea typeface="Source Sans Pro"/>
                <a:cs typeface="Source Sans Pro"/>
                <a:sym typeface="Source Sans Pro"/>
              </a:defRPr>
            </a:lvl3pPr>
            <a:lvl4pPr marR="0" lvl="3"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Source Sans Pro"/>
                <a:ea typeface="Source Sans Pro"/>
                <a:cs typeface="Source Sans Pro"/>
                <a:sym typeface="Source Sans Pro"/>
              </a:defRPr>
            </a:lvl4pPr>
            <a:lvl5pPr marR="0" lvl="4"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Source Sans Pro"/>
                <a:ea typeface="Source Sans Pro"/>
                <a:cs typeface="Source Sans Pro"/>
                <a:sym typeface="Source Sans Pro"/>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Source Sans Pro"/>
                <a:ea typeface="Source Sans Pro"/>
                <a:cs typeface="Source Sans Pro"/>
                <a:sym typeface="Source Sans Pro"/>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Source Sans Pro"/>
                <a:ea typeface="Source Sans Pro"/>
                <a:cs typeface="Source Sans Pro"/>
                <a:sym typeface="Source Sans Pro"/>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Source Sans Pro"/>
                <a:ea typeface="Source Sans Pro"/>
                <a:cs typeface="Source Sans Pro"/>
                <a:sym typeface="Source Sans Pro"/>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Source Sans Pro"/>
                <a:ea typeface="Source Sans Pro"/>
                <a:cs typeface="Source Sans Pro"/>
                <a:sym typeface="Source Sans Pro"/>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24_Custom Layout">
  <p:cSld name="24_Custom Layout">
    <p:spTree>
      <p:nvGrpSpPr>
        <p:cNvPr id="1" name="Shape 78"/>
        <p:cNvGrpSpPr/>
        <p:nvPr/>
      </p:nvGrpSpPr>
      <p:grpSpPr>
        <a:xfrm>
          <a:off x="0" y="0"/>
          <a:ext cx="0" cy="0"/>
          <a:chOff x="0" y="0"/>
          <a:chExt cx="0" cy="0"/>
        </a:xfrm>
      </p:grpSpPr>
      <p:sp>
        <p:nvSpPr>
          <p:cNvPr id="79" name="Google Shape;79;p24"/>
          <p:cNvSpPr>
            <a:spLocks noGrp="1"/>
          </p:cNvSpPr>
          <p:nvPr>
            <p:ph type="pic" idx="2"/>
          </p:nvPr>
        </p:nvSpPr>
        <p:spPr>
          <a:xfrm>
            <a:off x="-4087" y="0"/>
            <a:ext cx="4030980" cy="5143500"/>
          </a:xfrm>
          <a:prstGeom prst="rect">
            <a:avLst/>
          </a:prstGeom>
          <a:solidFill>
            <a:srgbClr val="BFBFBF"/>
          </a:solidFill>
          <a:ln>
            <a:noFill/>
          </a:ln>
        </p:spPr>
        <p:txBody>
          <a:bodyPr spcFirstLastPara="1" wrap="square" lIns="68575" tIns="34275" rIns="68575" bIns="34275" anchor="ctr" anchorCtr="0">
            <a:noAutofit/>
          </a:bodyPr>
          <a:lstStyle>
            <a:lvl1pPr marR="0" lvl="0" algn="ctr"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Source Sans Pro"/>
                <a:ea typeface="Source Sans Pro"/>
                <a:cs typeface="Source Sans Pro"/>
                <a:sym typeface="Source Sans Pro"/>
              </a:defRPr>
            </a:lvl1pPr>
            <a:lvl2pPr marR="0" lvl="1"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Source Sans Pro"/>
                <a:ea typeface="Source Sans Pro"/>
                <a:cs typeface="Source Sans Pro"/>
                <a:sym typeface="Source Sans Pro"/>
              </a:defRPr>
            </a:lvl2pPr>
            <a:lvl3pPr marR="0" lvl="2"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Source Sans Pro"/>
                <a:ea typeface="Source Sans Pro"/>
                <a:cs typeface="Source Sans Pro"/>
                <a:sym typeface="Source Sans Pro"/>
              </a:defRPr>
            </a:lvl3pPr>
            <a:lvl4pPr marR="0" lvl="3"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Source Sans Pro"/>
                <a:ea typeface="Source Sans Pro"/>
                <a:cs typeface="Source Sans Pro"/>
                <a:sym typeface="Source Sans Pro"/>
              </a:defRPr>
            </a:lvl4pPr>
            <a:lvl5pPr marR="0" lvl="4"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Source Sans Pro"/>
                <a:ea typeface="Source Sans Pro"/>
                <a:cs typeface="Source Sans Pro"/>
                <a:sym typeface="Source Sans Pro"/>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Source Sans Pro"/>
                <a:ea typeface="Source Sans Pro"/>
                <a:cs typeface="Source Sans Pro"/>
                <a:sym typeface="Source Sans Pro"/>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Source Sans Pro"/>
                <a:ea typeface="Source Sans Pro"/>
                <a:cs typeface="Source Sans Pro"/>
                <a:sym typeface="Source Sans Pro"/>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Source Sans Pro"/>
                <a:ea typeface="Source Sans Pro"/>
                <a:cs typeface="Source Sans Pro"/>
                <a:sym typeface="Source Sans Pro"/>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Source Sans Pro"/>
                <a:ea typeface="Source Sans Pro"/>
                <a:cs typeface="Source Sans Pro"/>
                <a:sym typeface="Source Sans Pro"/>
              </a:defRPr>
            </a:lvl9pPr>
          </a:lstStyle>
          <a:p>
            <a:endParaRPr/>
          </a:p>
        </p:txBody>
      </p:sp>
      <p:sp>
        <p:nvSpPr>
          <p:cNvPr id="80" name="Google Shape;80;p24"/>
          <p:cNvSpPr txBox="1">
            <a:spLocks noGrp="1"/>
          </p:cNvSpPr>
          <p:nvPr>
            <p:ph type="ctrTitle"/>
          </p:nvPr>
        </p:nvSpPr>
        <p:spPr>
          <a:xfrm>
            <a:off x="4472552" y="717807"/>
            <a:ext cx="5145207" cy="1444899"/>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SzPts val="1100"/>
              <a:buNone/>
              <a:defRPr sz="3300" b="1">
                <a:solidFill>
                  <a:schemeClr val="dk1"/>
                </a:solidFill>
              </a:defRPr>
            </a:lvl1pPr>
            <a:lvl2pPr lvl="1" algn="l">
              <a:lnSpc>
                <a:spcPct val="90000"/>
              </a:lnSpc>
              <a:spcBef>
                <a:spcPts val="0"/>
              </a:spcBef>
              <a:spcAft>
                <a:spcPts val="0"/>
              </a:spcAft>
              <a:buSzPts val="1100"/>
              <a:buNone/>
              <a:defRPr/>
            </a:lvl2pPr>
            <a:lvl3pPr lvl="2" algn="l">
              <a:lnSpc>
                <a:spcPct val="90000"/>
              </a:lnSpc>
              <a:spcBef>
                <a:spcPts val="0"/>
              </a:spcBef>
              <a:spcAft>
                <a:spcPts val="0"/>
              </a:spcAft>
              <a:buSzPts val="1100"/>
              <a:buNone/>
              <a:defRPr/>
            </a:lvl3pPr>
            <a:lvl4pPr lvl="3" algn="l">
              <a:lnSpc>
                <a:spcPct val="90000"/>
              </a:lnSpc>
              <a:spcBef>
                <a:spcPts val="0"/>
              </a:spcBef>
              <a:spcAft>
                <a:spcPts val="0"/>
              </a:spcAft>
              <a:buSzPts val="1100"/>
              <a:buNone/>
              <a:defRPr/>
            </a:lvl4pPr>
            <a:lvl5pPr lvl="4" algn="l">
              <a:lnSpc>
                <a:spcPct val="90000"/>
              </a:lnSpc>
              <a:spcBef>
                <a:spcPts val="0"/>
              </a:spcBef>
              <a:spcAft>
                <a:spcPts val="0"/>
              </a:spcAft>
              <a:buSzPts val="1100"/>
              <a:buNone/>
              <a:defRPr/>
            </a:lvl5pPr>
            <a:lvl6pPr lvl="5" algn="l">
              <a:lnSpc>
                <a:spcPct val="90000"/>
              </a:lnSpc>
              <a:spcBef>
                <a:spcPts val="0"/>
              </a:spcBef>
              <a:spcAft>
                <a:spcPts val="0"/>
              </a:spcAft>
              <a:buSzPts val="1100"/>
              <a:buNone/>
              <a:defRPr/>
            </a:lvl6pPr>
            <a:lvl7pPr lvl="6" algn="l">
              <a:lnSpc>
                <a:spcPct val="90000"/>
              </a:lnSpc>
              <a:spcBef>
                <a:spcPts val="0"/>
              </a:spcBef>
              <a:spcAft>
                <a:spcPts val="0"/>
              </a:spcAft>
              <a:buSzPts val="1100"/>
              <a:buNone/>
              <a:defRPr/>
            </a:lvl7pPr>
            <a:lvl8pPr lvl="7" algn="l">
              <a:lnSpc>
                <a:spcPct val="90000"/>
              </a:lnSpc>
              <a:spcBef>
                <a:spcPts val="0"/>
              </a:spcBef>
              <a:spcAft>
                <a:spcPts val="0"/>
              </a:spcAft>
              <a:buSzPts val="1100"/>
              <a:buNone/>
              <a:defRPr/>
            </a:lvl8pPr>
            <a:lvl9pPr lvl="8" algn="l">
              <a:lnSpc>
                <a:spcPct val="90000"/>
              </a:lnSpc>
              <a:spcBef>
                <a:spcPts val="0"/>
              </a:spcBef>
              <a:spcAft>
                <a:spcPts val="0"/>
              </a:spcAft>
              <a:buSzPts val="11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14"/>
        <p:cNvGrpSpPr/>
        <p:nvPr/>
      </p:nvGrpSpPr>
      <p:grpSpPr>
        <a:xfrm>
          <a:off x="0" y="0"/>
          <a:ext cx="0" cy="0"/>
          <a:chOff x="0" y="0"/>
          <a:chExt cx="0" cy="0"/>
        </a:xfrm>
      </p:grpSpPr>
      <p:sp>
        <p:nvSpPr>
          <p:cNvPr id="15" name="Google Shape;15;p4"/>
          <p:cNvSpPr txBox="1">
            <a:spLocks noGrp="1"/>
          </p:cNvSpPr>
          <p:nvPr>
            <p:ph type="ctrTitle"/>
          </p:nvPr>
        </p:nvSpPr>
        <p:spPr>
          <a:xfrm>
            <a:off x="626397" y="840613"/>
            <a:ext cx="5145207" cy="1444899"/>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SzPts val="1100"/>
              <a:buNone/>
              <a:defRPr sz="3300" b="1">
                <a:solidFill>
                  <a:schemeClr val="dk1"/>
                </a:solidFill>
              </a:defRPr>
            </a:lvl1pPr>
            <a:lvl2pPr lvl="1" algn="l">
              <a:lnSpc>
                <a:spcPct val="90000"/>
              </a:lnSpc>
              <a:spcBef>
                <a:spcPts val="0"/>
              </a:spcBef>
              <a:spcAft>
                <a:spcPts val="0"/>
              </a:spcAft>
              <a:buSzPts val="1100"/>
              <a:buNone/>
              <a:defRPr/>
            </a:lvl2pPr>
            <a:lvl3pPr lvl="2" algn="l">
              <a:lnSpc>
                <a:spcPct val="90000"/>
              </a:lnSpc>
              <a:spcBef>
                <a:spcPts val="0"/>
              </a:spcBef>
              <a:spcAft>
                <a:spcPts val="0"/>
              </a:spcAft>
              <a:buSzPts val="1100"/>
              <a:buNone/>
              <a:defRPr/>
            </a:lvl3pPr>
            <a:lvl4pPr lvl="3" algn="l">
              <a:lnSpc>
                <a:spcPct val="90000"/>
              </a:lnSpc>
              <a:spcBef>
                <a:spcPts val="0"/>
              </a:spcBef>
              <a:spcAft>
                <a:spcPts val="0"/>
              </a:spcAft>
              <a:buSzPts val="1100"/>
              <a:buNone/>
              <a:defRPr/>
            </a:lvl4pPr>
            <a:lvl5pPr lvl="4" algn="l">
              <a:lnSpc>
                <a:spcPct val="90000"/>
              </a:lnSpc>
              <a:spcBef>
                <a:spcPts val="0"/>
              </a:spcBef>
              <a:spcAft>
                <a:spcPts val="0"/>
              </a:spcAft>
              <a:buSzPts val="1100"/>
              <a:buNone/>
              <a:defRPr/>
            </a:lvl5pPr>
            <a:lvl6pPr lvl="5" algn="l">
              <a:lnSpc>
                <a:spcPct val="90000"/>
              </a:lnSpc>
              <a:spcBef>
                <a:spcPts val="0"/>
              </a:spcBef>
              <a:spcAft>
                <a:spcPts val="0"/>
              </a:spcAft>
              <a:buSzPts val="1100"/>
              <a:buNone/>
              <a:defRPr/>
            </a:lvl6pPr>
            <a:lvl7pPr lvl="6" algn="l">
              <a:lnSpc>
                <a:spcPct val="90000"/>
              </a:lnSpc>
              <a:spcBef>
                <a:spcPts val="0"/>
              </a:spcBef>
              <a:spcAft>
                <a:spcPts val="0"/>
              </a:spcAft>
              <a:buSzPts val="1100"/>
              <a:buNone/>
              <a:defRPr/>
            </a:lvl7pPr>
            <a:lvl8pPr lvl="7" algn="l">
              <a:lnSpc>
                <a:spcPct val="90000"/>
              </a:lnSpc>
              <a:spcBef>
                <a:spcPts val="0"/>
              </a:spcBef>
              <a:spcAft>
                <a:spcPts val="0"/>
              </a:spcAft>
              <a:buSzPts val="1100"/>
              <a:buNone/>
              <a:defRPr/>
            </a:lvl8pPr>
            <a:lvl9pPr lvl="8" algn="l">
              <a:lnSpc>
                <a:spcPct val="90000"/>
              </a:lnSpc>
              <a:spcBef>
                <a:spcPts val="0"/>
              </a:spcBef>
              <a:spcAft>
                <a:spcPts val="0"/>
              </a:spcAft>
              <a:buSzPts val="11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4_Custom Layout">
  <p:cSld name="4_Custom Layout">
    <p:spTree>
      <p:nvGrpSpPr>
        <p:cNvPr id="1" name="Shape 16"/>
        <p:cNvGrpSpPr/>
        <p:nvPr/>
      </p:nvGrpSpPr>
      <p:grpSpPr>
        <a:xfrm>
          <a:off x="0" y="0"/>
          <a:ext cx="0" cy="0"/>
          <a:chOff x="0" y="0"/>
          <a:chExt cx="0" cy="0"/>
        </a:xfrm>
      </p:grpSpPr>
      <p:sp>
        <p:nvSpPr>
          <p:cNvPr id="17" name="Google Shape;17;p5"/>
          <p:cNvSpPr txBox="1">
            <a:spLocks noGrp="1"/>
          </p:cNvSpPr>
          <p:nvPr>
            <p:ph type="ctrTitle"/>
          </p:nvPr>
        </p:nvSpPr>
        <p:spPr>
          <a:xfrm>
            <a:off x="4696714" y="633761"/>
            <a:ext cx="5145207" cy="1444899"/>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SzPts val="1100"/>
              <a:buNone/>
              <a:defRPr sz="3300" b="1">
                <a:solidFill>
                  <a:schemeClr val="dk1"/>
                </a:solidFill>
              </a:defRPr>
            </a:lvl1pPr>
            <a:lvl2pPr lvl="1" algn="l">
              <a:lnSpc>
                <a:spcPct val="90000"/>
              </a:lnSpc>
              <a:spcBef>
                <a:spcPts val="0"/>
              </a:spcBef>
              <a:spcAft>
                <a:spcPts val="0"/>
              </a:spcAft>
              <a:buSzPts val="1100"/>
              <a:buNone/>
              <a:defRPr/>
            </a:lvl2pPr>
            <a:lvl3pPr lvl="2" algn="l">
              <a:lnSpc>
                <a:spcPct val="90000"/>
              </a:lnSpc>
              <a:spcBef>
                <a:spcPts val="0"/>
              </a:spcBef>
              <a:spcAft>
                <a:spcPts val="0"/>
              </a:spcAft>
              <a:buSzPts val="1100"/>
              <a:buNone/>
              <a:defRPr/>
            </a:lvl3pPr>
            <a:lvl4pPr lvl="3" algn="l">
              <a:lnSpc>
                <a:spcPct val="90000"/>
              </a:lnSpc>
              <a:spcBef>
                <a:spcPts val="0"/>
              </a:spcBef>
              <a:spcAft>
                <a:spcPts val="0"/>
              </a:spcAft>
              <a:buSzPts val="1100"/>
              <a:buNone/>
              <a:defRPr/>
            </a:lvl4pPr>
            <a:lvl5pPr lvl="4" algn="l">
              <a:lnSpc>
                <a:spcPct val="90000"/>
              </a:lnSpc>
              <a:spcBef>
                <a:spcPts val="0"/>
              </a:spcBef>
              <a:spcAft>
                <a:spcPts val="0"/>
              </a:spcAft>
              <a:buSzPts val="1100"/>
              <a:buNone/>
              <a:defRPr/>
            </a:lvl5pPr>
            <a:lvl6pPr lvl="5" algn="l">
              <a:lnSpc>
                <a:spcPct val="90000"/>
              </a:lnSpc>
              <a:spcBef>
                <a:spcPts val="0"/>
              </a:spcBef>
              <a:spcAft>
                <a:spcPts val="0"/>
              </a:spcAft>
              <a:buSzPts val="1100"/>
              <a:buNone/>
              <a:defRPr/>
            </a:lvl6pPr>
            <a:lvl7pPr lvl="6" algn="l">
              <a:lnSpc>
                <a:spcPct val="90000"/>
              </a:lnSpc>
              <a:spcBef>
                <a:spcPts val="0"/>
              </a:spcBef>
              <a:spcAft>
                <a:spcPts val="0"/>
              </a:spcAft>
              <a:buSzPts val="1100"/>
              <a:buNone/>
              <a:defRPr/>
            </a:lvl7pPr>
            <a:lvl8pPr lvl="7" algn="l">
              <a:lnSpc>
                <a:spcPct val="90000"/>
              </a:lnSpc>
              <a:spcBef>
                <a:spcPts val="0"/>
              </a:spcBef>
              <a:spcAft>
                <a:spcPts val="0"/>
              </a:spcAft>
              <a:buSzPts val="1100"/>
              <a:buNone/>
              <a:defRPr/>
            </a:lvl8pPr>
            <a:lvl9pPr lvl="8" algn="l">
              <a:lnSpc>
                <a:spcPct val="90000"/>
              </a:lnSpc>
              <a:spcBef>
                <a:spcPts val="0"/>
              </a:spcBef>
              <a:spcAft>
                <a:spcPts val="0"/>
              </a:spcAft>
              <a:buSzPts val="11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7_Custom Layout">
  <p:cSld name="7_Custom Layout">
    <p:spTree>
      <p:nvGrpSpPr>
        <p:cNvPr id="1" name="Shape 18"/>
        <p:cNvGrpSpPr/>
        <p:nvPr/>
      </p:nvGrpSpPr>
      <p:grpSpPr>
        <a:xfrm>
          <a:off x="0" y="0"/>
          <a:ext cx="0" cy="0"/>
          <a:chOff x="0" y="0"/>
          <a:chExt cx="0" cy="0"/>
        </a:xfrm>
      </p:grpSpPr>
      <p:sp>
        <p:nvSpPr>
          <p:cNvPr id="19" name="Google Shape;19;p6"/>
          <p:cNvSpPr>
            <a:spLocks noGrp="1"/>
          </p:cNvSpPr>
          <p:nvPr>
            <p:ph type="pic" idx="2"/>
          </p:nvPr>
        </p:nvSpPr>
        <p:spPr>
          <a:xfrm>
            <a:off x="0" y="-11428"/>
            <a:ext cx="4064658" cy="5162418"/>
          </a:xfrm>
          <a:prstGeom prst="rect">
            <a:avLst/>
          </a:prstGeom>
          <a:solidFill>
            <a:srgbClr val="BFBFBF"/>
          </a:solidFill>
          <a:ln>
            <a:noFill/>
          </a:ln>
        </p:spPr>
        <p:txBody>
          <a:bodyPr spcFirstLastPara="1" wrap="square" lIns="68575" tIns="34275" rIns="68575" bIns="34275" anchor="ctr" anchorCtr="0">
            <a:noAutofit/>
          </a:bodyPr>
          <a:lstStyle>
            <a:lvl1pPr marR="0" lvl="0" algn="ctr" rtl="0">
              <a:lnSpc>
                <a:spcPct val="90000"/>
              </a:lnSpc>
              <a:spcBef>
                <a:spcPts val="800"/>
              </a:spcBef>
              <a:spcAft>
                <a:spcPts val="0"/>
              </a:spcAft>
              <a:buClr>
                <a:schemeClr val="dk1"/>
              </a:buClr>
              <a:buSzPts val="1400"/>
              <a:buFont typeface="Arial"/>
              <a:buChar char="•"/>
              <a:defRPr sz="1400" b="0" i="0" u="none" strike="noStrike" cap="none">
                <a:solidFill>
                  <a:schemeClr val="dk1"/>
                </a:solidFill>
                <a:latin typeface="Source Sans Pro"/>
                <a:ea typeface="Source Sans Pro"/>
                <a:cs typeface="Source Sans Pro"/>
                <a:sym typeface="Source Sans Pro"/>
              </a:defRPr>
            </a:lvl1pPr>
            <a:lvl2pPr marR="0" lvl="1"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Source Sans Pro"/>
                <a:ea typeface="Source Sans Pro"/>
                <a:cs typeface="Source Sans Pro"/>
                <a:sym typeface="Source Sans Pro"/>
              </a:defRPr>
            </a:lvl2pPr>
            <a:lvl3pPr marR="0" lvl="2"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Source Sans Pro"/>
                <a:ea typeface="Source Sans Pro"/>
                <a:cs typeface="Source Sans Pro"/>
                <a:sym typeface="Source Sans Pro"/>
              </a:defRPr>
            </a:lvl3pPr>
            <a:lvl4pPr marR="0" lvl="3"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Source Sans Pro"/>
                <a:ea typeface="Source Sans Pro"/>
                <a:cs typeface="Source Sans Pro"/>
                <a:sym typeface="Source Sans Pro"/>
              </a:defRPr>
            </a:lvl4pPr>
            <a:lvl5pPr marR="0" lvl="4"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Source Sans Pro"/>
                <a:ea typeface="Source Sans Pro"/>
                <a:cs typeface="Source Sans Pro"/>
                <a:sym typeface="Source Sans Pro"/>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Source Sans Pro"/>
                <a:ea typeface="Source Sans Pro"/>
                <a:cs typeface="Source Sans Pro"/>
                <a:sym typeface="Source Sans Pro"/>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Source Sans Pro"/>
                <a:ea typeface="Source Sans Pro"/>
                <a:cs typeface="Source Sans Pro"/>
                <a:sym typeface="Source Sans Pro"/>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Source Sans Pro"/>
                <a:ea typeface="Source Sans Pro"/>
                <a:cs typeface="Source Sans Pro"/>
                <a:sym typeface="Source Sans Pro"/>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Source Sans Pro"/>
                <a:ea typeface="Source Sans Pro"/>
                <a:cs typeface="Source Sans Pro"/>
                <a:sym typeface="Source Sans Pro"/>
              </a:defRPr>
            </a:lvl9pPr>
          </a:lstStyle>
          <a:p>
            <a:endParaRPr/>
          </a:p>
        </p:txBody>
      </p:sp>
      <p:sp>
        <p:nvSpPr>
          <p:cNvPr id="20" name="Google Shape;20;p6"/>
          <p:cNvSpPr txBox="1">
            <a:spLocks noGrp="1"/>
          </p:cNvSpPr>
          <p:nvPr>
            <p:ph type="ctrTitle"/>
          </p:nvPr>
        </p:nvSpPr>
        <p:spPr>
          <a:xfrm>
            <a:off x="4678089" y="737449"/>
            <a:ext cx="5145207" cy="1444899"/>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SzPts val="1100"/>
              <a:buNone/>
              <a:defRPr sz="3300" b="1">
                <a:solidFill>
                  <a:schemeClr val="dk1"/>
                </a:solidFill>
              </a:defRPr>
            </a:lvl1pPr>
            <a:lvl2pPr lvl="1" algn="l">
              <a:lnSpc>
                <a:spcPct val="90000"/>
              </a:lnSpc>
              <a:spcBef>
                <a:spcPts val="0"/>
              </a:spcBef>
              <a:spcAft>
                <a:spcPts val="0"/>
              </a:spcAft>
              <a:buSzPts val="1100"/>
              <a:buNone/>
              <a:defRPr/>
            </a:lvl2pPr>
            <a:lvl3pPr lvl="2" algn="l">
              <a:lnSpc>
                <a:spcPct val="90000"/>
              </a:lnSpc>
              <a:spcBef>
                <a:spcPts val="0"/>
              </a:spcBef>
              <a:spcAft>
                <a:spcPts val="0"/>
              </a:spcAft>
              <a:buSzPts val="1100"/>
              <a:buNone/>
              <a:defRPr/>
            </a:lvl3pPr>
            <a:lvl4pPr lvl="3" algn="l">
              <a:lnSpc>
                <a:spcPct val="90000"/>
              </a:lnSpc>
              <a:spcBef>
                <a:spcPts val="0"/>
              </a:spcBef>
              <a:spcAft>
                <a:spcPts val="0"/>
              </a:spcAft>
              <a:buSzPts val="1100"/>
              <a:buNone/>
              <a:defRPr/>
            </a:lvl4pPr>
            <a:lvl5pPr lvl="4" algn="l">
              <a:lnSpc>
                <a:spcPct val="90000"/>
              </a:lnSpc>
              <a:spcBef>
                <a:spcPts val="0"/>
              </a:spcBef>
              <a:spcAft>
                <a:spcPts val="0"/>
              </a:spcAft>
              <a:buSzPts val="1100"/>
              <a:buNone/>
              <a:defRPr/>
            </a:lvl5pPr>
            <a:lvl6pPr lvl="5" algn="l">
              <a:lnSpc>
                <a:spcPct val="90000"/>
              </a:lnSpc>
              <a:spcBef>
                <a:spcPts val="0"/>
              </a:spcBef>
              <a:spcAft>
                <a:spcPts val="0"/>
              </a:spcAft>
              <a:buSzPts val="1100"/>
              <a:buNone/>
              <a:defRPr/>
            </a:lvl6pPr>
            <a:lvl7pPr lvl="6" algn="l">
              <a:lnSpc>
                <a:spcPct val="90000"/>
              </a:lnSpc>
              <a:spcBef>
                <a:spcPts val="0"/>
              </a:spcBef>
              <a:spcAft>
                <a:spcPts val="0"/>
              </a:spcAft>
              <a:buSzPts val="1100"/>
              <a:buNone/>
              <a:defRPr/>
            </a:lvl7pPr>
            <a:lvl8pPr lvl="7" algn="l">
              <a:lnSpc>
                <a:spcPct val="90000"/>
              </a:lnSpc>
              <a:spcBef>
                <a:spcPts val="0"/>
              </a:spcBef>
              <a:spcAft>
                <a:spcPts val="0"/>
              </a:spcAft>
              <a:buSzPts val="1100"/>
              <a:buNone/>
              <a:defRPr/>
            </a:lvl8pPr>
            <a:lvl9pPr lvl="8" algn="l">
              <a:lnSpc>
                <a:spcPct val="90000"/>
              </a:lnSpc>
              <a:spcBef>
                <a:spcPts val="0"/>
              </a:spcBef>
              <a:spcAft>
                <a:spcPts val="0"/>
              </a:spcAft>
              <a:buSzPts val="11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9_Custom Layout">
  <p:cSld name="9_Custom Layout">
    <p:spTree>
      <p:nvGrpSpPr>
        <p:cNvPr id="1" name="Shape 21"/>
        <p:cNvGrpSpPr/>
        <p:nvPr/>
      </p:nvGrpSpPr>
      <p:grpSpPr>
        <a:xfrm>
          <a:off x="0" y="0"/>
          <a:ext cx="0" cy="0"/>
          <a:chOff x="0" y="0"/>
          <a:chExt cx="0" cy="0"/>
        </a:xfrm>
      </p:grpSpPr>
      <p:sp>
        <p:nvSpPr>
          <p:cNvPr id="22" name="Google Shape;22;p7"/>
          <p:cNvSpPr>
            <a:spLocks noGrp="1"/>
          </p:cNvSpPr>
          <p:nvPr>
            <p:ph type="pic" idx="2"/>
          </p:nvPr>
        </p:nvSpPr>
        <p:spPr>
          <a:xfrm>
            <a:off x="0" y="-11428"/>
            <a:ext cx="4064658" cy="5162418"/>
          </a:xfrm>
          <a:prstGeom prst="rect">
            <a:avLst/>
          </a:prstGeom>
          <a:solidFill>
            <a:srgbClr val="BFBFBF"/>
          </a:solidFill>
          <a:ln>
            <a:noFill/>
          </a:ln>
        </p:spPr>
        <p:txBody>
          <a:bodyPr spcFirstLastPara="1" wrap="square" lIns="68575" tIns="34275" rIns="68575" bIns="34275" anchor="ctr" anchorCtr="0">
            <a:noAutofit/>
          </a:bodyPr>
          <a:lstStyle>
            <a:lvl1pPr marR="0" lvl="0" algn="ctr" rtl="0">
              <a:lnSpc>
                <a:spcPct val="90000"/>
              </a:lnSpc>
              <a:spcBef>
                <a:spcPts val="800"/>
              </a:spcBef>
              <a:spcAft>
                <a:spcPts val="0"/>
              </a:spcAft>
              <a:buClr>
                <a:schemeClr val="dk1"/>
              </a:buClr>
              <a:buSzPts val="1400"/>
              <a:buFont typeface="Arial"/>
              <a:buChar char="•"/>
              <a:defRPr sz="1400" b="0" i="0" u="none" strike="noStrike" cap="none">
                <a:solidFill>
                  <a:schemeClr val="dk1"/>
                </a:solidFill>
                <a:latin typeface="Source Sans Pro"/>
                <a:ea typeface="Source Sans Pro"/>
                <a:cs typeface="Source Sans Pro"/>
                <a:sym typeface="Source Sans Pro"/>
              </a:defRPr>
            </a:lvl1pPr>
            <a:lvl2pPr marR="0" lvl="1"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Source Sans Pro"/>
                <a:ea typeface="Source Sans Pro"/>
                <a:cs typeface="Source Sans Pro"/>
                <a:sym typeface="Source Sans Pro"/>
              </a:defRPr>
            </a:lvl2pPr>
            <a:lvl3pPr marR="0" lvl="2"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Source Sans Pro"/>
                <a:ea typeface="Source Sans Pro"/>
                <a:cs typeface="Source Sans Pro"/>
                <a:sym typeface="Source Sans Pro"/>
              </a:defRPr>
            </a:lvl3pPr>
            <a:lvl4pPr marR="0" lvl="3"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Source Sans Pro"/>
                <a:ea typeface="Source Sans Pro"/>
                <a:cs typeface="Source Sans Pro"/>
                <a:sym typeface="Source Sans Pro"/>
              </a:defRPr>
            </a:lvl4pPr>
            <a:lvl5pPr marR="0" lvl="4"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Source Sans Pro"/>
                <a:ea typeface="Source Sans Pro"/>
                <a:cs typeface="Source Sans Pro"/>
                <a:sym typeface="Source Sans Pro"/>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Source Sans Pro"/>
                <a:ea typeface="Source Sans Pro"/>
                <a:cs typeface="Source Sans Pro"/>
                <a:sym typeface="Source Sans Pro"/>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Source Sans Pro"/>
                <a:ea typeface="Source Sans Pro"/>
                <a:cs typeface="Source Sans Pro"/>
                <a:sym typeface="Source Sans Pro"/>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Source Sans Pro"/>
                <a:ea typeface="Source Sans Pro"/>
                <a:cs typeface="Source Sans Pro"/>
                <a:sym typeface="Source Sans Pro"/>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Source Sans Pro"/>
                <a:ea typeface="Source Sans Pro"/>
                <a:cs typeface="Source Sans Pro"/>
                <a:sym typeface="Source Sans Pro"/>
              </a:defRPr>
            </a:lvl9pPr>
          </a:lstStyle>
          <a:p>
            <a:endParaRPr/>
          </a:p>
        </p:txBody>
      </p:sp>
      <p:sp>
        <p:nvSpPr>
          <p:cNvPr id="23" name="Google Shape;23;p7"/>
          <p:cNvSpPr txBox="1">
            <a:spLocks noGrp="1"/>
          </p:cNvSpPr>
          <p:nvPr>
            <p:ph type="ctrTitle"/>
          </p:nvPr>
        </p:nvSpPr>
        <p:spPr>
          <a:xfrm>
            <a:off x="4678089" y="737449"/>
            <a:ext cx="5145207" cy="1444899"/>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SzPts val="1100"/>
              <a:buNone/>
              <a:defRPr sz="3300" b="1">
                <a:solidFill>
                  <a:schemeClr val="dk1"/>
                </a:solidFill>
              </a:defRPr>
            </a:lvl1pPr>
            <a:lvl2pPr lvl="1" algn="l">
              <a:lnSpc>
                <a:spcPct val="90000"/>
              </a:lnSpc>
              <a:spcBef>
                <a:spcPts val="0"/>
              </a:spcBef>
              <a:spcAft>
                <a:spcPts val="0"/>
              </a:spcAft>
              <a:buSzPts val="1100"/>
              <a:buNone/>
              <a:defRPr/>
            </a:lvl2pPr>
            <a:lvl3pPr lvl="2" algn="l">
              <a:lnSpc>
                <a:spcPct val="90000"/>
              </a:lnSpc>
              <a:spcBef>
                <a:spcPts val="0"/>
              </a:spcBef>
              <a:spcAft>
                <a:spcPts val="0"/>
              </a:spcAft>
              <a:buSzPts val="1100"/>
              <a:buNone/>
              <a:defRPr/>
            </a:lvl3pPr>
            <a:lvl4pPr lvl="3" algn="l">
              <a:lnSpc>
                <a:spcPct val="90000"/>
              </a:lnSpc>
              <a:spcBef>
                <a:spcPts val="0"/>
              </a:spcBef>
              <a:spcAft>
                <a:spcPts val="0"/>
              </a:spcAft>
              <a:buSzPts val="1100"/>
              <a:buNone/>
              <a:defRPr/>
            </a:lvl4pPr>
            <a:lvl5pPr lvl="4" algn="l">
              <a:lnSpc>
                <a:spcPct val="90000"/>
              </a:lnSpc>
              <a:spcBef>
                <a:spcPts val="0"/>
              </a:spcBef>
              <a:spcAft>
                <a:spcPts val="0"/>
              </a:spcAft>
              <a:buSzPts val="1100"/>
              <a:buNone/>
              <a:defRPr/>
            </a:lvl5pPr>
            <a:lvl6pPr lvl="5" algn="l">
              <a:lnSpc>
                <a:spcPct val="90000"/>
              </a:lnSpc>
              <a:spcBef>
                <a:spcPts val="0"/>
              </a:spcBef>
              <a:spcAft>
                <a:spcPts val="0"/>
              </a:spcAft>
              <a:buSzPts val="1100"/>
              <a:buNone/>
              <a:defRPr/>
            </a:lvl6pPr>
            <a:lvl7pPr lvl="6" algn="l">
              <a:lnSpc>
                <a:spcPct val="90000"/>
              </a:lnSpc>
              <a:spcBef>
                <a:spcPts val="0"/>
              </a:spcBef>
              <a:spcAft>
                <a:spcPts val="0"/>
              </a:spcAft>
              <a:buSzPts val="1100"/>
              <a:buNone/>
              <a:defRPr/>
            </a:lvl7pPr>
            <a:lvl8pPr lvl="7" algn="l">
              <a:lnSpc>
                <a:spcPct val="90000"/>
              </a:lnSpc>
              <a:spcBef>
                <a:spcPts val="0"/>
              </a:spcBef>
              <a:spcAft>
                <a:spcPts val="0"/>
              </a:spcAft>
              <a:buSzPts val="1100"/>
              <a:buNone/>
              <a:defRPr/>
            </a:lvl8pPr>
            <a:lvl9pPr lvl="8" algn="l">
              <a:lnSpc>
                <a:spcPct val="90000"/>
              </a:lnSpc>
              <a:spcBef>
                <a:spcPts val="0"/>
              </a:spcBef>
              <a:spcAft>
                <a:spcPts val="0"/>
              </a:spcAft>
              <a:buSzPts val="11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6_Custom Layout">
  <p:cSld name="6_Custom Layout">
    <p:spTree>
      <p:nvGrpSpPr>
        <p:cNvPr id="1" name="Shape 24"/>
        <p:cNvGrpSpPr/>
        <p:nvPr/>
      </p:nvGrpSpPr>
      <p:grpSpPr>
        <a:xfrm>
          <a:off x="0" y="0"/>
          <a:ext cx="0" cy="0"/>
          <a:chOff x="0" y="0"/>
          <a:chExt cx="0" cy="0"/>
        </a:xfrm>
      </p:grpSpPr>
      <p:sp>
        <p:nvSpPr>
          <p:cNvPr id="25" name="Google Shape;25;p8"/>
          <p:cNvSpPr txBox="1">
            <a:spLocks noGrp="1"/>
          </p:cNvSpPr>
          <p:nvPr>
            <p:ph type="ctrTitle"/>
          </p:nvPr>
        </p:nvSpPr>
        <p:spPr>
          <a:xfrm>
            <a:off x="4787293" y="439982"/>
            <a:ext cx="5145207" cy="1444899"/>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SzPts val="1100"/>
              <a:buNone/>
              <a:defRPr sz="3300" b="1">
                <a:solidFill>
                  <a:schemeClr val="dk1"/>
                </a:solidFill>
              </a:defRPr>
            </a:lvl1pPr>
            <a:lvl2pPr lvl="1" algn="l">
              <a:lnSpc>
                <a:spcPct val="90000"/>
              </a:lnSpc>
              <a:spcBef>
                <a:spcPts val="0"/>
              </a:spcBef>
              <a:spcAft>
                <a:spcPts val="0"/>
              </a:spcAft>
              <a:buSzPts val="1100"/>
              <a:buNone/>
              <a:defRPr/>
            </a:lvl2pPr>
            <a:lvl3pPr lvl="2" algn="l">
              <a:lnSpc>
                <a:spcPct val="90000"/>
              </a:lnSpc>
              <a:spcBef>
                <a:spcPts val="0"/>
              </a:spcBef>
              <a:spcAft>
                <a:spcPts val="0"/>
              </a:spcAft>
              <a:buSzPts val="1100"/>
              <a:buNone/>
              <a:defRPr/>
            </a:lvl3pPr>
            <a:lvl4pPr lvl="3" algn="l">
              <a:lnSpc>
                <a:spcPct val="90000"/>
              </a:lnSpc>
              <a:spcBef>
                <a:spcPts val="0"/>
              </a:spcBef>
              <a:spcAft>
                <a:spcPts val="0"/>
              </a:spcAft>
              <a:buSzPts val="1100"/>
              <a:buNone/>
              <a:defRPr/>
            </a:lvl4pPr>
            <a:lvl5pPr lvl="4" algn="l">
              <a:lnSpc>
                <a:spcPct val="90000"/>
              </a:lnSpc>
              <a:spcBef>
                <a:spcPts val="0"/>
              </a:spcBef>
              <a:spcAft>
                <a:spcPts val="0"/>
              </a:spcAft>
              <a:buSzPts val="1100"/>
              <a:buNone/>
              <a:defRPr/>
            </a:lvl5pPr>
            <a:lvl6pPr lvl="5" algn="l">
              <a:lnSpc>
                <a:spcPct val="90000"/>
              </a:lnSpc>
              <a:spcBef>
                <a:spcPts val="0"/>
              </a:spcBef>
              <a:spcAft>
                <a:spcPts val="0"/>
              </a:spcAft>
              <a:buSzPts val="1100"/>
              <a:buNone/>
              <a:defRPr/>
            </a:lvl6pPr>
            <a:lvl7pPr lvl="6" algn="l">
              <a:lnSpc>
                <a:spcPct val="90000"/>
              </a:lnSpc>
              <a:spcBef>
                <a:spcPts val="0"/>
              </a:spcBef>
              <a:spcAft>
                <a:spcPts val="0"/>
              </a:spcAft>
              <a:buSzPts val="1100"/>
              <a:buNone/>
              <a:defRPr/>
            </a:lvl7pPr>
            <a:lvl8pPr lvl="7" algn="l">
              <a:lnSpc>
                <a:spcPct val="90000"/>
              </a:lnSpc>
              <a:spcBef>
                <a:spcPts val="0"/>
              </a:spcBef>
              <a:spcAft>
                <a:spcPts val="0"/>
              </a:spcAft>
              <a:buSzPts val="1100"/>
              <a:buNone/>
              <a:defRPr/>
            </a:lvl8pPr>
            <a:lvl9pPr lvl="8" algn="l">
              <a:lnSpc>
                <a:spcPct val="90000"/>
              </a:lnSpc>
              <a:spcBef>
                <a:spcPts val="0"/>
              </a:spcBef>
              <a:spcAft>
                <a:spcPts val="0"/>
              </a:spcAft>
              <a:buSzPts val="11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8_Custom Layout">
  <p:cSld name="8_Custom Layout">
    <p:spTree>
      <p:nvGrpSpPr>
        <p:cNvPr id="1" name="Shape 26"/>
        <p:cNvGrpSpPr/>
        <p:nvPr/>
      </p:nvGrpSpPr>
      <p:grpSpPr>
        <a:xfrm>
          <a:off x="0" y="0"/>
          <a:ext cx="0" cy="0"/>
          <a:chOff x="0" y="0"/>
          <a:chExt cx="0" cy="0"/>
        </a:xfrm>
      </p:grpSpPr>
      <p:sp>
        <p:nvSpPr>
          <p:cNvPr id="27" name="Google Shape;27;p9"/>
          <p:cNvSpPr txBox="1">
            <a:spLocks noGrp="1"/>
          </p:cNvSpPr>
          <p:nvPr>
            <p:ph type="ctrTitle"/>
          </p:nvPr>
        </p:nvSpPr>
        <p:spPr>
          <a:xfrm>
            <a:off x="4931697" y="832894"/>
            <a:ext cx="5145207" cy="1444899"/>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SzPts val="1100"/>
              <a:buNone/>
              <a:defRPr sz="3300" b="1">
                <a:solidFill>
                  <a:schemeClr val="dk1"/>
                </a:solidFill>
              </a:defRPr>
            </a:lvl1pPr>
            <a:lvl2pPr lvl="1" algn="l">
              <a:lnSpc>
                <a:spcPct val="90000"/>
              </a:lnSpc>
              <a:spcBef>
                <a:spcPts val="0"/>
              </a:spcBef>
              <a:spcAft>
                <a:spcPts val="0"/>
              </a:spcAft>
              <a:buSzPts val="1100"/>
              <a:buNone/>
              <a:defRPr/>
            </a:lvl2pPr>
            <a:lvl3pPr lvl="2" algn="l">
              <a:lnSpc>
                <a:spcPct val="90000"/>
              </a:lnSpc>
              <a:spcBef>
                <a:spcPts val="0"/>
              </a:spcBef>
              <a:spcAft>
                <a:spcPts val="0"/>
              </a:spcAft>
              <a:buSzPts val="1100"/>
              <a:buNone/>
              <a:defRPr/>
            </a:lvl3pPr>
            <a:lvl4pPr lvl="3" algn="l">
              <a:lnSpc>
                <a:spcPct val="90000"/>
              </a:lnSpc>
              <a:spcBef>
                <a:spcPts val="0"/>
              </a:spcBef>
              <a:spcAft>
                <a:spcPts val="0"/>
              </a:spcAft>
              <a:buSzPts val="1100"/>
              <a:buNone/>
              <a:defRPr/>
            </a:lvl4pPr>
            <a:lvl5pPr lvl="4" algn="l">
              <a:lnSpc>
                <a:spcPct val="90000"/>
              </a:lnSpc>
              <a:spcBef>
                <a:spcPts val="0"/>
              </a:spcBef>
              <a:spcAft>
                <a:spcPts val="0"/>
              </a:spcAft>
              <a:buSzPts val="1100"/>
              <a:buNone/>
              <a:defRPr/>
            </a:lvl5pPr>
            <a:lvl6pPr lvl="5" algn="l">
              <a:lnSpc>
                <a:spcPct val="90000"/>
              </a:lnSpc>
              <a:spcBef>
                <a:spcPts val="0"/>
              </a:spcBef>
              <a:spcAft>
                <a:spcPts val="0"/>
              </a:spcAft>
              <a:buSzPts val="1100"/>
              <a:buNone/>
              <a:defRPr/>
            </a:lvl6pPr>
            <a:lvl7pPr lvl="6" algn="l">
              <a:lnSpc>
                <a:spcPct val="90000"/>
              </a:lnSpc>
              <a:spcBef>
                <a:spcPts val="0"/>
              </a:spcBef>
              <a:spcAft>
                <a:spcPts val="0"/>
              </a:spcAft>
              <a:buSzPts val="1100"/>
              <a:buNone/>
              <a:defRPr/>
            </a:lvl7pPr>
            <a:lvl8pPr lvl="7" algn="l">
              <a:lnSpc>
                <a:spcPct val="90000"/>
              </a:lnSpc>
              <a:spcBef>
                <a:spcPts val="0"/>
              </a:spcBef>
              <a:spcAft>
                <a:spcPts val="0"/>
              </a:spcAft>
              <a:buSzPts val="1100"/>
              <a:buNone/>
              <a:defRPr/>
            </a:lvl8pPr>
            <a:lvl9pPr lvl="8" algn="l">
              <a:lnSpc>
                <a:spcPct val="90000"/>
              </a:lnSpc>
              <a:spcBef>
                <a:spcPts val="0"/>
              </a:spcBef>
              <a:spcAft>
                <a:spcPts val="0"/>
              </a:spcAft>
              <a:buSzPts val="1100"/>
              <a:buNone/>
              <a:defRPr/>
            </a:lvl9pPr>
          </a:lstStyle>
          <a:p>
            <a:endParaRPr/>
          </a:p>
        </p:txBody>
      </p:sp>
      <p:sp>
        <p:nvSpPr>
          <p:cNvPr id="28" name="Google Shape;28;p9"/>
          <p:cNvSpPr>
            <a:spLocks noGrp="1"/>
          </p:cNvSpPr>
          <p:nvPr>
            <p:ph type="pic" idx="2"/>
          </p:nvPr>
        </p:nvSpPr>
        <p:spPr>
          <a:xfrm>
            <a:off x="726505" y="788273"/>
            <a:ext cx="3660812" cy="3878599"/>
          </a:xfrm>
          <a:prstGeom prst="roundRect">
            <a:avLst>
              <a:gd name="adj" fmla="val 10027"/>
            </a:avLst>
          </a:prstGeom>
          <a:solidFill>
            <a:srgbClr val="BFBFBF"/>
          </a:solidFill>
          <a:ln>
            <a:noFill/>
          </a:ln>
        </p:spPr>
        <p:txBody>
          <a:bodyPr spcFirstLastPara="1" wrap="square" lIns="68575" tIns="34275" rIns="68575" bIns="34275" anchor="ctr" anchorCtr="0">
            <a:noAutofit/>
          </a:bodyPr>
          <a:lstStyle>
            <a:lvl1pPr marR="0" lvl="0" algn="ctr"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Source Sans Pro"/>
                <a:ea typeface="Source Sans Pro"/>
                <a:cs typeface="Source Sans Pro"/>
                <a:sym typeface="Source Sans Pro"/>
              </a:defRPr>
            </a:lvl1pPr>
            <a:lvl2pPr marR="0" lvl="1"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Source Sans Pro"/>
                <a:ea typeface="Source Sans Pro"/>
                <a:cs typeface="Source Sans Pro"/>
                <a:sym typeface="Source Sans Pro"/>
              </a:defRPr>
            </a:lvl2pPr>
            <a:lvl3pPr marR="0" lvl="2"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Source Sans Pro"/>
                <a:ea typeface="Source Sans Pro"/>
                <a:cs typeface="Source Sans Pro"/>
                <a:sym typeface="Source Sans Pro"/>
              </a:defRPr>
            </a:lvl3pPr>
            <a:lvl4pPr marR="0" lvl="3"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Source Sans Pro"/>
                <a:ea typeface="Source Sans Pro"/>
                <a:cs typeface="Source Sans Pro"/>
                <a:sym typeface="Source Sans Pro"/>
              </a:defRPr>
            </a:lvl4pPr>
            <a:lvl5pPr marR="0" lvl="4"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Source Sans Pro"/>
                <a:ea typeface="Source Sans Pro"/>
                <a:cs typeface="Source Sans Pro"/>
                <a:sym typeface="Source Sans Pro"/>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Source Sans Pro"/>
                <a:ea typeface="Source Sans Pro"/>
                <a:cs typeface="Source Sans Pro"/>
                <a:sym typeface="Source Sans Pro"/>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Source Sans Pro"/>
                <a:ea typeface="Source Sans Pro"/>
                <a:cs typeface="Source Sans Pro"/>
                <a:sym typeface="Source Sans Pro"/>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Source Sans Pro"/>
                <a:ea typeface="Source Sans Pro"/>
                <a:cs typeface="Source Sans Pro"/>
                <a:sym typeface="Source Sans Pro"/>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Source Sans Pro"/>
                <a:ea typeface="Source Sans Pro"/>
                <a:cs typeface="Source Sans Pro"/>
                <a:sym typeface="Source Sans Pro"/>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3_Custom Layout">
  <p:cSld name="3_Custom Layout">
    <p:spTree>
      <p:nvGrpSpPr>
        <p:cNvPr id="1" name="Shape 29"/>
        <p:cNvGrpSpPr/>
        <p:nvPr/>
      </p:nvGrpSpPr>
      <p:grpSpPr>
        <a:xfrm>
          <a:off x="0" y="0"/>
          <a:ext cx="0" cy="0"/>
          <a:chOff x="0" y="0"/>
          <a:chExt cx="0" cy="0"/>
        </a:xfrm>
      </p:grpSpPr>
      <p:sp>
        <p:nvSpPr>
          <p:cNvPr id="30" name="Google Shape;30;p10"/>
          <p:cNvSpPr>
            <a:spLocks noGrp="1"/>
          </p:cNvSpPr>
          <p:nvPr>
            <p:ph type="pic" idx="2"/>
          </p:nvPr>
        </p:nvSpPr>
        <p:spPr>
          <a:xfrm>
            <a:off x="4466314" y="881125"/>
            <a:ext cx="1808730" cy="1644905"/>
          </a:xfrm>
          <a:prstGeom prst="roundRect">
            <a:avLst>
              <a:gd name="adj" fmla="val 10027"/>
            </a:avLst>
          </a:prstGeom>
          <a:solidFill>
            <a:srgbClr val="BFBFBF"/>
          </a:solidFill>
          <a:ln>
            <a:noFill/>
          </a:ln>
        </p:spPr>
        <p:txBody>
          <a:bodyPr spcFirstLastPara="1" wrap="square" lIns="68575" tIns="34275" rIns="68575" bIns="34275" anchor="ctr" anchorCtr="0">
            <a:noAutofit/>
          </a:bodyPr>
          <a:lstStyle>
            <a:lvl1pPr marR="0" lvl="0" algn="ctr"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Source Sans Pro"/>
                <a:ea typeface="Source Sans Pro"/>
                <a:cs typeface="Source Sans Pro"/>
                <a:sym typeface="Source Sans Pro"/>
              </a:defRPr>
            </a:lvl1pPr>
            <a:lvl2pPr marR="0" lvl="1"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Source Sans Pro"/>
                <a:ea typeface="Source Sans Pro"/>
                <a:cs typeface="Source Sans Pro"/>
                <a:sym typeface="Source Sans Pro"/>
              </a:defRPr>
            </a:lvl2pPr>
            <a:lvl3pPr marR="0" lvl="2"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Source Sans Pro"/>
                <a:ea typeface="Source Sans Pro"/>
                <a:cs typeface="Source Sans Pro"/>
                <a:sym typeface="Source Sans Pro"/>
              </a:defRPr>
            </a:lvl3pPr>
            <a:lvl4pPr marR="0" lvl="3"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Source Sans Pro"/>
                <a:ea typeface="Source Sans Pro"/>
                <a:cs typeface="Source Sans Pro"/>
                <a:sym typeface="Source Sans Pro"/>
              </a:defRPr>
            </a:lvl4pPr>
            <a:lvl5pPr marR="0" lvl="4"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Source Sans Pro"/>
                <a:ea typeface="Source Sans Pro"/>
                <a:cs typeface="Source Sans Pro"/>
                <a:sym typeface="Source Sans Pro"/>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Source Sans Pro"/>
                <a:ea typeface="Source Sans Pro"/>
                <a:cs typeface="Source Sans Pro"/>
                <a:sym typeface="Source Sans Pro"/>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Source Sans Pro"/>
                <a:ea typeface="Source Sans Pro"/>
                <a:cs typeface="Source Sans Pro"/>
                <a:sym typeface="Source Sans Pro"/>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Source Sans Pro"/>
                <a:ea typeface="Source Sans Pro"/>
                <a:cs typeface="Source Sans Pro"/>
                <a:sym typeface="Source Sans Pro"/>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Source Sans Pro"/>
                <a:ea typeface="Source Sans Pro"/>
                <a:cs typeface="Source Sans Pro"/>
                <a:sym typeface="Source Sans Pro"/>
              </a:defRPr>
            </a:lvl9pPr>
          </a:lstStyle>
          <a:p>
            <a:endParaRPr/>
          </a:p>
        </p:txBody>
      </p:sp>
      <p:sp>
        <p:nvSpPr>
          <p:cNvPr id="31" name="Google Shape;31;p10"/>
          <p:cNvSpPr>
            <a:spLocks noGrp="1"/>
          </p:cNvSpPr>
          <p:nvPr>
            <p:ph type="pic" idx="3"/>
          </p:nvPr>
        </p:nvSpPr>
        <p:spPr>
          <a:xfrm>
            <a:off x="4466314" y="2904236"/>
            <a:ext cx="1808730" cy="1644905"/>
          </a:xfrm>
          <a:prstGeom prst="roundRect">
            <a:avLst>
              <a:gd name="adj" fmla="val 10027"/>
            </a:avLst>
          </a:prstGeom>
          <a:solidFill>
            <a:srgbClr val="BFBFBF"/>
          </a:solidFill>
          <a:ln>
            <a:noFill/>
          </a:ln>
        </p:spPr>
        <p:txBody>
          <a:bodyPr spcFirstLastPara="1" wrap="square" lIns="68575" tIns="34275" rIns="68575" bIns="34275" anchor="ctr" anchorCtr="0">
            <a:noAutofit/>
          </a:bodyPr>
          <a:lstStyle>
            <a:lvl1pPr marR="0" lvl="0" algn="ctr"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Source Sans Pro"/>
                <a:ea typeface="Source Sans Pro"/>
                <a:cs typeface="Source Sans Pro"/>
                <a:sym typeface="Source Sans Pro"/>
              </a:defRPr>
            </a:lvl1pPr>
            <a:lvl2pPr marR="0" lvl="1"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Source Sans Pro"/>
                <a:ea typeface="Source Sans Pro"/>
                <a:cs typeface="Source Sans Pro"/>
                <a:sym typeface="Source Sans Pro"/>
              </a:defRPr>
            </a:lvl2pPr>
            <a:lvl3pPr marR="0" lvl="2"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Source Sans Pro"/>
                <a:ea typeface="Source Sans Pro"/>
                <a:cs typeface="Source Sans Pro"/>
                <a:sym typeface="Source Sans Pro"/>
              </a:defRPr>
            </a:lvl3pPr>
            <a:lvl4pPr marR="0" lvl="3"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Source Sans Pro"/>
                <a:ea typeface="Source Sans Pro"/>
                <a:cs typeface="Source Sans Pro"/>
                <a:sym typeface="Source Sans Pro"/>
              </a:defRPr>
            </a:lvl4pPr>
            <a:lvl5pPr marR="0" lvl="4"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Source Sans Pro"/>
                <a:ea typeface="Source Sans Pro"/>
                <a:cs typeface="Source Sans Pro"/>
                <a:sym typeface="Source Sans Pro"/>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Source Sans Pro"/>
                <a:ea typeface="Source Sans Pro"/>
                <a:cs typeface="Source Sans Pro"/>
                <a:sym typeface="Source Sans Pro"/>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Source Sans Pro"/>
                <a:ea typeface="Source Sans Pro"/>
                <a:cs typeface="Source Sans Pro"/>
                <a:sym typeface="Source Sans Pro"/>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Source Sans Pro"/>
                <a:ea typeface="Source Sans Pro"/>
                <a:cs typeface="Source Sans Pro"/>
                <a:sym typeface="Source Sans Pro"/>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Source Sans Pro"/>
                <a:ea typeface="Source Sans Pro"/>
                <a:cs typeface="Source Sans Pro"/>
                <a:sym typeface="Source Sans Pro"/>
              </a:defRPr>
            </a:lvl9pPr>
          </a:lstStyle>
          <a:p>
            <a:endParaRPr/>
          </a:p>
        </p:txBody>
      </p:sp>
      <p:sp>
        <p:nvSpPr>
          <p:cNvPr id="32" name="Google Shape;32;p10"/>
          <p:cNvSpPr txBox="1">
            <a:spLocks noGrp="1"/>
          </p:cNvSpPr>
          <p:nvPr>
            <p:ph type="ctrTitle"/>
          </p:nvPr>
        </p:nvSpPr>
        <p:spPr>
          <a:xfrm>
            <a:off x="707037" y="811582"/>
            <a:ext cx="5145207" cy="1444899"/>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SzPts val="1100"/>
              <a:buNone/>
              <a:defRPr sz="3300" b="1">
                <a:solidFill>
                  <a:schemeClr val="dk1"/>
                </a:solidFill>
              </a:defRPr>
            </a:lvl1pPr>
            <a:lvl2pPr lvl="1" algn="l">
              <a:lnSpc>
                <a:spcPct val="90000"/>
              </a:lnSpc>
              <a:spcBef>
                <a:spcPts val="0"/>
              </a:spcBef>
              <a:spcAft>
                <a:spcPts val="0"/>
              </a:spcAft>
              <a:buSzPts val="1100"/>
              <a:buNone/>
              <a:defRPr/>
            </a:lvl2pPr>
            <a:lvl3pPr lvl="2" algn="l">
              <a:lnSpc>
                <a:spcPct val="90000"/>
              </a:lnSpc>
              <a:spcBef>
                <a:spcPts val="0"/>
              </a:spcBef>
              <a:spcAft>
                <a:spcPts val="0"/>
              </a:spcAft>
              <a:buSzPts val="1100"/>
              <a:buNone/>
              <a:defRPr/>
            </a:lvl3pPr>
            <a:lvl4pPr lvl="3" algn="l">
              <a:lnSpc>
                <a:spcPct val="90000"/>
              </a:lnSpc>
              <a:spcBef>
                <a:spcPts val="0"/>
              </a:spcBef>
              <a:spcAft>
                <a:spcPts val="0"/>
              </a:spcAft>
              <a:buSzPts val="1100"/>
              <a:buNone/>
              <a:defRPr/>
            </a:lvl4pPr>
            <a:lvl5pPr lvl="4" algn="l">
              <a:lnSpc>
                <a:spcPct val="90000"/>
              </a:lnSpc>
              <a:spcBef>
                <a:spcPts val="0"/>
              </a:spcBef>
              <a:spcAft>
                <a:spcPts val="0"/>
              </a:spcAft>
              <a:buSzPts val="1100"/>
              <a:buNone/>
              <a:defRPr/>
            </a:lvl5pPr>
            <a:lvl6pPr lvl="5" algn="l">
              <a:lnSpc>
                <a:spcPct val="90000"/>
              </a:lnSpc>
              <a:spcBef>
                <a:spcPts val="0"/>
              </a:spcBef>
              <a:spcAft>
                <a:spcPts val="0"/>
              </a:spcAft>
              <a:buSzPts val="1100"/>
              <a:buNone/>
              <a:defRPr/>
            </a:lvl6pPr>
            <a:lvl7pPr lvl="6" algn="l">
              <a:lnSpc>
                <a:spcPct val="90000"/>
              </a:lnSpc>
              <a:spcBef>
                <a:spcPts val="0"/>
              </a:spcBef>
              <a:spcAft>
                <a:spcPts val="0"/>
              </a:spcAft>
              <a:buSzPts val="1100"/>
              <a:buNone/>
              <a:defRPr/>
            </a:lvl7pPr>
            <a:lvl8pPr lvl="7" algn="l">
              <a:lnSpc>
                <a:spcPct val="90000"/>
              </a:lnSpc>
              <a:spcBef>
                <a:spcPts val="0"/>
              </a:spcBef>
              <a:spcAft>
                <a:spcPts val="0"/>
              </a:spcAft>
              <a:buSzPts val="1100"/>
              <a:buNone/>
              <a:defRPr/>
            </a:lvl8pPr>
            <a:lvl9pPr lvl="8" algn="l">
              <a:lnSpc>
                <a:spcPct val="90000"/>
              </a:lnSpc>
              <a:spcBef>
                <a:spcPts val="0"/>
              </a:spcBef>
              <a:spcAft>
                <a:spcPts val="0"/>
              </a:spcAft>
              <a:buSzPts val="11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Autofit/>
          </a:bodyPr>
          <a:lstStyle>
            <a:lvl1pPr marR="0" lvl="0" algn="l" rtl="0">
              <a:lnSpc>
                <a:spcPct val="90000"/>
              </a:lnSpc>
              <a:spcBef>
                <a:spcPts val="0"/>
              </a:spcBef>
              <a:spcAft>
                <a:spcPts val="0"/>
              </a:spcAft>
              <a:buClr>
                <a:srgbClr val="000000"/>
              </a:buClr>
              <a:buSzPts val="1100"/>
              <a:buFont typeface="Arial"/>
              <a:buNone/>
              <a:defRPr sz="3300" b="0" i="0" u="none" strike="noStrike" cap="none">
                <a:solidFill>
                  <a:schemeClr val="dk1"/>
                </a:solidFill>
                <a:latin typeface="Roboto Condensed"/>
                <a:ea typeface="Roboto Condensed"/>
                <a:cs typeface="Roboto Condensed"/>
                <a:sym typeface="Roboto Condensed"/>
              </a:defRPr>
            </a:lvl1pPr>
            <a:lvl2pPr marR="0" lvl="1" algn="l" rtl="0">
              <a:lnSpc>
                <a:spcPct val="90000"/>
              </a:lnSpc>
              <a:spcBef>
                <a:spcPts val="0"/>
              </a:spcBef>
              <a:spcAft>
                <a:spcPts val="0"/>
              </a:spcAft>
              <a:buClr>
                <a:srgbClr val="000000"/>
              </a:buClr>
              <a:buSzPts val="1100"/>
              <a:buFont typeface="Arial"/>
              <a:buNone/>
              <a:defRPr sz="3300" b="0" i="0" u="none" strike="noStrike" cap="none">
                <a:solidFill>
                  <a:schemeClr val="dk1"/>
                </a:solidFill>
                <a:latin typeface="Roboto Condensed"/>
                <a:ea typeface="Roboto Condensed"/>
                <a:cs typeface="Roboto Condensed"/>
                <a:sym typeface="Roboto Condensed"/>
              </a:defRPr>
            </a:lvl2pPr>
            <a:lvl3pPr marR="0" lvl="2" algn="l" rtl="0">
              <a:lnSpc>
                <a:spcPct val="90000"/>
              </a:lnSpc>
              <a:spcBef>
                <a:spcPts val="0"/>
              </a:spcBef>
              <a:spcAft>
                <a:spcPts val="0"/>
              </a:spcAft>
              <a:buClr>
                <a:srgbClr val="000000"/>
              </a:buClr>
              <a:buSzPts val="1100"/>
              <a:buFont typeface="Arial"/>
              <a:buNone/>
              <a:defRPr sz="3300" b="0" i="0" u="none" strike="noStrike" cap="none">
                <a:solidFill>
                  <a:schemeClr val="dk1"/>
                </a:solidFill>
                <a:latin typeface="Roboto Condensed"/>
                <a:ea typeface="Roboto Condensed"/>
                <a:cs typeface="Roboto Condensed"/>
                <a:sym typeface="Roboto Condensed"/>
              </a:defRPr>
            </a:lvl3pPr>
            <a:lvl4pPr marR="0" lvl="3" algn="l" rtl="0">
              <a:lnSpc>
                <a:spcPct val="90000"/>
              </a:lnSpc>
              <a:spcBef>
                <a:spcPts val="0"/>
              </a:spcBef>
              <a:spcAft>
                <a:spcPts val="0"/>
              </a:spcAft>
              <a:buClr>
                <a:srgbClr val="000000"/>
              </a:buClr>
              <a:buSzPts val="1100"/>
              <a:buFont typeface="Arial"/>
              <a:buNone/>
              <a:defRPr sz="3300" b="0" i="0" u="none" strike="noStrike" cap="none">
                <a:solidFill>
                  <a:schemeClr val="dk1"/>
                </a:solidFill>
                <a:latin typeface="Roboto Condensed"/>
                <a:ea typeface="Roboto Condensed"/>
                <a:cs typeface="Roboto Condensed"/>
                <a:sym typeface="Roboto Condensed"/>
              </a:defRPr>
            </a:lvl4pPr>
            <a:lvl5pPr marR="0" lvl="4" algn="l" rtl="0">
              <a:lnSpc>
                <a:spcPct val="90000"/>
              </a:lnSpc>
              <a:spcBef>
                <a:spcPts val="0"/>
              </a:spcBef>
              <a:spcAft>
                <a:spcPts val="0"/>
              </a:spcAft>
              <a:buClr>
                <a:srgbClr val="000000"/>
              </a:buClr>
              <a:buSzPts val="1100"/>
              <a:buFont typeface="Arial"/>
              <a:buNone/>
              <a:defRPr sz="3300" b="0" i="0" u="none" strike="noStrike" cap="none">
                <a:solidFill>
                  <a:schemeClr val="dk1"/>
                </a:solidFill>
                <a:latin typeface="Roboto Condensed"/>
                <a:ea typeface="Roboto Condensed"/>
                <a:cs typeface="Roboto Condensed"/>
                <a:sym typeface="Roboto Condensed"/>
              </a:defRPr>
            </a:lvl5pPr>
            <a:lvl6pPr marR="0" lvl="5" algn="l" rtl="0">
              <a:lnSpc>
                <a:spcPct val="90000"/>
              </a:lnSpc>
              <a:spcBef>
                <a:spcPts val="0"/>
              </a:spcBef>
              <a:spcAft>
                <a:spcPts val="0"/>
              </a:spcAft>
              <a:buClr>
                <a:srgbClr val="000000"/>
              </a:buClr>
              <a:buSzPts val="1100"/>
              <a:buFont typeface="Arial"/>
              <a:buNone/>
              <a:defRPr sz="3300" b="0" i="0" u="none" strike="noStrike" cap="none">
                <a:solidFill>
                  <a:schemeClr val="dk1"/>
                </a:solidFill>
                <a:latin typeface="Roboto Condensed"/>
                <a:ea typeface="Roboto Condensed"/>
                <a:cs typeface="Roboto Condensed"/>
                <a:sym typeface="Roboto Condensed"/>
              </a:defRPr>
            </a:lvl6pPr>
            <a:lvl7pPr marR="0" lvl="6" algn="l" rtl="0">
              <a:lnSpc>
                <a:spcPct val="90000"/>
              </a:lnSpc>
              <a:spcBef>
                <a:spcPts val="0"/>
              </a:spcBef>
              <a:spcAft>
                <a:spcPts val="0"/>
              </a:spcAft>
              <a:buClr>
                <a:srgbClr val="000000"/>
              </a:buClr>
              <a:buSzPts val="1100"/>
              <a:buFont typeface="Arial"/>
              <a:buNone/>
              <a:defRPr sz="3300" b="0" i="0" u="none" strike="noStrike" cap="none">
                <a:solidFill>
                  <a:schemeClr val="dk1"/>
                </a:solidFill>
                <a:latin typeface="Roboto Condensed"/>
                <a:ea typeface="Roboto Condensed"/>
                <a:cs typeface="Roboto Condensed"/>
                <a:sym typeface="Roboto Condensed"/>
              </a:defRPr>
            </a:lvl7pPr>
            <a:lvl8pPr marR="0" lvl="7" algn="l" rtl="0">
              <a:lnSpc>
                <a:spcPct val="90000"/>
              </a:lnSpc>
              <a:spcBef>
                <a:spcPts val="0"/>
              </a:spcBef>
              <a:spcAft>
                <a:spcPts val="0"/>
              </a:spcAft>
              <a:buClr>
                <a:srgbClr val="000000"/>
              </a:buClr>
              <a:buSzPts val="1100"/>
              <a:buFont typeface="Arial"/>
              <a:buNone/>
              <a:defRPr sz="3300" b="0" i="0" u="none" strike="noStrike" cap="none">
                <a:solidFill>
                  <a:schemeClr val="dk1"/>
                </a:solidFill>
                <a:latin typeface="Roboto Condensed"/>
                <a:ea typeface="Roboto Condensed"/>
                <a:cs typeface="Roboto Condensed"/>
                <a:sym typeface="Roboto Condensed"/>
              </a:defRPr>
            </a:lvl8pPr>
            <a:lvl9pPr marR="0" lvl="8" algn="l" rtl="0">
              <a:lnSpc>
                <a:spcPct val="90000"/>
              </a:lnSpc>
              <a:spcBef>
                <a:spcPts val="0"/>
              </a:spcBef>
              <a:spcAft>
                <a:spcPts val="0"/>
              </a:spcAft>
              <a:buClr>
                <a:srgbClr val="000000"/>
              </a:buClr>
              <a:buSzPts val="1100"/>
              <a:buFont typeface="Arial"/>
              <a:buNone/>
              <a:defRPr sz="3300" b="0" i="0" u="none" strike="noStrike" cap="none">
                <a:solidFill>
                  <a:schemeClr val="dk1"/>
                </a:solidFill>
                <a:latin typeface="Roboto Condensed"/>
                <a:ea typeface="Roboto Condensed"/>
                <a:cs typeface="Roboto Condensed"/>
                <a:sym typeface="Roboto Condensed"/>
              </a:defRPr>
            </a:lvl9pPr>
          </a:lstStyle>
          <a:p>
            <a:endParaRPr/>
          </a:p>
        </p:txBody>
      </p:sp>
      <p:sp>
        <p:nvSpPr>
          <p:cNvPr id="7" name="Google Shape;7;p1"/>
          <p:cNvSpPr txBox="1">
            <a:spLocks noGrp="1"/>
          </p:cNvSpPr>
          <p:nvPr>
            <p:ph type="body" idx="1"/>
          </p:nvPr>
        </p:nvSpPr>
        <p:spPr>
          <a:xfrm>
            <a:off x="628650" y="1369219"/>
            <a:ext cx="7886700" cy="3263504"/>
          </a:xfrm>
          <a:prstGeom prst="rect">
            <a:avLst/>
          </a:prstGeom>
          <a:noFill/>
          <a:ln>
            <a:noFill/>
          </a:ln>
        </p:spPr>
        <p:txBody>
          <a:bodyPr spcFirstLastPara="1" wrap="square" lIns="68575" tIns="34275" rIns="68575" bIns="34275" anchor="t" anchorCtr="0">
            <a:no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Source Sans Pro"/>
                <a:ea typeface="Source Sans Pro"/>
                <a:cs typeface="Source Sans Pro"/>
                <a:sym typeface="Source Sans Pro"/>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Source Sans Pro"/>
                <a:ea typeface="Source Sans Pro"/>
                <a:cs typeface="Source Sans Pro"/>
                <a:sym typeface="Source Sans Pro"/>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Source Sans Pro"/>
                <a:ea typeface="Source Sans Pro"/>
                <a:cs typeface="Source Sans Pro"/>
                <a:sym typeface="Source Sans Pro"/>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Source Sans Pro"/>
                <a:ea typeface="Source Sans Pro"/>
                <a:cs typeface="Source Sans Pro"/>
                <a:sym typeface="Source Sans Pro"/>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Source Sans Pro"/>
                <a:ea typeface="Source Sans Pro"/>
                <a:cs typeface="Source Sans Pro"/>
                <a:sym typeface="Source Sans Pro"/>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Source Sans Pro"/>
                <a:ea typeface="Source Sans Pro"/>
                <a:cs typeface="Source Sans Pro"/>
                <a:sym typeface="Source Sans Pro"/>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Source Sans Pro"/>
                <a:ea typeface="Source Sans Pro"/>
                <a:cs typeface="Source Sans Pro"/>
                <a:sym typeface="Source Sans Pro"/>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Source Sans Pro"/>
                <a:ea typeface="Source Sans Pro"/>
                <a:cs typeface="Source Sans Pro"/>
                <a:sym typeface="Source Sans Pro"/>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Source Sans Pro"/>
                <a:ea typeface="Source Sans Pro"/>
                <a:cs typeface="Source Sans Pro"/>
                <a:sym typeface="Source Sans Pro"/>
              </a:defRPr>
            </a:lvl9pPr>
          </a:lstStyle>
          <a:p>
            <a:endParaRPr/>
          </a:p>
        </p:txBody>
      </p:sp>
      <p:sp>
        <p:nvSpPr>
          <p:cNvPr id="8" name="Google Shape;8;p1"/>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100"/>
              <a:buFont typeface="Arial"/>
              <a:buNone/>
              <a:defRPr sz="900" b="0" i="0" u="none" strike="noStrike" cap="none">
                <a:solidFill>
                  <a:srgbClr val="909090"/>
                </a:solidFill>
                <a:latin typeface="Source Sans Pro"/>
                <a:ea typeface="Source Sans Pro"/>
                <a:cs typeface="Source Sans Pro"/>
                <a:sym typeface="Source Sans Pro"/>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9pPr>
          </a:lstStyle>
          <a:p>
            <a:endParaRPr/>
          </a:p>
        </p:txBody>
      </p:sp>
      <p:sp>
        <p:nvSpPr>
          <p:cNvPr id="9" name="Google Shape;9;p1"/>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rgbClr val="000000"/>
              </a:buClr>
              <a:buSzPts val="1100"/>
              <a:buFont typeface="Arial"/>
              <a:buNone/>
              <a:defRPr sz="900" b="0" i="0" u="none" strike="noStrike" cap="none">
                <a:solidFill>
                  <a:srgbClr val="909090"/>
                </a:solidFill>
                <a:latin typeface="Source Sans Pro"/>
                <a:ea typeface="Source Sans Pro"/>
                <a:cs typeface="Source Sans Pro"/>
                <a:sym typeface="Source Sans Pro"/>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9pPr>
          </a:lstStyle>
          <a:p>
            <a:endParaRPr/>
          </a:p>
        </p:txBody>
      </p:sp>
      <p:sp>
        <p:nvSpPr>
          <p:cNvPr id="10" name="Google Shape;10;p1"/>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909090"/>
                </a:solidFill>
                <a:latin typeface="Source Sans Pro"/>
                <a:ea typeface="Source Sans Pro"/>
                <a:cs typeface="Source Sans Pro"/>
                <a:sym typeface="Source Sans Pro"/>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909090"/>
                </a:solidFill>
                <a:latin typeface="Source Sans Pro"/>
                <a:ea typeface="Source Sans Pro"/>
                <a:cs typeface="Source Sans Pro"/>
                <a:sym typeface="Source Sans Pro"/>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909090"/>
                </a:solidFill>
                <a:latin typeface="Source Sans Pro"/>
                <a:ea typeface="Source Sans Pro"/>
                <a:cs typeface="Source Sans Pro"/>
                <a:sym typeface="Source Sans Pro"/>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909090"/>
                </a:solidFill>
                <a:latin typeface="Source Sans Pro"/>
                <a:ea typeface="Source Sans Pro"/>
                <a:cs typeface="Source Sans Pro"/>
                <a:sym typeface="Source Sans Pro"/>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909090"/>
                </a:solidFill>
                <a:latin typeface="Source Sans Pro"/>
                <a:ea typeface="Source Sans Pro"/>
                <a:cs typeface="Source Sans Pro"/>
                <a:sym typeface="Source Sans Pro"/>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909090"/>
                </a:solidFill>
                <a:latin typeface="Source Sans Pro"/>
                <a:ea typeface="Source Sans Pro"/>
                <a:cs typeface="Source Sans Pro"/>
                <a:sym typeface="Source Sans Pro"/>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909090"/>
                </a:solidFill>
                <a:latin typeface="Source Sans Pro"/>
                <a:ea typeface="Source Sans Pro"/>
                <a:cs typeface="Source Sans Pro"/>
                <a:sym typeface="Source Sans Pro"/>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909090"/>
                </a:solidFill>
                <a:latin typeface="Source Sans Pro"/>
                <a:ea typeface="Source Sans Pro"/>
                <a:cs typeface="Source Sans Pro"/>
                <a:sym typeface="Source Sans Pro"/>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909090"/>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3.xml"/><Relationship Id="rId5" Type="http://schemas.openxmlformats.org/officeDocument/2006/relationships/image" Target="../media/image23.png"/><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3.xml"/><Relationship Id="rId5" Type="http://schemas.openxmlformats.org/officeDocument/2006/relationships/image" Target="../media/image23.png"/><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5.xml"/><Relationship Id="rId1" Type="http://schemas.openxmlformats.org/officeDocument/2006/relationships/slideLayout" Target="../slideLayouts/slideLayout3.xml"/><Relationship Id="rId5" Type="http://schemas.openxmlformats.org/officeDocument/2006/relationships/image" Target="../media/image30.png"/><Relationship Id="rId4" Type="http://schemas.openxmlformats.org/officeDocument/2006/relationships/image" Target="../media/image29.png"/></Relationships>
</file>

<file path=ppt/slides/_rels/slide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6.png"/><Relationship Id="rId5" Type="http://schemas.openxmlformats.org/officeDocument/2006/relationships/hyperlink" Target="https://www.youtube.com/watch?v=7jrTgtX8q9k" TargetMode="External"/><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pic>
        <p:nvPicPr>
          <p:cNvPr id="85" name="Google Shape;85;p25"/>
          <p:cNvPicPr preferRelativeResize="0"/>
          <p:nvPr/>
        </p:nvPicPr>
        <p:blipFill>
          <a:blip r:embed="rId3">
            <a:alphaModFix/>
          </a:blip>
          <a:stretch>
            <a:fillRect/>
          </a:stretch>
        </p:blipFill>
        <p:spPr>
          <a:xfrm rot="10800000">
            <a:off x="6664075" y="1"/>
            <a:ext cx="2479925" cy="2555925"/>
          </a:xfrm>
          <a:prstGeom prst="rect">
            <a:avLst/>
          </a:prstGeom>
          <a:noFill/>
          <a:ln>
            <a:noFill/>
          </a:ln>
        </p:spPr>
      </p:pic>
      <p:pic>
        <p:nvPicPr>
          <p:cNvPr id="86" name="Google Shape;86;p25"/>
          <p:cNvPicPr preferRelativeResize="0"/>
          <p:nvPr/>
        </p:nvPicPr>
        <p:blipFill>
          <a:blip r:embed="rId3">
            <a:alphaModFix/>
          </a:blip>
          <a:stretch>
            <a:fillRect/>
          </a:stretch>
        </p:blipFill>
        <p:spPr>
          <a:xfrm>
            <a:off x="0" y="2774350"/>
            <a:ext cx="2298671" cy="2369150"/>
          </a:xfrm>
          <a:prstGeom prst="rect">
            <a:avLst/>
          </a:prstGeom>
          <a:noFill/>
          <a:ln>
            <a:noFill/>
          </a:ln>
        </p:spPr>
      </p:pic>
      <p:pic>
        <p:nvPicPr>
          <p:cNvPr id="87" name="Google Shape;87;p25"/>
          <p:cNvPicPr preferRelativeResize="0"/>
          <p:nvPr/>
        </p:nvPicPr>
        <p:blipFill rotWithShape="1">
          <a:blip r:embed="rId4">
            <a:alphaModFix/>
          </a:blip>
          <a:srcRect/>
          <a:stretch/>
        </p:blipFill>
        <p:spPr>
          <a:xfrm>
            <a:off x="4195175" y="1097450"/>
            <a:ext cx="3817575" cy="3742950"/>
          </a:xfrm>
          <a:prstGeom prst="rect">
            <a:avLst/>
          </a:prstGeom>
          <a:noFill/>
          <a:ln>
            <a:noFill/>
          </a:ln>
        </p:spPr>
      </p:pic>
      <p:sp>
        <p:nvSpPr>
          <p:cNvPr id="88" name="Google Shape;88;p25"/>
          <p:cNvSpPr/>
          <p:nvPr/>
        </p:nvSpPr>
        <p:spPr>
          <a:xfrm>
            <a:off x="109475" y="216175"/>
            <a:ext cx="3817573" cy="1594677"/>
          </a:xfrm>
          <a:prstGeom prst="rect">
            <a:avLst/>
          </a:prstGeom>
        </p:spPr>
        <p:txBody>
          <a:bodyPr>
            <a:prstTxWarp prst="textPlain">
              <a:avLst/>
            </a:prstTxWarp>
          </a:bodyPr>
          <a:lstStyle/>
          <a:p>
            <a:pPr lvl="0" algn="ctr"/>
            <a:r>
              <a:rPr b="1" i="0">
                <a:ln w="9525" cap="flat" cmpd="sng">
                  <a:solidFill>
                    <a:srgbClr val="9900FF"/>
                  </a:solidFill>
                  <a:prstDash val="solid"/>
                  <a:round/>
                  <a:headEnd type="none" w="sm" len="sm"/>
                  <a:tailEnd type="none" w="sm" len="sm"/>
                </a:ln>
                <a:gradFill>
                  <a:gsLst>
                    <a:gs pos="0">
                      <a:srgbClr val="D34DBD"/>
                    </a:gs>
                    <a:gs pos="100000">
                      <a:srgbClr val="79256B"/>
                    </a:gs>
                  </a:gsLst>
                  <a:lin ang="5400012" scaled="0"/>
                </a:gradFill>
                <a:latin typeface="Tahoma"/>
              </a:rPr>
              <a:t>The Pearl </a:t>
            </a:r>
            <a:br>
              <a:rPr b="1" i="0">
                <a:ln w="9525" cap="flat" cmpd="sng">
                  <a:solidFill>
                    <a:srgbClr val="9900FF"/>
                  </a:solidFill>
                  <a:prstDash val="solid"/>
                  <a:round/>
                  <a:headEnd type="none" w="sm" len="sm"/>
                  <a:tailEnd type="none" w="sm" len="sm"/>
                </a:ln>
                <a:gradFill>
                  <a:gsLst>
                    <a:gs pos="0">
                      <a:srgbClr val="D34DBD"/>
                    </a:gs>
                    <a:gs pos="100000">
                      <a:srgbClr val="79256B"/>
                    </a:gs>
                  </a:gsLst>
                  <a:lin ang="5400012" scaled="0"/>
                </a:gradFill>
                <a:latin typeface="Tahoma"/>
              </a:rPr>
            </a:br>
            <a:r>
              <a:rPr b="1" i="0">
                <a:ln w="9525" cap="flat" cmpd="sng">
                  <a:solidFill>
                    <a:srgbClr val="9900FF"/>
                  </a:solidFill>
                  <a:prstDash val="solid"/>
                  <a:round/>
                  <a:headEnd type="none" w="sm" len="sm"/>
                  <a:tailEnd type="none" w="sm" len="sm"/>
                </a:ln>
                <a:gradFill>
                  <a:gsLst>
                    <a:gs pos="0">
                      <a:srgbClr val="D34DBD"/>
                    </a:gs>
                    <a:gs pos="100000">
                      <a:srgbClr val="79256B"/>
                    </a:gs>
                  </a:gsLst>
                  <a:lin ang="5400012" scaled="0"/>
                </a:gradFill>
                <a:latin typeface="Tahoma"/>
              </a:rPr>
              <a:t>of Kazakhstan</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34"/>
          <p:cNvSpPr txBox="1"/>
          <p:nvPr/>
        </p:nvSpPr>
        <p:spPr>
          <a:xfrm>
            <a:off x="995950" y="2983600"/>
            <a:ext cx="5028300" cy="16308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3300"/>
              <a:buFont typeface="Arial"/>
              <a:buNone/>
            </a:pPr>
            <a:r>
              <a:rPr lang="en-US" sz="2000" b="1" i="0" u="none" strike="noStrike" cap="none">
                <a:solidFill>
                  <a:srgbClr val="0000FF"/>
                </a:solidFill>
                <a:latin typeface="Tahoma"/>
                <a:ea typeface="Tahoma"/>
                <a:cs typeface="Tahoma"/>
                <a:sym typeface="Tahoma"/>
              </a:rPr>
              <a:t>He didn’t like to see the Kazakh people so miserable.</a:t>
            </a:r>
            <a:endParaRPr sz="2000" b="1" i="0" u="none" strike="noStrike" cap="none">
              <a:solidFill>
                <a:srgbClr val="0000FF"/>
              </a:solidFill>
              <a:latin typeface="Tahoma"/>
              <a:ea typeface="Tahoma"/>
              <a:cs typeface="Tahoma"/>
              <a:sym typeface="Tahoma"/>
            </a:endParaRPr>
          </a:p>
        </p:txBody>
      </p:sp>
      <p:sp>
        <p:nvSpPr>
          <p:cNvPr id="174" name="Google Shape;174;p34"/>
          <p:cNvSpPr txBox="1"/>
          <p:nvPr/>
        </p:nvSpPr>
        <p:spPr>
          <a:xfrm>
            <a:off x="150075" y="136425"/>
            <a:ext cx="5075400" cy="6138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US" sz="2400" b="1">
                <a:solidFill>
                  <a:srgbClr val="FFE5A2"/>
                </a:solidFill>
                <a:highlight>
                  <a:srgbClr val="9900FF"/>
                </a:highlight>
                <a:latin typeface="Tahoma"/>
                <a:ea typeface="Tahoma"/>
                <a:cs typeface="Tahoma"/>
                <a:sym typeface="Tahoma"/>
              </a:rPr>
              <a:t>The Pearl of Kazakhstan</a:t>
            </a:r>
            <a:endParaRPr>
              <a:latin typeface="Source Sans Pro"/>
              <a:ea typeface="Source Sans Pro"/>
              <a:cs typeface="Source Sans Pro"/>
              <a:sym typeface="Source Sans Pro"/>
            </a:endParaRPr>
          </a:p>
        </p:txBody>
      </p:sp>
      <p:sp>
        <p:nvSpPr>
          <p:cNvPr id="175" name="Google Shape;175;p34"/>
          <p:cNvSpPr/>
          <p:nvPr/>
        </p:nvSpPr>
        <p:spPr>
          <a:xfrm>
            <a:off x="1085425" y="1282650"/>
            <a:ext cx="4938900" cy="982200"/>
          </a:xfrm>
          <a:prstGeom prst="flowChartAlternateProcess">
            <a:avLst/>
          </a:prstGeom>
          <a:solidFill>
            <a:srgbClr val="9900FF"/>
          </a:solidFill>
          <a:ln w="9525" cap="flat" cmpd="sng">
            <a:solidFill>
              <a:srgbClr val="9900FF"/>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6" name="Google Shape;176;p34"/>
          <p:cNvSpPr/>
          <p:nvPr/>
        </p:nvSpPr>
        <p:spPr>
          <a:xfrm>
            <a:off x="1282475" y="1320300"/>
            <a:ext cx="4620600" cy="889800"/>
          </a:xfrm>
          <a:prstGeom prst="rect">
            <a:avLst/>
          </a:prstGeom>
          <a:no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000000"/>
              </a:buClr>
              <a:buSzPts val="3300"/>
              <a:buFont typeface="Arial"/>
              <a:buNone/>
            </a:pPr>
            <a:r>
              <a:rPr lang="en-US" sz="2000" i="0" u="none" strike="noStrike" cap="none">
                <a:solidFill>
                  <a:srgbClr val="FFFFFF"/>
                </a:solidFill>
                <a:latin typeface="Tahoma"/>
                <a:ea typeface="Tahoma"/>
                <a:cs typeface="Tahoma"/>
                <a:sym typeface="Tahoma"/>
              </a:rPr>
              <a:t>Why did Aldar –Kosse decide to help the Kazakh people ? </a:t>
            </a:r>
            <a:endParaRPr sz="2000" i="0" u="none" strike="noStrike" cap="none">
              <a:solidFill>
                <a:srgbClr val="FFFFFF"/>
              </a:solidFill>
              <a:latin typeface="Tahoma"/>
              <a:ea typeface="Tahoma"/>
              <a:cs typeface="Tahoma"/>
              <a:sym typeface="Tahoma"/>
            </a:endParaRPr>
          </a:p>
        </p:txBody>
      </p:sp>
      <p:pic>
        <p:nvPicPr>
          <p:cNvPr id="177" name="Google Shape;177;p34"/>
          <p:cNvPicPr preferRelativeResize="0"/>
          <p:nvPr/>
        </p:nvPicPr>
        <p:blipFill>
          <a:blip r:embed="rId3">
            <a:alphaModFix/>
          </a:blip>
          <a:stretch>
            <a:fillRect/>
          </a:stretch>
        </p:blipFill>
        <p:spPr>
          <a:xfrm>
            <a:off x="6084175" y="750225"/>
            <a:ext cx="2814875" cy="397862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73"/>
                                        </p:tgtEl>
                                        <p:attrNameLst>
                                          <p:attrName>style.visibility</p:attrName>
                                        </p:attrNameLst>
                                      </p:cBhvr>
                                      <p:to>
                                        <p:strVal val="visible"/>
                                      </p:to>
                                    </p:set>
                                    <p:anim calcmode="lin" valueType="num">
                                      <p:cBhvr additive="base">
                                        <p:cTn id="7" dur="1000"/>
                                        <p:tgtEl>
                                          <p:spTgt spid="173"/>
                                        </p:tgtEl>
                                        <p:attrNameLst>
                                          <p:attrName>ppt_w</p:attrName>
                                        </p:attrNameLst>
                                      </p:cBhvr>
                                      <p:tavLst>
                                        <p:tav tm="0">
                                          <p:val>
                                            <p:strVal val="0"/>
                                          </p:val>
                                        </p:tav>
                                        <p:tav tm="100000">
                                          <p:val>
                                            <p:strVal val="#ppt_w"/>
                                          </p:val>
                                        </p:tav>
                                      </p:tavLst>
                                    </p:anim>
                                    <p:anim calcmode="lin" valueType="num">
                                      <p:cBhvr additive="base">
                                        <p:cTn id="8" dur="1000"/>
                                        <p:tgtEl>
                                          <p:spTgt spid="173"/>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p35"/>
          <p:cNvSpPr txBox="1"/>
          <p:nvPr/>
        </p:nvSpPr>
        <p:spPr>
          <a:xfrm>
            <a:off x="473875" y="3132779"/>
            <a:ext cx="6359316" cy="1084801"/>
          </a:xfrm>
          <a:prstGeom prst="rect">
            <a:avLst/>
          </a:prstGeom>
          <a:noFill/>
          <a:ln>
            <a:noFill/>
          </a:ln>
        </p:spPr>
        <p:txBody>
          <a:bodyPr spcFirstLastPara="1" wrap="square" lIns="91425" tIns="91425" rIns="91425" bIns="91425" anchor="t" anchorCtr="0">
            <a:noAutofit/>
          </a:bodyPr>
          <a:lstStyle/>
          <a:p>
            <a:pPr marL="457200" marR="0" lvl="0" indent="0" algn="ctr" rtl="0">
              <a:lnSpc>
                <a:spcPct val="100000"/>
              </a:lnSpc>
              <a:spcBef>
                <a:spcPts val="0"/>
              </a:spcBef>
              <a:spcAft>
                <a:spcPts val="0"/>
              </a:spcAft>
              <a:buClr>
                <a:srgbClr val="000000"/>
              </a:buClr>
              <a:buSzPts val="3300"/>
              <a:buFont typeface="Arial"/>
              <a:buNone/>
            </a:pPr>
            <a:r>
              <a:rPr lang="en-US" sz="2000" b="1" i="0" u="none" strike="noStrike" cap="none">
                <a:solidFill>
                  <a:srgbClr val="0000FF"/>
                </a:solidFill>
                <a:latin typeface="Tahoma"/>
                <a:ea typeface="Tahoma"/>
                <a:cs typeface="Tahoma"/>
                <a:sym typeface="Tahoma"/>
              </a:rPr>
              <a:t>He asked to give some mountains.</a:t>
            </a:r>
            <a:endParaRPr sz="2000" b="1" i="0" u="none" strike="noStrike" cap="none">
              <a:solidFill>
                <a:srgbClr val="0000FF"/>
              </a:solidFill>
              <a:latin typeface="Tahoma"/>
              <a:ea typeface="Tahoma"/>
              <a:cs typeface="Tahoma"/>
              <a:sym typeface="Tahoma"/>
            </a:endParaRPr>
          </a:p>
        </p:txBody>
      </p:sp>
      <p:sp>
        <p:nvSpPr>
          <p:cNvPr id="183" name="Google Shape;183;p35"/>
          <p:cNvSpPr txBox="1"/>
          <p:nvPr/>
        </p:nvSpPr>
        <p:spPr>
          <a:xfrm>
            <a:off x="150075" y="136425"/>
            <a:ext cx="5075400" cy="6138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US" sz="2400" b="1">
                <a:solidFill>
                  <a:srgbClr val="FFE5A2"/>
                </a:solidFill>
                <a:highlight>
                  <a:srgbClr val="9900FF"/>
                </a:highlight>
                <a:latin typeface="Tahoma"/>
                <a:ea typeface="Tahoma"/>
                <a:cs typeface="Tahoma"/>
                <a:sym typeface="Tahoma"/>
              </a:rPr>
              <a:t>The Pearl of Kazakhstan</a:t>
            </a:r>
            <a:endParaRPr>
              <a:latin typeface="Source Sans Pro"/>
              <a:ea typeface="Source Sans Pro"/>
              <a:cs typeface="Source Sans Pro"/>
              <a:sym typeface="Source Sans Pro"/>
            </a:endParaRPr>
          </a:p>
        </p:txBody>
      </p:sp>
      <p:sp>
        <p:nvSpPr>
          <p:cNvPr id="184" name="Google Shape;184;p35"/>
          <p:cNvSpPr/>
          <p:nvPr/>
        </p:nvSpPr>
        <p:spPr>
          <a:xfrm>
            <a:off x="1085425" y="1282650"/>
            <a:ext cx="4938900" cy="982200"/>
          </a:xfrm>
          <a:prstGeom prst="flowChartAlternateProcess">
            <a:avLst/>
          </a:prstGeom>
          <a:solidFill>
            <a:srgbClr val="9900FF"/>
          </a:solidFill>
          <a:ln w="9525" cap="flat" cmpd="sng">
            <a:solidFill>
              <a:srgbClr val="9900FF"/>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5" name="Google Shape;185;p35"/>
          <p:cNvSpPr/>
          <p:nvPr/>
        </p:nvSpPr>
        <p:spPr>
          <a:xfrm>
            <a:off x="1214250" y="1282650"/>
            <a:ext cx="4665900" cy="913800"/>
          </a:xfrm>
          <a:prstGeom prst="rect">
            <a:avLst/>
          </a:prstGeom>
          <a:noFill/>
          <a:ln>
            <a:noFill/>
          </a:ln>
        </p:spPr>
        <p:txBody>
          <a:bodyPr spcFirstLastPara="1" wrap="square" lIns="68575" tIns="34275" rIns="68575" bIns="34275" anchor="t" anchorCtr="0">
            <a:noAutofit/>
          </a:bodyPr>
          <a:lstStyle/>
          <a:p>
            <a:pPr marL="457200" marR="0" lvl="0" indent="0" algn="ctr" rtl="0">
              <a:lnSpc>
                <a:spcPct val="100000"/>
              </a:lnSpc>
              <a:spcBef>
                <a:spcPts val="0"/>
              </a:spcBef>
              <a:spcAft>
                <a:spcPts val="0"/>
              </a:spcAft>
              <a:buClr>
                <a:srgbClr val="000000"/>
              </a:buClr>
              <a:buSzPts val="3300"/>
              <a:buFont typeface="Arial"/>
              <a:buNone/>
            </a:pPr>
            <a:r>
              <a:rPr lang="en-US" sz="2000" i="0" u="none" strike="noStrike" cap="none" dirty="0">
                <a:solidFill>
                  <a:srgbClr val="FFFFFF"/>
                </a:solidFill>
                <a:latin typeface="Tahoma"/>
                <a:ea typeface="Tahoma"/>
                <a:cs typeface="Tahoma"/>
                <a:sym typeface="Tahoma"/>
              </a:rPr>
              <a:t>What did Aldar-</a:t>
            </a:r>
            <a:r>
              <a:rPr lang="en-US" sz="2000" i="0" u="none" strike="noStrike" cap="none" dirty="0" err="1">
                <a:solidFill>
                  <a:srgbClr val="FFFFFF"/>
                </a:solidFill>
                <a:latin typeface="Tahoma"/>
                <a:ea typeface="Tahoma"/>
                <a:cs typeface="Tahoma"/>
                <a:sym typeface="Tahoma"/>
              </a:rPr>
              <a:t>Kosse</a:t>
            </a:r>
            <a:r>
              <a:rPr lang="en-US" sz="2000" i="0" u="none" strike="noStrike" cap="none" dirty="0">
                <a:solidFill>
                  <a:srgbClr val="FFFFFF"/>
                </a:solidFill>
                <a:latin typeface="Tahoma"/>
                <a:ea typeface="Tahoma"/>
                <a:cs typeface="Tahoma"/>
                <a:sym typeface="Tahoma"/>
              </a:rPr>
              <a:t> ask the Creator to give the Kazakh people? </a:t>
            </a:r>
            <a:endParaRPr sz="2000" i="0" u="none" strike="noStrike" cap="none" dirty="0">
              <a:solidFill>
                <a:srgbClr val="FFFFFF"/>
              </a:solidFill>
              <a:latin typeface="Tahoma"/>
              <a:ea typeface="Tahoma"/>
              <a:cs typeface="Tahoma"/>
              <a:sym typeface="Tahoma"/>
            </a:endParaRPr>
          </a:p>
        </p:txBody>
      </p:sp>
      <p:pic>
        <p:nvPicPr>
          <p:cNvPr id="186" name="Google Shape;186;p35"/>
          <p:cNvPicPr preferRelativeResize="0"/>
          <p:nvPr/>
        </p:nvPicPr>
        <p:blipFill>
          <a:blip r:embed="rId3">
            <a:alphaModFix/>
          </a:blip>
          <a:stretch>
            <a:fillRect/>
          </a:stretch>
        </p:blipFill>
        <p:spPr>
          <a:xfrm>
            <a:off x="6203175" y="1282650"/>
            <a:ext cx="2814875" cy="280924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82"/>
                                        </p:tgtEl>
                                        <p:attrNameLst>
                                          <p:attrName>style.visibility</p:attrName>
                                        </p:attrNameLst>
                                      </p:cBhvr>
                                      <p:to>
                                        <p:strVal val="visible"/>
                                      </p:to>
                                    </p:set>
                                    <p:anim calcmode="lin" valueType="num">
                                      <p:cBhvr additive="base">
                                        <p:cTn id="7" dur="1000"/>
                                        <p:tgtEl>
                                          <p:spTgt spid="182"/>
                                        </p:tgtEl>
                                        <p:attrNameLst>
                                          <p:attrName>ppt_w</p:attrName>
                                        </p:attrNameLst>
                                      </p:cBhvr>
                                      <p:tavLst>
                                        <p:tav tm="0">
                                          <p:val>
                                            <p:strVal val="0"/>
                                          </p:val>
                                        </p:tav>
                                        <p:tav tm="100000">
                                          <p:val>
                                            <p:strVal val="#ppt_w"/>
                                          </p:val>
                                        </p:tav>
                                      </p:tavLst>
                                    </p:anim>
                                    <p:anim calcmode="lin" valueType="num">
                                      <p:cBhvr additive="base">
                                        <p:cTn id="8" dur="1000"/>
                                        <p:tgtEl>
                                          <p:spTgt spid="182"/>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36"/>
          <p:cNvSpPr txBox="1"/>
          <p:nvPr/>
        </p:nvSpPr>
        <p:spPr>
          <a:xfrm>
            <a:off x="955025" y="2797275"/>
            <a:ext cx="4852500" cy="18744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3300"/>
              <a:buFont typeface="Arial"/>
              <a:buNone/>
            </a:pPr>
            <a:r>
              <a:rPr lang="en-US" sz="2000" b="1" i="0" u="none" strike="noStrike" cap="none">
                <a:solidFill>
                  <a:srgbClr val="0000FF"/>
                </a:solidFill>
                <a:latin typeface="Tahoma"/>
                <a:ea typeface="Tahoma"/>
                <a:cs typeface="Tahoma"/>
                <a:sym typeface="Tahoma"/>
              </a:rPr>
              <a:t>The Creator kept all the treasures in a sack.</a:t>
            </a:r>
            <a:endParaRPr sz="2000" b="1" i="0" u="none" strike="noStrike" cap="none">
              <a:solidFill>
                <a:srgbClr val="0000FF"/>
              </a:solidFill>
              <a:latin typeface="Tahoma"/>
              <a:ea typeface="Tahoma"/>
              <a:cs typeface="Tahoma"/>
              <a:sym typeface="Tahoma"/>
            </a:endParaRPr>
          </a:p>
        </p:txBody>
      </p:sp>
      <p:sp>
        <p:nvSpPr>
          <p:cNvPr id="192" name="Google Shape;192;p36"/>
          <p:cNvSpPr txBox="1"/>
          <p:nvPr/>
        </p:nvSpPr>
        <p:spPr>
          <a:xfrm>
            <a:off x="150075" y="136425"/>
            <a:ext cx="5075400" cy="6138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US" sz="2400" b="1">
                <a:solidFill>
                  <a:srgbClr val="FFE5A2"/>
                </a:solidFill>
                <a:highlight>
                  <a:srgbClr val="9900FF"/>
                </a:highlight>
                <a:latin typeface="Tahoma"/>
                <a:ea typeface="Tahoma"/>
                <a:cs typeface="Tahoma"/>
                <a:sym typeface="Tahoma"/>
              </a:rPr>
              <a:t>The Pearl of Kazakhstan</a:t>
            </a:r>
            <a:endParaRPr>
              <a:latin typeface="Source Sans Pro"/>
              <a:ea typeface="Source Sans Pro"/>
              <a:cs typeface="Source Sans Pro"/>
              <a:sym typeface="Source Sans Pro"/>
            </a:endParaRPr>
          </a:p>
        </p:txBody>
      </p:sp>
      <p:sp>
        <p:nvSpPr>
          <p:cNvPr id="193" name="Google Shape;193;p36"/>
          <p:cNvSpPr/>
          <p:nvPr/>
        </p:nvSpPr>
        <p:spPr>
          <a:xfrm>
            <a:off x="1085425" y="1282650"/>
            <a:ext cx="4938900" cy="982200"/>
          </a:xfrm>
          <a:prstGeom prst="flowChartAlternateProcess">
            <a:avLst/>
          </a:prstGeom>
          <a:solidFill>
            <a:srgbClr val="9900FF"/>
          </a:solidFill>
          <a:ln w="9525" cap="flat" cmpd="sng">
            <a:solidFill>
              <a:srgbClr val="9900FF"/>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4" name="Google Shape;194;p36"/>
          <p:cNvSpPr/>
          <p:nvPr/>
        </p:nvSpPr>
        <p:spPr>
          <a:xfrm>
            <a:off x="1171225" y="1396688"/>
            <a:ext cx="4767300" cy="423600"/>
          </a:xfrm>
          <a:prstGeom prst="rect">
            <a:avLst/>
          </a:prstGeom>
          <a:no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000000"/>
              </a:buClr>
              <a:buSzPts val="3300"/>
              <a:buFont typeface="Arial"/>
              <a:buNone/>
            </a:pPr>
            <a:r>
              <a:rPr lang="en-US" sz="2000" i="0" u="none" strike="noStrike" cap="none">
                <a:solidFill>
                  <a:srgbClr val="FFFFFF"/>
                </a:solidFill>
                <a:latin typeface="Tahoma"/>
                <a:ea typeface="Tahoma"/>
                <a:cs typeface="Tahoma"/>
                <a:sym typeface="Tahoma"/>
              </a:rPr>
              <a:t>Where did the Creator keep all the treasures? </a:t>
            </a:r>
            <a:endParaRPr sz="2000" i="0" u="none" strike="noStrike" cap="none">
              <a:solidFill>
                <a:srgbClr val="FFFFFF"/>
              </a:solidFill>
              <a:latin typeface="Tahoma"/>
              <a:ea typeface="Tahoma"/>
              <a:cs typeface="Tahoma"/>
              <a:sym typeface="Tahoma"/>
            </a:endParaRPr>
          </a:p>
        </p:txBody>
      </p:sp>
      <p:pic>
        <p:nvPicPr>
          <p:cNvPr id="195" name="Google Shape;195;p36"/>
          <p:cNvPicPr preferRelativeResize="0"/>
          <p:nvPr/>
        </p:nvPicPr>
        <p:blipFill>
          <a:blip r:embed="rId3">
            <a:alphaModFix/>
          </a:blip>
          <a:stretch>
            <a:fillRect/>
          </a:stretch>
        </p:blipFill>
        <p:spPr>
          <a:xfrm>
            <a:off x="6123825" y="696300"/>
            <a:ext cx="2814875" cy="409436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91"/>
                                        </p:tgtEl>
                                        <p:attrNameLst>
                                          <p:attrName>style.visibility</p:attrName>
                                        </p:attrNameLst>
                                      </p:cBhvr>
                                      <p:to>
                                        <p:strVal val="visible"/>
                                      </p:to>
                                    </p:set>
                                    <p:anim calcmode="lin" valueType="num">
                                      <p:cBhvr additive="base">
                                        <p:cTn id="7" dur="1000"/>
                                        <p:tgtEl>
                                          <p:spTgt spid="191"/>
                                        </p:tgtEl>
                                        <p:attrNameLst>
                                          <p:attrName>ppt_w</p:attrName>
                                        </p:attrNameLst>
                                      </p:cBhvr>
                                      <p:tavLst>
                                        <p:tav tm="0">
                                          <p:val>
                                            <p:strVal val="0"/>
                                          </p:val>
                                        </p:tav>
                                        <p:tav tm="100000">
                                          <p:val>
                                            <p:strVal val="#ppt_w"/>
                                          </p:val>
                                        </p:tav>
                                      </p:tavLst>
                                    </p:anim>
                                    <p:anim calcmode="lin" valueType="num">
                                      <p:cBhvr additive="base">
                                        <p:cTn id="8" dur="1000"/>
                                        <p:tgtEl>
                                          <p:spTgt spid="191"/>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p37"/>
          <p:cNvSpPr txBox="1"/>
          <p:nvPr/>
        </p:nvSpPr>
        <p:spPr>
          <a:xfrm>
            <a:off x="255181" y="2511907"/>
            <a:ext cx="5935169" cy="18743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3300"/>
              <a:buFont typeface="Arial"/>
              <a:buNone/>
            </a:pPr>
            <a:r>
              <a:rPr lang="en-US" sz="2000" b="1" i="0" u="none" strike="noStrike" cap="none" dirty="0">
                <a:solidFill>
                  <a:srgbClr val="0000FF"/>
                </a:solidFill>
                <a:latin typeface="Tahoma"/>
                <a:ea typeface="Tahoma"/>
                <a:cs typeface="Tahoma"/>
                <a:sym typeface="Tahoma"/>
              </a:rPr>
              <a:t>Aldar –</a:t>
            </a:r>
            <a:r>
              <a:rPr lang="en-US" sz="2000" b="1" i="0" u="none" strike="noStrike" cap="none" dirty="0" err="1">
                <a:solidFill>
                  <a:srgbClr val="0000FF"/>
                </a:solidFill>
                <a:latin typeface="Tahoma"/>
                <a:ea typeface="Tahoma"/>
                <a:cs typeface="Tahoma"/>
                <a:sym typeface="Tahoma"/>
              </a:rPr>
              <a:t>Kosse</a:t>
            </a:r>
            <a:r>
              <a:rPr lang="en-US" sz="2000" b="1" i="0" u="none" strike="noStrike" cap="none" dirty="0">
                <a:solidFill>
                  <a:srgbClr val="0000FF"/>
                </a:solidFill>
                <a:latin typeface="Tahoma"/>
                <a:ea typeface="Tahoma"/>
                <a:cs typeface="Tahoma"/>
                <a:sym typeface="Tahoma"/>
              </a:rPr>
              <a:t> crept up to the sack and made a hole in it. Mountains, forests, rivers, lakes, fish and wild animals fell out and landed right in the middle of the empty steppe.</a:t>
            </a:r>
            <a:endParaRPr sz="2000" b="1" i="0" u="none" strike="noStrike" cap="none" dirty="0">
              <a:solidFill>
                <a:srgbClr val="0000FF"/>
              </a:solidFill>
              <a:latin typeface="Tahoma"/>
              <a:ea typeface="Tahoma"/>
              <a:cs typeface="Tahoma"/>
              <a:sym typeface="Tahoma"/>
            </a:endParaRPr>
          </a:p>
        </p:txBody>
      </p:sp>
      <p:sp>
        <p:nvSpPr>
          <p:cNvPr id="201" name="Google Shape;201;p37"/>
          <p:cNvSpPr txBox="1"/>
          <p:nvPr/>
        </p:nvSpPr>
        <p:spPr>
          <a:xfrm>
            <a:off x="150075" y="136425"/>
            <a:ext cx="5075400" cy="6138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US" sz="2400" b="1">
                <a:solidFill>
                  <a:srgbClr val="FFE5A2"/>
                </a:solidFill>
                <a:highlight>
                  <a:srgbClr val="9900FF"/>
                </a:highlight>
                <a:latin typeface="Tahoma"/>
                <a:ea typeface="Tahoma"/>
                <a:cs typeface="Tahoma"/>
                <a:sym typeface="Tahoma"/>
              </a:rPr>
              <a:t>The Pearl of Kazakhstan</a:t>
            </a:r>
            <a:endParaRPr>
              <a:latin typeface="Source Sans Pro"/>
              <a:ea typeface="Source Sans Pro"/>
              <a:cs typeface="Source Sans Pro"/>
              <a:sym typeface="Source Sans Pro"/>
            </a:endParaRPr>
          </a:p>
        </p:txBody>
      </p:sp>
      <p:sp>
        <p:nvSpPr>
          <p:cNvPr id="202" name="Google Shape;202;p37"/>
          <p:cNvSpPr/>
          <p:nvPr/>
        </p:nvSpPr>
        <p:spPr>
          <a:xfrm>
            <a:off x="1085425" y="1282650"/>
            <a:ext cx="4938900" cy="982200"/>
          </a:xfrm>
          <a:prstGeom prst="flowChartAlternateProcess">
            <a:avLst/>
          </a:prstGeom>
          <a:solidFill>
            <a:srgbClr val="9900FF"/>
          </a:solidFill>
          <a:ln w="9525" cap="flat" cmpd="sng">
            <a:solidFill>
              <a:srgbClr val="9900FF"/>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3" name="Google Shape;203;p37"/>
          <p:cNvSpPr/>
          <p:nvPr/>
        </p:nvSpPr>
        <p:spPr>
          <a:xfrm>
            <a:off x="1159675" y="1405250"/>
            <a:ext cx="4864800" cy="777600"/>
          </a:xfrm>
          <a:prstGeom prst="rect">
            <a:avLst/>
          </a:prstGeom>
          <a:no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000000"/>
              </a:buClr>
              <a:buSzPts val="3300"/>
              <a:buFont typeface="Arial"/>
              <a:buNone/>
            </a:pPr>
            <a:r>
              <a:rPr lang="en-US" sz="2000" i="0" u="none" strike="noStrike" cap="none">
                <a:solidFill>
                  <a:srgbClr val="FFFFFF"/>
                </a:solidFill>
                <a:latin typeface="Tahoma"/>
                <a:ea typeface="Tahoma"/>
                <a:cs typeface="Tahoma"/>
                <a:sym typeface="Tahoma"/>
              </a:rPr>
              <a:t>How did Aldar –Kosse get the treasures out? </a:t>
            </a:r>
            <a:endParaRPr sz="2000" i="0" u="none" strike="noStrike" cap="none">
              <a:solidFill>
                <a:srgbClr val="FFFFFF"/>
              </a:solidFill>
              <a:latin typeface="Tahoma"/>
              <a:ea typeface="Tahoma"/>
              <a:cs typeface="Tahoma"/>
              <a:sym typeface="Tahoma"/>
            </a:endParaRPr>
          </a:p>
        </p:txBody>
      </p:sp>
      <p:pic>
        <p:nvPicPr>
          <p:cNvPr id="204" name="Google Shape;204;p37"/>
          <p:cNvPicPr preferRelativeResize="0"/>
          <p:nvPr/>
        </p:nvPicPr>
        <p:blipFill>
          <a:blip r:embed="rId3">
            <a:alphaModFix/>
          </a:blip>
          <a:stretch>
            <a:fillRect/>
          </a:stretch>
        </p:blipFill>
        <p:spPr>
          <a:xfrm>
            <a:off x="6190350" y="954000"/>
            <a:ext cx="2814875" cy="323548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200"/>
                                        </p:tgtEl>
                                        <p:attrNameLst>
                                          <p:attrName>style.visibility</p:attrName>
                                        </p:attrNameLst>
                                      </p:cBhvr>
                                      <p:to>
                                        <p:strVal val="visible"/>
                                      </p:to>
                                    </p:set>
                                    <p:anim calcmode="lin" valueType="num">
                                      <p:cBhvr additive="base">
                                        <p:cTn id="7" dur="1000"/>
                                        <p:tgtEl>
                                          <p:spTgt spid="200"/>
                                        </p:tgtEl>
                                        <p:attrNameLst>
                                          <p:attrName>ppt_w</p:attrName>
                                        </p:attrNameLst>
                                      </p:cBhvr>
                                      <p:tavLst>
                                        <p:tav tm="0">
                                          <p:val>
                                            <p:strVal val="0"/>
                                          </p:val>
                                        </p:tav>
                                        <p:tav tm="100000">
                                          <p:val>
                                            <p:strVal val="#ppt_w"/>
                                          </p:val>
                                        </p:tav>
                                      </p:tavLst>
                                    </p:anim>
                                    <p:anim calcmode="lin" valueType="num">
                                      <p:cBhvr additive="base">
                                        <p:cTn id="8" dur="1000"/>
                                        <p:tgtEl>
                                          <p:spTgt spid="200"/>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38"/>
          <p:cNvSpPr txBox="1">
            <a:spLocks noGrp="1"/>
          </p:cNvSpPr>
          <p:nvPr>
            <p:ph type="ctrTitle"/>
          </p:nvPr>
        </p:nvSpPr>
        <p:spPr>
          <a:xfrm>
            <a:off x="740404" y="155945"/>
            <a:ext cx="5145207" cy="684316"/>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SzPts val="1100"/>
              <a:buNone/>
            </a:pPr>
            <a:r>
              <a:rPr lang="en-US" sz="6000">
                <a:solidFill>
                  <a:srgbClr val="00B050"/>
                </a:solidFill>
              </a:rPr>
              <a:t>E</a:t>
            </a:r>
            <a:r>
              <a:rPr lang="en-US" sz="6000">
                <a:solidFill>
                  <a:srgbClr val="FF0000"/>
                </a:solidFill>
              </a:rPr>
              <a:t>v</a:t>
            </a:r>
            <a:r>
              <a:rPr lang="en-US" sz="6000">
                <a:solidFill>
                  <a:srgbClr val="FFC000"/>
                </a:solidFill>
              </a:rPr>
              <a:t>a</a:t>
            </a:r>
            <a:r>
              <a:rPr lang="en-US" sz="6000">
                <a:solidFill>
                  <a:srgbClr val="7030A0"/>
                </a:solidFill>
              </a:rPr>
              <a:t>l</a:t>
            </a:r>
            <a:r>
              <a:rPr lang="en-US" sz="6000">
                <a:solidFill>
                  <a:srgbClr val="002060"/>
                </a:solidFill>
              </a:rPr>
              <a:t>u</a:t>
            </a:r>
            <a:r>
              <a:rPr lang="en-US" sz="6000">
                <a:solidFill>
                  <a:srgbClr val="C00000"/>
                </a:solidFill>
              </a:rPr>
              <a:t>a</a:t>
            </a:r>
            <a:r>
              <a:rPr lang="en-US" sz="6000">
                <a:solidFill>
                  <a:srgbClr val="FFFF00"/>
                </a:solidFill>
              </a:rPr>
              <a:t>t</a:t>
            </a:r>
            <a:r>
              <a:rPr lang="en-US" sz="6000">
                <a:solidFill>
                  <a:schemeClr val="accent6"/>
                </a:solidFill>
              </a:rPr>
              <a:t>i</a:t>
            </a:r>
            <a:r>
              <a:rPr lang="en-US" sz="6000">
                <a:solidFill>
                  <a:srgbClr val="00B0F0"/>
                </a:solidFill>
              </a:rPr>
              <a:t>o</a:t>
            </a:r>
            <a:r>
              <a:rPr lang="en-US" sz="6000"/>
              <a:t>n</a:t>
            </a:r>
            <a:endParaRPr sz="6000"/>
          </a:p>
        </p:txBody>
      </p:sp>
      <p:pic>
        <p:nvPicPr>
          <p:cNvPr id="2" name="Рисунок 1">
            <a:extLst>
              <a:ext uri="{FF2B5EF4-FFF2-40B4-BE49-F238E27FC236}">
                <a16:creationId xmlns:a16="http://schemas.microsoft.com/office/drawing/2014/main" id="{513F76BE-A3D1-4184-90A2-91808166DD42}"/>
              </a:ext>
            </a:extLst>
          </p:cNvPr>
          <p:cNvPicPr>
            <a:picLocks noChangeAspect="1"/>
          </p:cNvPicPr>
          <p:nvPr/>
        </p:nvPicPr>
        <p:blipFill>
          <a:blip r:embed="rId3"/>
          <a:stretch>
            <a:fillRect/>
          </a:stretch>
        </p:blipFill>
        <p:spPr>
          <a:xfrm>
            <a:off x="1729563" y="900224"/>
            <a:ext cx="5762846" cy="3593804"/>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39"/>
          <p:cNvSpPr txBox="1">
            <a:spLocks noGrp="1"/>
          </p:cNvSpPr>
          <p:nvPr>
            <p:ph type="ctrTitle"/>
          </p:nvPr>
        </p:nvSpPr>
        <p:spPr>
          <a:xfrm>
            <a:off x="177350" y="163725"/>
            <a:ext cx="4461300" cy="859500"/>
          </a:xfrm>
          <a:prstGeom prst="rect">
            <a:avLst/>
          </a:prstGeom>
          <a:noFill/>
          <a:ln>
            <a:noFill/>
          </a:ln>
        </p:spPr>
        <p:txBody>
          <a:bodyPr spcFirstLastPara="1" wrap="square" lIns="68575" tIns="34275" rIns="68575" bIns="34275" anchor="ctr" anchorCtr="0">
            <a:noAutofit/>
          </a:bodyPr>
          <a:lstStyle/>
          <a:p>
            <a:pPr marL="0" lvl="0" indent="0" algn="l" rtl="0">
              <a:lnSpc>
                <a:spcPct val="100000"/>
              </a:lnSpc>
              <a:spcBef>
                <a:spcPts val="0"/>
              </a:spcBef>
              <a:spcAft>
                <a:spcPts val="0"/>
              </a:spcAft>
              <a:buSzPts val="1100"/>
              <a:buNone/>
            </a:pPr>
            <a:r>
              <a:rPr lang="en-US" sz="1800">
                <a:latin typeface="Tahoma"/>
                <a:ea typeface="Tahoma"/>
                <a:cs typeface="Tahoma"/>
                <a:sym typeface="Tahoma"/>
              </a:rPr>
              <a:t> </a:t>
            </a:r>
            <a:br>
              <a:rPr lang="en-US" sz="1800">
                <a:latin typeface="Tahoma"/>
                <a:ea typeface="Tahoma"/>
                <a:cs typeface="Tahoma"/>
                <a:sym typeface="Tahoma"/>
              </a:rPr>
            </a:br>
            <a:r>
              <a:rPr lang="en-US" sz="1800">
                <a:solidFill>
                  <a:srgbClr val="9900FF"/>
                </a:solidFill>
                <a:latin typeface="Tahoma"/>
                <a:ea typeface="Tahoma"/>
                <a:cs typeface="Tahoma"/>
                <a:sym typeface="Tahoma"/>
              </a:rPr>
              <a:t>Let’s read! Read the first part of the text and match the words in bold to their synonyms.</a:t>
            </a:r>
            <a:endParaRPr sz="1800">
              <a:solidFill>
                <a:srgbClr val="9900FF"/>
              </a:solidFill>
              <a:latin typeface="Tahoma"/>
              <a:ea typeface="Tahoma"/>
              <a:cs typeface="Tahoma"/>
              <a:sym typeface="Tahoma"/>
            </a:endParaRPr>
          </a:p>
        </p:txBody>
      </p:sp>
      <p:pic>
        <p:nvPicPr>
          <p:cNvPr id="215" name="Google Shape;215;p39"/>
          <p:cNvPicPr preferRelativeResize="0"/>
          <p:nvPr/>
        </p:nvPicPr>
        <p:blipFill rotWithShape="1">
          <a:blip r:embed="rId3">
            <a:alphaModFix/>
          </a:blip>
          <a:srcRect/>
          <a:stretch/>
        </p:blipFill>
        <p:spPr>
          <a:xfrm>
            <a:off x="330975" y="1138838"/>
            <a:ext cx="3220875" cy="3602125"/>
          </a:xfrm>
          <a:prstGeom prst="rect">
            <a:avLst/>
          </a:prstGeom>
          <a:noFill/>
          <a:ln>
            <a:noFill/>
          </a:ln>
        </p:spPr>
      </p:pic>
      <p:pic>
        <p:nvPicPr>
          <p:cNvPr id="216" name="Google Shape;216;p39"/>
          <p:cNvPicPr preferRelativeResize="0"/>
          <p:nvPr/>
        </p:nvPicPr>
        <p:blipFill rotWithShape="1">
          <a:blip r:embed="rId4">
            <a:alphaModFix/>
          </a:blip>
          <a:srcRect b="8223"/>
          <a:stretch/>
        </p:blipFill>
        <p:spPr>
          <a:xfrm rot="627731">
            <a:off x="4059530" y="947775"/>
            <a:ext cx="4846374" cy="3984250"/>
          </a:xfrm>
          <a:prstGeom prst="rect">
            <a:avLst/>
          </a:prstGeom>
          <a:noFill/>
          <a:ln>
            <a:noFill/>
          </a:ln>
        </p:spPr>
      </p:pic>
      <p:sp>
        <p:nvSpPr>
          <p:cNvPr id="217" name="Google Shape;217;p39"/>
          <p:cNvSpPr txBox="1"/>
          <p:nvPr/>
        </p:nvSpPr>
        <p:spPr>
          <a:xfrm rot="554809">
            <a:off x="4271918" y="1585161"/>
            <a:ext cx="4406820" cy="2999853"/>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None/>
            </a:pPr>
            <a:r>
              <a:rPr lang="en-US" sz="1600" dirty="0"/>
              <a:t>The Creator made the world up and he gave high mountains, </a:t>
            </a:r>
            <a:r>
              <a:rPr lang="en-US" sz="1600" b="1" dirty="0">
                <a:solidFill>
                  <a:srgbClr val="FF0000"/>
                </a:solidFill>
              </a:rPr>
              <a:t>clear</a:t>
            </a:r>
            <a:r>
              <a:rPr lang="en-US" sz="1600" dirty="0"/>
              <a:t> lakes and green forests to all the countries. But for some reasons he forgot about the Kazakh people. He left them with only </a:t>
            </a:r>
            <a:r>
              <a:rPr lang="en-US" sz="1600" b="1" dirty="0">
                <a:solidFill>
                  <a:srgbClr val="FF0000"/>
                </a:solidFill>
              </a:rPr>
              <a:t>huge</a:t>
            </a:r>
            <a:r>
              <a:rPr lang="en-US" sz="1600" dirty="0"/>
              <a:t> steppe that stretched across the country.  It was beautiful, but the people were </a:t>
            </a:r>
            <a:r>
              <a:rPr lang="en-US" sz="1600" b="1" dirty="0">
                <a:solidFill>
                  <a:srgbClr val="FF0000"/>
                </a:solidFill>
              </a:rPr>
              <a:t>sad.</a:t>
            </a:r>
            <a:r>
              <a:rPr lang="en-US" sz="1600" dirty="0"/>
              <a:t> Where were their mountains, forests and lakes with wild animals and fish? Aldar-</a:t>
            </a:r>
            <a:r>
              <a:rPr lang="en-US" sz="1600" dirty="0" err="1"/>
              <a:t>Kosse</a:t>
            </a:r>
            <a:r>
              <a:rPr lang="en-US" sz="1600" dirty="0"/>
              <a:t> the </a:t>
            </a:r>
            <a:r>
              <a:rPr lang="en-US" sz="1600" b="1" dirty="0">
                <a:solidFill>
                  <a:srgbClr val="FF0000"/>
                </a:solidFill>
              </a:rPr>
              <a:t>cheeky</a:t>
            </a:r>
            <a:r>
              <a:rPr lang="en-US" sz="1600" dirty="0"/>
              <a:t> man didn’t like to see the Kazakh people so </a:t>
            </a:r>
            <a:r>
              <a:rPr lang="en-US" sz="1600" b="1" dirty="0">
                <a:solidFill>
                  <a:srgbClr val="FF0000"/>
                </a:solidFill>
              </a:rPr>
              <a:t>miserable</a:t>
            </a:r>
            <a:r>
              <a:rPr lang="en-US" sz="1600" dirty="0"/>
              <a:t> and decided to go and see the Creator himself. </a:t>
            </a:r>
            <a:endParaRPr dirty="0"/>
          </a:p>
          <a:p>
            <a:pPr marL="0" lvl="0" indent="0" algn="ctr" rtl="0">
              <a:spcBef>
                <a:spcPts val="0"/>
              </a:spcBef>
              <a:spcAft>
                <a:spcPts val="0"/>
              </a:spcAft>
              <a:buNone/>
            </a:pPr>
            <a:endParaRPr sz="1600" dirty="0">
              <a:solidFill>
                <a:schemeClr val="lt1"/>
              </a:solidFill>
            </a:endParaRPr>
          </a:p>
        </p:txBody>
      </p:sp>
      <p:sp>
        <p:nvSpPr>
          <p:cNvPr id="218" name="Google Shape;218;p39"/>
          <p:cNvSpPr/>
          <p:nvPr/>
        </p:nvSpPr>
        <p:spPr>
          <a:xfrm rot="284937">
            <a:off x="5769550" y="212332"/>
            <a:ext cx="2876641" cy="617420"/>
          </a:xfrm>
          <a:prstGeom prst="rect">
            <a:avLst/>
          </a:prstGeom>
        </p:spPr>
        <p:txBody>
          <a:bodyPr>
            <a:prstTxWarp prst="textPlain">
              <a:avLst/>
            </a:prstTxWarp>
          </a:bodyPr>
          <a:lstStyle/>
          <a:p>
            <a:pPr lvl="0" algn="ctr"/>
            <a:r>
              <a:rPr b="1" i="0" dirty="0">
                <a:ln w="9525" cap="flat" cmpd="sng">
                  <a:solidFill>
                    <a:schemeClr val="accent2"/>
                  </a:solidFill>
                  <a:prstDash val="solid"/>
                  <a:round/>
                  <a:headEnd type="none" w="sm" len="sm"/>
                  <a:tailEnd type="none" w="sm" len="sm"/>
                </a:ln>
                <a:solidFill>
                  <a:schemeClr val="accent4"/>
                </a:solidFill>
                <a:latin typeface="Tahoma"/>
              </a:rPr>
              <a:t>The Pearl of Kazakhstan</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40"/>
          <p:cNvSpPr txBox="1">
            <a:spLocks noGrp="1"/>
          </p:cNvSpPr>
          <p:nvPr>
            <p:ph type="ctrTitle"/>
          </p:nvPr>
        </p:nvSpPr>
        <p:spPr>
          <a:xfrm>
            <a:off x="626397" y="354420"/>
            <a:ext cx="8219891" cy="47492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SzPts val="1100"/>
              <a:buNone/>
            </a:pPr>
            <a:r>
              <a:rPr lang="en-US" sz="2000">
                <a:solidFill>
                  <a:srgbClr val="9900FF"/>
                </a:solidFill>
                <a:latin typeface="Tahoma"/>
                <a:ea typeface="Tahoma"/>
                <a:cs typeface="Tahoma"/>
                <a:sym typeface="Tahoma"/>
              </a:rPr>
              <a:t>Match the words to their synonyms.</a:t>
            </a:r>
            <a:endParaRPr sz="2000">
              <a:solidFill>
                <a:srgbClr val="9900FF"/>
              </a:solidFill>
              <a:latin typeface="Tahoma"/>
              <a:ea typeface="Tahoma"/>
              <a:cs typeface="Tahoma"/>
              <a:sym typeface="Tahoma"/>
            </a:endParaRPr>
          </a:p>
        </p:txBody>
      </p:sp>
      <p:pic>
        <p:nvPicPr>
          <p:cNvPr id="224" name="Google Shape;224;p40"/>
          <p:cNvPicPr preferRelativeResize="0"/>
          <p:nvPr/>
        </p:nvPicPr>
        <p:blipFill rotWithShape="1">
          <a:blip r:embed="rId3">
            <a:alphaModFix/>
          </a:blip>
          <a:srcRect b="8223"/>
          <a:stretch/>
        </p:blipFill>
        <p:spPr>
          <a:xfrm rot="21329078" flipH="1">
            <a:off x="153373" y="1018597"/>
            <a:ext cx="4746325" cy="4009600"/>
          </a:xfrm>
          <a:prstGeom prst="rect">
            <a:avLst/>
          </a:prstGeom>
          <a:noFill/>
          <a:ln>
            <a:noFill/>
          </a:ln>
        </p:spPr>
      </p:pic>
      <p:sp>
        <p:nvSpPr>
          <p:cNvPr id="225" name="Google Shape;225;p40"/>
          <p:cNvSpPr txBox="1"/>
          <p:nvPr/>
        </p:nvSpPr>
        <p:spPr>
          <a:xfrm rot="21402514">
            <a:off x="439482" y="1514352"/>
            <a:ext cx="4362882" cy="3000105"/>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None/>
            </a:pPr>
            <a:r>
              <a:rPr lang="en-US" sz="1600" dirty="0"/>
              <a:t>The Creator made the world up and he gave high mountains, </a:t>
            </a:r>
            <a:r>
              <a:rPr lang="en-US" sz="1600" b="1" dirty="0">
                <a:solidFill>
                  <a:srgbClr val="FF0000"/>
                </a:solidFill>
              </a:rPr>
              <a:t>clear</a:t>
            </a:r>
            <a:r>
              <a:rPr lang="en-US" sz="1600" dirty="0"/>
              <a:t> lakes and green forests to all the countries. Bit for some reasons he forgot about the Kazakh people. He left them with only </a:t>
            </a:r>
            <a:r>
              <a:rPr lang="en-US" sz="1600" b="1" dirty="0">
                <a:solidFill>
                  <a:srgbClr val="FF0000"/>
                </a:solidFill>
              </a:rPr>
              <a:t>huge</a:t>
            </a:r>
            <a:r>
              <a:rPr lang="en-US" sz="1600" dirty="0"/>
              <a:t> steppe that stretched across the country.  It was beautiful, but the people were </a:t>
            </a:r>
            <a:r>
              <a:rPr lang="en-US" sz="1600" b="1" dirty="0">
                <a:solidFill>
                  <a:srgbClr val="FF0000"/>
                </a:solidFill>
              </a:rPr>
              <a:t>sad.</a:t>
            </a:r>
            <a:r>
              <a:rPr lang="en-US" sz="1600" dirty="0"/>
              <a:t> Where were their mountains, forests and lakes with wild animals and fish? Aldar- </a:t>
            </a:r>
            <a:r>
              <a:rPr lang="en-US" sz="1600" dirty="0" err="1"/>
              <a:t>Kosse</a:t>
            </a:r>
            <a:r>
              <a:rPr lang="en-US" sz="1600" dirty="0"/>
              <a:t> the </a:t>
            </a:r>
            <a:r>
              <a:rPr lang="en-US" sz="1600" b="1" dirty="0">
                <a:solidFill>
                  <a:srgbClr val="FF0000"/>
                </a:solidFill>
              </a:rPr>
              <a:t>cheeky</a:t>
            </a:r>
            <a:r>
              <a:rPr lang="en-US" sz="1600" dirty="0"/>
              <a:t> man didn’t like to see the Kazakh people so </a:t>
            </a:r>
            <a:r>
              <a:rPr lang="en-US" sz="1600" b="1" dirty="0">
                <a:solidFill>
                  <a:srgbClr val="FF0000"/>
                </a:solidFill>
              </a:rPr>
              <a:t>miserable</a:t>
            </a:r>
            <a:r>
              <a:rPr lang="en-US" sz="1600" dirty="0"/>
              <a:t> and decided to go and see the Creator himself. </a:t>
            </a:r>
            <a:endParaRPr dirty="0"/>
          </a:p>
        </p:txBody>
      </p:sp>
      <p:sp>
        <p:nvSpPr>
          <p:cNvPr id="226" name="Google Shape;226;p40"/>
          <p:cNvSpPr/>
          <p:nvPr/>
        </p:nvSpPr>
        <p:spPr>
          <a:xfrm rot="-202132">
            <a:off x="5230992" y="2224030"/>
            <a:ext cx="1507964" cy="734588"/>
          </a:xfrm>
          <a:prstGeom prst="flowChartTerminator">
            <a:avLst/>
          </a:prstGeom>
          <a:solidFill>
            <a:srgbClr val="9900FF"/>
          </a:solidFill>
          <a:ln w="9525"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50000"/>
              </a:lnSpc>
              <a:spcBef>
                <a:spcPts val="0"/>
              </a:spcBef>
              <a:spcAft>
                <a:spcPts val="0"/>
              </a:spcAft>
              <a:buNone/>
            </a:pPr>
            <a:r>
              <a:rPr lang="en-US" sz="1800" b="1">
                <a:solidFill>
                  <a:srgbClr val="FFE5A2"/>
                </a:solidFill>
                <a:latin typeface="Tahoma"/>
                <a:ea typeface="Tahoma"/>
                <a:cs typeface="Tahoma"/>
                <a:sym typeface="Tahoma"/>
              </a:rPr>
              <a:t>  unhappy</a:t>
            </a:r>
            <a:endParaRPr>
              <a:solidFill>
                <a:srgbClr val="FFE5A2"/>
              </a:solidFill>
            </a:endParaRPr>
          </a:p>
        </p:txBody>
      </p:sp>
      <p:sp>
        <p:nvSpPr>
          <p:cNvPr id="227" name="Google Shape;227;p40"/>
          <p:cNvSpPr/>
          <p:nvPr/>
        </p:nvSpPr>
        <p:spPr>
          <a:xfrm rot="428539">
            <a:off x="6718908" y="1647494"/>
            <a:ext cx="1507933" cy="734590"/>
          </a:xfrm>
          <a:prstGeom prst="flowChartTerminator">
            <a:avLst/>
          </a:prstGeom>
          <a:solidFill>
            <a:srgbClr val="9900FF"/>
          </a:solidFill>
          <a:ln w="9525"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50000"/>
              </a:lnSpc>
              <a:spcBef>
                <a:spcPts val="0"/>
              </a:spcBef>
              <a:spcAft>
                <a:spcPts val="0"/>
              </a:spcAft>
              <a:buNone/>
            </a:pPr>
            <a:r>
              <a:rPr lang="en-US" sz="1800" b="1">
                <a:solidFill>
                  <a:srgbClr val="FFE5A2"/>
                </a:solidFill>
                <a:latin typeface="Tahoma"/>
                <a:ea typeface="Tahoma"/>
                <a:cs typeface="Tahoma"/>
                <a:sym typeface="Tahoma"/>
              </a:rPr>
              <a:t>    pure</a:t>
            </a:r>
            <a:endParaRPr>
              <a:solidFill>
                <a:srgbClr val="FFE5A2"/>
              </a:solidFill>
            </a:endParaRPr>
          </a:p>
        </p:txBody>
      </p:sp>
      <p:sp>
        <p:nvSpPr>
          <p:cNvPr id="228" name="Google Shape;228;p40"/>
          <p:cNvSpPr/>
          <p:nvPr/>
        </p:nvSpPr>
        <p:spPr>
          <a:xfrm>
            <a:off x="6923523" y="2717906"/>
            <a:ext cx="1439748" cy="734616"/>
          </a:xfrm>
          <a:prstGeom prst="flowChartTerminator">
            <a:avLst/>
          </a:prstGeom>
          <a:solidFill>
            <a:srgbClr val="9900FF"/>
          </a:solidFill>
          <a:ln w="9525"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50000"/>
              </a:lnSpc>
              <a:spcBef>
                <a:spcPts val="0"/>
              </a:spcBef>
              <a:spcAft>
                <a:spcPts val="0"/>
              </a:spcAft>
              <a:buNone/>
            </a:pPr>
            <a:r>
              <a:rPr lang="en-US" sz="1800" b="1">
                <a:solidFill>
                  <a:srgbClr val="FFE5A2"/>
                </a:solidFill>
                <a:latin typeface="Tahoma"/>
                <a:ea typeface="Tahoma"/>
                <a:cs typeface="Tahoma"/>
                <a:sym typeface="Tahoma"/>
              </a:rPr>
              <a:t>   tragic</a:t>
            </a:r>
            <a:endParaRPr>
              <a:solidFill>
                <a:srgbClr val="FFE5A2"/>
              </a:solidFill>
            </a:endParaRPr>
          </a:p>
        </p:txBody>
      </p:sp>
      <p:sp>
        <p:nvSpPr>
          <p:cNvPr id="229" name="Google Shape;229;p40"/>
          <p:cNvSpPr/>
          <p:nvPr/>
        </p:nvSpPr>
        <p:spPr>
          <a:xfrm rot="129">
            <a:off x="5265100" y="3398924"/>
            <a:ext cx="1439748" cy="625860"/>
          </a:xfrm>
          <a:prstGeom prst="flowChartTerminator">
            <a:avLst/>
          </a:prstGeom>
          <a:solidFill>
            <a:srgbClr val="9900FF"/>
          </a:solidFill>
          <a:ln w="9525"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50000"/>
              </a:lnSpc>
              <a:spcBef>
                <a:spcPts val="0"/>
              </a:spcBef>
              <a:spcAft>
                <a:spcPts val="0"/>
              </a:spcAft>
              <a:buNone/>
            </a:pPr>
            <a:r>
              <a:rPr lang="en-US" sz="1800" b="1">
                <a:solidFill>
                  <a:srgbClr val="FFE5A2"/>
                </a:solidFill>
                <a:latin typeface="Tahoma"/>
                <a:ea typeface="Tahoma"/>
                <a:cs typeface="Tahoma"/>
                <a:sym typeface="Tahoma"/>
              </a:rPr>
              <a:t>  daring</a:t>
            </a:r>
            <a:endParaRPr>
              <a:solidFill>
                <a:srgbClr val="FFE5A2"/>
              </a:solidFill>
            </a:endParaRPr>
          </a:p>
        </p:txBody>
      </p:sp>
      <p:sp>
        <p:nvSpPr>
          <p:cNvPr id="230" name="Google Shape;230;p40"/>
          <p:cNvSpPr/>
          <p:nvPr/>
        </p:nvSpPr>
        <p:spPr>
          <a:xfrm rot="-181667">
            <a:off x="6792866" y="3899909"/>
            <a:ext cx="1507949" cy="625869"/>
          </a:xfrm>
          <a:prstGeom prst="flowChartTerminator">
            <a:avLst/>
          </a:prstGeom>
          <a:solidFill>
            <a:srgbClr val="9900FF"/>
          </a:solidFill>
          <a:ln w="9525"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50000"/>
              </a:lnSpc>
              <a:spcBef>
                <a:spcPts val="0"/>
              </a:spcBef>
              <a:spcAft>
                <a:spcPts val="0"/>
              </a:spcAft>
              <a:buNone/>
            </a:pPr>
            <a:r>
              <a:rPr lang="en-US" sz="1800" b="1">
                <a:solidFill>
                  <a:srgbClr val="FFE5A2"/>
                </a:solidFill>
                <a:latin typeface="Tahoma"/>
                <a:ea typeface="Tahoma"/>
                <a:cs typeface="Tahoma"/>
                <a:sym typeface="Tahoma"/>
              </a:rPr>
              <a:t>enormous</a:t>
            </a:r>
            <a:endParaRPr>
              <a:solidFill>
                <a:srgbClr val="FFE5A2"/>
              </a:solidFill>
            </a:endParaRPr>
          </a:p>
        </p:txBody>
      </p:sp>
      <p:sp>
        <p:nvSpPr>
          <p:cNvPr id="231" name="Google Shape;231;p40"/>
          <p:cNvSpPr/>
          <p:nvPr/>
        </p:nvSpPr>
        <p:spPr>
          <a:xfrm rot="284937">
            <a:off x="5837775" y="283182"/>
            <a:ext cx="2876641" cy="617420"/>
          </a:xfrm>
          <a:prstGeom prst="rect">
            <a:avLst/>
          </a:prstGeom>
        </p:spPr>
        <p:txBody>
          <a:bodyPr>
            <a:prstTxWarp prst="textPlain">
              <a:avLst/>
            </a:prstTxWarp>
          </a:bodyPr>
          <a:lstStyle/>
          <a:p>
            <a:pPr lvl="0" algn="ctr"/>
            <a:r>
              <a:rPr b="1" i="0">
                <a:ln w="9525" cap="flat" cmpd="sng">
                  <a:solidFill>
                    <a:schemeClr val="accent2"/>
                  </a:solidFill>
                  <a:prstDash val="solid"/>
                  <a:round/>
                  <a:headEnd type="none" w="sm" len="sm"/>
                  <a:tailEnd type="none" w="sm" len="sm"/>
                </a:ln>
                <a:solidFill>
                  <a:schemeClr val="accent4"/>
                </a:solidFill>
                <a:latin typeface="Tahoma"/>
              </a:rPr>
              <a:t>The Pearl of Kazakhstan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p41"/>
          <p:cNvSpPr txBox="1">
            <a:spLocks noGrp="1"/>
          </p:cNvSpPr>
          <p:nvPr>
            <p:ph type="ctrTitle"/>
          </p:nvPr>
        </p:nvSpPr>
        <p:spPr>
          <a:xfrm>
            <a:off x="626397" y="354420"/>
            <a:ext cx="8220000" cy="4749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SzPts val="1100"/>
              <a:buNone/>
            </a:pPr>
            <a:r>
              <a:rPr lang="en-US" sz="2000">
                <a:solidFill>
                  <a:srgbClr val="9900FF"/>
                </a:solidFill>
                <a:latin typeface="Tahoma"/>
                <a:ea typeface="Tahoma"/>
                <a:cs typeface="Tahoma"/>
                <a:sym typeface="Tahoma"/>
              </a:rPr>
              <a:t>Match the words to their synonyms.</a:t>
            </a:r>
            <a:endParaRPr sz="2000">
              <a:solidFill>
                <a:srgbClr val="9900FF"/>
              </a:solidFill>
              <a:latin typeface="Tahoma"/>
              <a:ea typeface="Tahoma"/>
              <a:cs typeface="Tahoma"/>
              <a:sym typeface="Tahoma"/>
            </a:endParaRPr>
          </a:p>
        </p:txBody>
      </p:sp>
      <p:pic>
        <p:nvPicPr>
          <p:cNvPr id="237" name="Google Shape;237;p41"/>
          <p:cNvPicPr preferRelativeResize="0"/>
          <p:nvPr/>
        </p:nvPicPr>
        <p:blipFill rotWithShape="1">
          <a:blip r:embed="rId3">
            <a:alphaModFix/>
          </a:blip>
          <a:srcRect b="8223"/>
          <a:stretch/>
        </p:blipFill>
        <p:spPr>
          <a:xfrm flipH="1">
            <a:off x="192525" y="1009600"/>
            <a:ext cx="4746325" cy="4009600"/>
          </a:xfrm>
          <a:prstGeom prst="rect">
            <a:avLst/>
          </a:prstGeom>
          <a:noFill/>
          <a:ln>
            <a:noFill/>
          </a:ln>
        </p:spPr>
      </p:pic>
      <p:sp>
        <p:nvSpPr>
          <p:cNvPr id="238" name="Google Shape;238;p41"/>
          <p:cNvSpPr txBox="1"/>
          <p:nvPr/>
        </p:nvSpPr>
        <p:spPr>
          <a:xfrm rot="21126809">
            <a:off x="439482" y="1514352"/>
            <a:ext cx="4362882" cy="3000105"/>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None/>
            </a:pPr>
            <a:r>
              <a:rPr lang="en-US" sz="1600" dirty="0"/>
              <a:t>The Creator made the world up and he gave high mountains, </a:t>
            </a:r>
            <a:r>
              <a:rPr lang="en-US" sz="1600" b="1" dirty="0">
                <a:solidFill>
                  <a:srgbClr val="9900FF"/>
                </a:solidFill>
              </a:rPr>
              <a:t>pure</a:t>
            </a:r>
            <a:r>
              <a:rPr lang="en-US" sz="1600" dirty="0">
                <a:solidFill>
                  <a:srgbClr val="9900FF"/>
                </a:solidFill>
              </a:rPr>
              <a:t> </a:t>
            </a:r>
            <a:r>
              <a:rPr lang="en-US" sz="1600" dirty="0"/>
              <a:t>lakes and green forests to all the countries. Bit for some reasons he forgot about the Kazakh people. He left them with only </a:t>
            </a:r>
            <a:r>
              <a:rPr lang="en-US" sz="1600" b="1" dirty="0">
                <a:solidFill>
                  <a:srgbClr val="FF0000"/>
                </a:solidFill>
              </a:rPr>
              <a:t>huge</a:t>
            </a:r>
            <a:r>
              <a:rPr lang="en-US" sz="1600" dirty="0"/>
              <a:t> steppe that stretched across the country.  It was beautiful, but the people were </a:t>
            </a:r>
            <a:r>
              <a:rPr lang="en-US" sz="1600" b="1" dirty="0">
                <a:solidFill>
                  <a:srgbClr val="FF0000"/>
                </a:solidFill>
              </a:rPr>
              <a:t>sad.</a:t>
            </a:r>
            <a:r>
              <a:rPr lang="en-US" sz="1600" dirty="0"/>
              <a:t> Where were their mountains, forests and lakes with wild animals and fish? Aldar- </a:t>
            </a:r>
            <a:r>
              <a:rPr lang="en-US" sz="1600" dirty="0" err="1"/>
              <a:t>Kosse</a:t>
            </a:r>
            <a:r>
              <a:rPr lang="en-US" sz="1600" dirty="0"/>
              <a:t> the </a:t>
            </a:r>
            <a:r>
              <a:rPr lang="en-US" sz="1600" b="1" dirty="0">
                <a:solidFill>
                  <a:srgbClr val="FF0000"/>
                </a:solidFill>
              </a:rPr>
              <a:t>cheeky</a:t>
            </a:r>
            <a:r>
              <a:rPr lang="en-US" sz="1600" dirty="0"/>
              <a:t> man didn’t like to see the Kazakh people so </a:t>
            </a:r>
            <a:r>
              <a:rPr lang="en-US" sz="1600" b="1" dirty="0">
                <a:solidFill>
                  <a:srgbClr val="FF0000"/>
                </a:solidFill>
              </a:rPr>
              <a:t>miserable</a:t>
            </a:r>
            <a:r>
              <a:rPr lang="en-US" sz="1600" dirty="0"/>
              <a:t> and decided to go and see the Creator himself. </a:t>
            </a:r>
            <a:endParaRPr dirty="0"/>
          </a:p>
        </p:txBody>
      </p:sp>
      <p:sp>
        <p:nvSpPr>
          <p:cNvPr id="239" name="Google Shape;239;p41"/>
          <p:cNvSpPr/>
          <p:nvPr/>
        </p:nvSpPr>
        <p:spPr>
          <a:xfrm rot="-202132">
            <a:off x="5230992" y="2224030"/>
            <a:ext cx="1507964" cy="734588"/>
          </a:xfrm>
          <a:prstGeom prst="flowChartTerminator">
            <a:avLst/>
          </a:prstGeom>
          <a:solidFill>
            <a:srgbClr val="9900FF"/>
          </a:solidFill>
          <a:ln w="9525"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50000"/>
              </a:lnSpc>
              <a:spcBef>
                <a:spcPts val="0"/>
              </a:spcBef>
              <a:spcAft>
                <a:spcPts val="0"/>
              </a:spcAft>
              <a:buNone/>
            </a:pPr>
            <a:r>
              <a:rPr lang="en-US" sz="1800" b="1">
                <a:solidFill>
                  <a:srgbClr val="FFE5A2"/>
                </a:solidFill>
                <a:latin typeface="Tahoma"/>
                <a:ea typeface="Tahoma"/>
                <a:cs typeface="Tahoma"/>
                <a:sym typeface="Tahoma"/>
              </a:rPr>
              <a:t>  unhappy</a:t>
            </a:r>
            <a:endParaRPr>
              <a:solidFill>
                <a:srgbClr val="FFE5A2"/>
              </a:solidFill>
            </a:endParaRPr>
          </a:p>
        </p:txBody>
      </p:sp>
      <p:sp>
        <p:nvSpPr>
          <p:cNvPr id="240" name="Google Shape;240;p41"/>
          <p:cNvSpPr/>
          <p:nvPr/>
        </p:nvSpPr>
        <p:spPr>
          <a:xfrm rot="428539">
            <a:off x="6718908" y="1647494"/>
            <a:ext cx="1507933" cy="734590"/>
          </a:xfrm>
          <a:prstGeom prst="flowChartTerminator">
            <a:avLst/>
          </a:prstGeom>
          <a:solidFill>
            <a:srgbClr val="9900FF"/>
          </a:solidFill>
          <a:ln w="9525"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50000"/>
              </a:lnSpc>
              <a:spcBef>
                <a:spcPts val="0"/>
              </a:spcBef>
              <a:spcAft>
                <a:spcPts val="0"/>
              </a:spcAft>
              <a:buNone/>
            </a:pPr>
            <a:r>
              <a:rPr lang="en-US" sz="1800" b="1">
                <a:solidFill>
                  <a:srgbClr val="FF0000"/>
                </a:solidFill>
                <a:latin typeface="Tahoma"/>
                <a:ea typeface="Tahoma"/>
                <a:cs typeface="Tahoma"/>
                <a:sym typeface="Tahoma"/>
              </a:rPr>
              <a:t>    pure</a:t>
            </a:r>
            <a:endParaRPr>
              <a:solidFill>
                <a:srgbClr val="FF0000"/>
              </a:solidFill>
            </a:endParaRPr>
          </a:p>
        </p:txBody>
      </p:sp>
      <p:sp>
        <p:nvSpPr>
          <p:cNvPr id="241" name="Google Shape;241;p41"/>
          <p:cNvSpPr/>
          <p:nvPr/>
        </p:nvSpPr>
        <p:spPr>
          <a:xfrm>
            <a:off x="6923523" y="2717906"/>
            <a:ext cx="1439748" cy="734616"/>
          </a:xfrm>
          <a:prstGeom prst="flowChartTerminator">
            <a:avLst/>
          </a:prstGeom>
          <a:solidFill>
            <a:srgbClr val="9900FF"/>
          </a:solidFill>
          <a:ln w="9525"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50000"/>
              </a:lnSpc>
              <a:spcBef>
                <a:spcPts val="0"/>
              </a:spcBef>
              <a:spcAft>
                <a:spcPts val="0"/>
              </a:spcAft>
              <a:buNone/>
            </a:pPr>
            <a:r>
              <a:rPr lang="en-US" sz="1800" b="1">
                <a:solidFill>
                  <a:srgbClr val="FFE5A2"/>
                </a:solidFill>
                <a:latin typeface="Tahoma"/>
                <a:ea typeface="Tahoma"/>
                <a:cs typeface="Tahoma"/>
                <a:sym typeface="Tahoma"/>
              </a:rPr>
              <a:t>   tragic</a:t>
            </a:r>
            <a:endParaRPr>
              <a:solidFill>
                <a:srgbClr val="FFE5A2"/>
              </a:solidFill>
            </a:endParaRPr>
          </a:p>
        </p:txBody>
      </p:sp>
      <p:sp>
        <p:nvSpPr>
          <p:cNvPr id="242" name="Google Shape;242;p41"/>
          <p:cNvSpPr/>
          <p:nvPr/>
        </p:nvSpPr>
        <p:spPr>
          <a:xfrm rot="129">
            <a:off x="5265100" y="3398924"/>
            <a:ext cx="1439748" cy="625860"/>
          </a:xfrm>
          <a:prstGeom prst="flowChartTerminator">
            <a:avLst/>
          </a:prstGeom>
          <a:solidFill>
            <a:srgbClr val="9900FF"/>
          </a:solidFill>
          <a:ln w="9525"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50000"/>
              </a:lnSpc>
              <a:spcBef>
                <a:spcPts val="0"/>
              </a:spcBef>
              <a:spcAft>
                <a:spcPts val="0"/>
              </a:spcAft>
              <a:buNone/>
            </a:pPr>
            <a:r>
              <a:rPr lang="en-US" sz="1800" b="1">
                <a:solidFill>
                  <a:srgbClr val="FFE5A2"/>
                </a:solidFill>
                <a:latin typeface="Tahoma"/>
                <a:ea typeface="Tahoma"/>
                <a:cs typeface="Tahoma"/>
                <a:sym typeface="Tahoma"/>
              </a:rPr>
              <a:t>  daring</a:t>
            </a:r>
            <a:endParaRPr>
              <a:solidFill>
                <a:srgbClr val="FFE5A2"/>
              </a:solidFill>
            </a:endParaRPr>
          </a:p>
        </p:txBody>
      </p:sp>
      <p:sp>
        <p:nvSpPr>
          <p:cNvPr id="243" name="Google Shape;243;p41"/>
          <p:cNvSpPr/>
          <p:nvPr/>
        </p:nvSpPr>
        <p:spPr>
          <a:xfrm rot="-181667">
            <a:off x="6792866" y="3899909"/>
            <a:ext cx="1507949" cy="625869"/>
          </a:xfrm>
          <a:prstGeom prst="flowChartTerminator">
            <a:avLst/>
          </a:prstGeom>
          <a:solidFill>
            <a:srgbClr val="9900FF"/>
          </a:solidFill>
          <a:ln w="9525"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50000"/>
              </a:lnSpc>
              <a:spcBef>
                <a:spcPts val="0"/>
              </a:spcBef>
              <a:spcAft>
                <a:spcPts val="0"/>
              </a:spcAft>
              <a:buNone/>
            </a:pPr>
            <a:r>
              <a:rPr lang="en-US" sz="1800" b="1">
                <a:solidFill>
                  <a:srgbClr val="FFE5A2"/>
                </a:solidFill>
                <a:latin typeface="Tahoma"/>
                <a:ea typeface="Tahoma"/>
                <a:cs typeface="Tahoma"/>
                <a:sym typeface="Tahoma"/>
              </a:rPr>
              <a:t>enormous</a:t>
            </a:r>
            <a:endParaRPr>
              <a:solidFill>
                <a:srgbClr val="FFE5A2"/>
              </a:solidFill>
            </a:endParaRPr>
          </a:p>
        </p:txBody>
      </p:sp>
      <p:sp>
        <p:nvSpPr>
          <p:cNvPr id="244" name="Google Shape;244;p41"/>
          <p:cNvSpPr/>
          <p:nvPr/>
        </p:nvSpPr>
        <p:spPr>
          <a:xfrm rot="284937">
            <a:off x="5837775" y="283182"/>
            <a:ext cx="2876641" cy="617420"/>
          </a:xfrm>
          <a:prstGeom prst="rect">
            <a:avLst/>
          </a:prstGeom>
        </p:spPr>
        <p:txBody>
          <a:bodyPr>
            <a:prstTxWarp prst="textPlain">
              <a:avLst/>
            </a:prstTxWarp>
          </a:bodyPr>
          <a:lstStyle/>
          <a:p>
            <a:pPr lvl="0" algn="ctr"/>
            <a:r>
              <a:rPr b="1" i="0">
                <a:ln w="9525" cap="flat" cmpd="sng">
                  <a:solidFill>
                    <a:schemeClr val="accent2"/>
                  </a:solidFill>
                  <a:prstDash val="solid"/>
                  <a:round/>
                  <a:headEnd type="none" w="sm" len="sm"/>
                  <a:tailEnd type="none" w="sm" len="sm"/>
                </a:ln>
                <a:solidFill>
                  <a:schemeClr val="accent4"/>
                </a:solidFill>
                <a:latin typeface="Tahoma"/>
              </a:rPr>
              <a:t>The Pearl of Kazakhstan</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p42"/>
          <p:cNvSpPr txBox="1">
            <a:spLocks noGrp="1"/>
          </p:cNvSpPr>
          <p:nvPr>
            <p:ph type="ctrTitle"/>
          </p:nvPr>
        </p:nvSpPr>
        <p:spPr>
          <a:xfrm>
            <a:off x="626397" y="354420"/>
            <a:ext cx="8220000" cy="4749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SzPts val="1100"/>
              <a:buNone/>
            </a:pPr>
            <a:r>
              <a:rPr lang="en-US" sz="2000">
                <a:solidFill>
                  <a:srgbClr val="9900FF"/>
                </a:solidFill>
                <a:latin typeface="Tahoma"/>
                <a:ea typeface="Tahoma"/>
                <a:cs typeface="Tahoma"/>
                <a:sym typeface="Tahoma"/>
              </a:rPr>
              <a:t>Match the words to their synonyms.</a:t>
            </a:r>
            <a:endParaRPr sz="2000">
              <a:solidFill>
                <a:srgbClr val="9900FF"/>
              </a:solidFill>
              <a:latin typeface="Tahoma"/>
              <a:ea typeface="Tahoma"/>
              <a:cs typeface="Tahoma"/>
              <a:sym typeface="Tahoma"/>
            </a:endParaRPr>
          </a:p>
        </p:txBody>
      </p:sp>
      <p:pic>
        <p:nvPicPr>
          <p:cNvPr id="250" name="Google Shape;250;p42"/>
          <p:cNvPicPr preferRelativeResize="0"/>
          <p:nvPr/>
        </p:nvPicPr>
        <p:blipFill rotWithShape="1">
          <a:blip r:embed="rId3">
            <a:alphaModFix/>
          </a:blip>
          <a:srcRect b="8223"/>
          <a:stretch/>
        </p:blipFill>
        <p:spPr>
          <a:xfrm flipH="1">
            <a:off x="192525" y="1009600"/>
            <a:ext cx="4746325" cy="4009600"/>
          </a:xfrm>
          <a:prstGeom prst="rect">
            <a:avLst/>
          </a:prstGeom>
          <a:noFill/>
          <a:ln>
            <a:noFill/>
          </a:ln>
        </p:spPr>
      </p:pic>
      <p:sp>
        <p:nvSpPr>
          <p:cNvPr id="251" name="Google Shape;251;p42"/>
          <p:cNvSpPr txBox="1"/>
          <p:nvPr/>
        </p:nvSpPr>
        <p:spPr>
          <a:xfrm rot="852159">
            <a:off x="439482" y="1514352"/>
            <a:ext cx="4362882" cy="3000105"/>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None/>
            </a:pPr>
            <a:r>
              <a:rPr lang="en-US" sz="1600" dirty="0"/>
              <a:t>The Creator made the world up and he gave high mountains, </a:t>
            </a:r>
            <a:r>
              <a:rPr lang="en-US" sz="1600" b="1" dirty="0">
                <a:solidFill>
                  <a:srgbClr val="9900FF"/>
                </a:solidFill>
              </a:rPr>
              <a:t>pure</a:t>
            </a:r>
            <a:r>
              <a:rPr lang="en-US" sz="1600" dirty="0">
                <a:solidFill>
                  <a:srgbClr val="9900FF"/>
                </a:solidFill>
              </a:rPr>
              <a:t> </a:t>
            </a:r>
            <a:r>
              <a:rPr lang="en-US" sz="1600" dirty="0"/>
              <a:t>lakes and green forests to all the countries. Bit for some reasons he forgot about the Kazakh people. He left them with only </a:t>
            </a:r>
            <a:r>
              <a:rPr lang="en-US" sz="1600" b="1" dirty="0">
                <a:solidFill>
                  <a:srgbClr val="9900FF"/>
                </a:solidFill>
              </a:rPr>
              <a:t>enormous</a:t>
            </a:r>
            <a:r>
              <a:rPr lang="en-US" sz="1600" dirty="0"/>
              <a:t> steppe that stretched across the country.  It was beautiful, but the people were </a:t>
            </a:r>
            <a:r>
              <a:rPr lang="en-US" sz="1600" b="1" dirty="0">
                <a:solidFill>
                  <a:srgbClr val="FF0000"/>
                </a:solidFill>
              </a:rPr>
              <a:t>sad.</a:t>
            </a:r>
            <a:r>
              <a:rPr lang="en-US" sz="1600" dirty="0"/>
              <a:t> Where were their mountains, forests and lakes with wild animals and fish? Aldar- </a:t>
            </a:r>
            <a:r>
              <a:rPr lang="en-US" sz="1600" dirty="0" err="1"/>
              <a:t>Kosse</a:t>
            </a:r>
            <a:r>
              <a:rPr lang="en-US" sz="1600" dirty="0"/>
              <a:t> the </a:t>
            </a:r>
            <a:r>
              <a:rPr lang="en-US" sz="1600" b="1" dirty="0">
                <a:solidFill>
                  <a:srgbClr val="FF0000"/>
                </a:solidFill>
              </a:rPr>
              <a:t>cheeky</a:t>
            </a:r>
            <a:r>
              <a:rPr lang="en-US" sz="1600" dirty="0"/>
              <a:t> man didn’t like to see the Kazakh people so </a:t>
            </a:r>
            <a:r>
              <a:rPr lang="en-US" sz="1600" b="1" dirty="0">
                <a:solidFill>
                  <a:srgbClr val="FF0000"/>
                </a:solidFill>
              </a:rPr>
              <a:t>miserable</a:t>
            </a:r>
            <a:r>
              <a:rPr lang="en-US" sz="1600" dirty="0"/>
              <a:t> and decided to go and see the Creator himself. </a:t>
            </a:r>
            <a:endParaRPr dirty="0"/>
          </a:p>
        </p:txBody>
      </p:sp>
      <p:sp>
        <p:nvSpPr>
          <p:cNvPr id="252" name="Google Shape;252;p42"/>
          <p:cNvSpPr/>
          <p:nvPr/>
        </p:nvSpPr>
        <p:spPr>
          <a:xfrm rot="-202132">
            <a:off x="5230992" y="2224030"/>
            <a:ext cx="1507964" cy="734588"/>
          </a:xfrm>
          <a:prstGeom prst="flowChartTerminator">
            <a:avLst/>
          </a:prstGeom>
          <a:solidFill>
            <a:srgbClr val="9900FF"/>
          </a:solidFill>
          <a:ln w="9525"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50000"/>
              </a:lnSpc>
              <a:spcBef>
                <a:spcPts val="0"/>
              </a:spcBef>
              <a:spcAft>
                <a:spcPts val="0"/>
              </a:spcAft>
              <a:buNone/>
            </a:pPr>
            <a:r>
              <a:rPr lang="en-US" sz="1800" b="1">
                <a:solidFill>
                  <a:srgbClr val="FFE5A2"/>
                </a:solidFill>
                <a:latin typeface="Tahoma"/>
                <a:ea typeface="Tahoma"/>
                <a:cs typeface="Tahoma"/>
                <a:sym typeface="Tahoma"/>
              </a:rPr>
              <a:t>  unhappy</a:t>
            </a:r>
            <a:endParaRPr>
              <a:solidFill>
                <a:srgbClr val="FFE5A2"/>
              </a:solidFill>
            </a:endParaRPr>
          </a:p>
        </p:txBody>
      </p:sp>
      <p:sp>
        <p:nvSpPr>
          <p:cNvPr id="253" name="Google Shape;253;p42"/>
          <p:cNvSpPr/>
          <p:nvPr/>
        </p:nvSpPr>
        <p:spPr>
          <a:xfrm rot="428539">
            <a:off x="6718908" y="1647494"/>
            <a:ext cx="1507933" cy="734590"/>
          </a:xfrm>
          <a:prstGeom prst="flowChartTerminator">
            <a:avLst/>
          </a:prstGeom>
          <a:solidFill>
            <a:srgbClr val="9900FF"/>
          </a:solidFill>
          <a:ln w="9525"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50000"/>
              </a:lnSpc>
              <a:spcBef>
                <a:spcPts val="0"/>
              </a:spcBef>
              <a:spcAft>
                <a:spcPts val="0"/>
              </a:spcAft>
              <a:buNone/>
            </a:pPr>
            <a:r>
              <a:rPr lang="en-US" sz="1800" b="1">
                <a:solidFill>
                  <a:srgbClr val="FF0000"/>
                </a:solidFill>
                <a:latin typeface="Tahoma"/>
                <a:ea typeface="Tahoma"/>
                <a:cs typeface="Tahoma"/>
                <a:sym typeface="Tahoma"/>
              </a:rPr>
              <a:t>    pure</a:t>
            </a:r>
            <a:endParaRPr>
              <a:solidFill>
                <a:srgbClr val="FF0000"/>
              </a:solidFill>
            </a:endParaRPr>
          </a:p>
        </p:txBody>
      </p:sp>
      <p:sp>
        <p:nvSpPr>
          <p:cNvPr id="254" name="Google Shape;254;p42"/>
          <p:cNvSpPr/>
          <p:nvPr/>
        </p:nvSpPr>
        <p:spPr>
          <a:xfrm>
            <a:off x="6923523" y="2717906"/>
            <a:ext cx="1439748" cy="734616"/>
          </a:xfrm>
          <a:prstGeom prst="flowChartTerminator">
            <a:avLst/>
          </a:prstGeom>
          <a:solidFill>
            <a:srgbClr val="9900FF"/>
          </a:solidFill>
          <a:ln w="9525"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50000"/>
              </a:lnSpc>
              <a:spcBef>
                <a:spcPts val="0"/>
              </a:spcBef>
              <a:spcAft>
                <a:spcPts val="0"/>
              </a:spcAft>
              <a:buNone/>
            </a:pPr>
            <a:r>
              <a:rPr lang="en-US" sz="1800" b="1">
                <a:solidFill>
                  <a:srgbClr val="FFE5A2"/>
                </a:solidFill>
                <a:latin typeface="Tahoma"/>
                <a:ea typeface="Tahoma"/>
                <a:cs typeface="Tahoma"/>
                <a:sym typeface="Tahoma"/>
              </a:rPr>
              <a:t>   tragic</a:t>
            </a:r>
            <a:endParaRPr>
              <a:solidFill>
                <a:srgbClr val="FFE5A2"/>
              </a:solidFill>
            </a:endParaRPr>
          </a:p>
        </p:txBody>
      </p:sp>
      <p:sp>
        <p:nvSpPr>
          <p:cNvPr id="255" name="Google Shape;255;p42"/>
          <p:cNvSpPr/>
          <p:nvPr/>
        </p:nvSpPr>
        <p:spPr>
          <a:xfrm rot="129">
            <a:off x="5265100" y="3398924"/>
            <a:ext cx="1439748" cy="625860"/>
          </a:xfrm>
          <a:prstGeom prst="flowChartTerminator">
            <a:avLst/>
          </a:prstGeom>
          <a:solidFill>
            <a:srgbClr val="9900FF"/>
          </a:solidFill>
          <a:ln w="9525"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50000"/>
              </a:lnSpc>
              <a:spcBef>
                <a:spcPts val="0"/>
              </a:spcBef>
              <a:spcAft>
                <a:spcPts val="0"/>
              </a:spcAft>
              <a:buNone/>
            </a:pPr>
            <a:r>
              <a:rPr lang="en-US" sz="1800" b="1">
                <a:solidFill>
                  <a:srgbClr val="FFE5A2"/>
                </a:solidFill>
                <a:latin typeface="Tahoma"/>
                <a:ea typeface="Tahoma"/>
                <a:cs typeface="Tahoma"/>
                <a:sym typeface="Tahoma"/>
              </a:rPr>
              <a:t>  daring</a:t>
            </a:r>
            <a:endParaRPr>
              <a:solidFill>
                <a:srgbClr val="FFE5A2"/>
              </a:solidFill>
            </a:endParaRPr>
          </a:p>
        </p:txBody>
      </p:sp>
      <p:sp>
        <p:nvSpPr>
          <p:cNvPr id="256" name="Google Shape;256;p42"/>
          <p:cNvSpPr/>
          <p:nvPr/>
        </p:nvSpPr>
        <p:spPr>
          <a:xfrm rot="-181667">
            <a:off x="6792866" y="3899909"/>
            <a:ext cx="1507949" cy="625869"/>
          </a:xfrm>
          <a:prstGeom prst="flowChartTerminator">
            <a:avLst/>
          </a:prstGeom>
          <a:solidFill>
            <a:srgbClr val="9900FF"/>
          </a:solidFill>
          <a:ln w="9525"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50000"/>
              </a:lnSpc>
              <a:spcBef>
                <a:spcPts val="0"/>
              </a:spcBef>
              <a:spcAft>
                <a:spcPts val="0"/>
              </a:spcAft>
              <a:buNone/>
            </a:pPr>
            <a:r>
              <a:rPr lang="en-US" sz="1800" b="1">
                <a:solidFill>
                  <a:srgbClr val="FF0000"/>
                </a:solidFill>
                <a:latin typeface="Tahoma"/>
                <a:ea typeface="Tahoma"/>
                <a:cs typeface="Tahoma"/>
                <a:sym typeface="Tahoma"/>
              </a:rPr>
              <a:t>enormous</a:t>
            </a:r>
            <a:endParaRPr>
              <a:solidFill>
                <a:srgbClr val="FF0000"/>
              </a:solidFill>
            </a:endParaRPr>
          </a:p>
        </p:txBody>
      </p:sp>
      <p:sp>
        <p:nvSpPr>
          <p:cNvPr id="257" name="Google Shape;257;p42"/>
          <p:cNvSpPr/>
          <p:nvPr/>
        </p:nvSpPr>
        <p:spPr>
          <a:xfrm rot="284937">
            <a:off x="5837775" y="283182"/>
            <a:ext cx="2876641" cy="617420"/>
          </a:xfrm>
          <a:prstGeom prst="rect">
            <a:avLst/>
          </a:prstGeom>
        </p:spPr>
        <p:txBody>
          <a:bodyPr>
            <a:prstTxWarp prst="textPlain">
              <a:avLst/>
            </a:prstTxWarp>
          </a:bodyPr>
          <a:lstStyle/>
          <a:p>
            <a:pPr lvl="0" algn="ctr"/>
            <a:r>
              <a:rPr b="1" i="0">
                <a:ln w="9525" cap="flat" cmpd="sng">
                  <a:solidFill>
                    <a:schemeClr val="accent2"/>
                  </a:solidFill>
                  <a:prstDash val="solid"/>
                  <a:round/>
                  <a:headEnd type="none" w="sm" len="sm"/>
                  <a:tailEnd type="none" w="sm" len="sm"/>
                </a:ln>
                <a:solidFill>
                  <a:schemeClr val="accent4"/>
                </a:solidFill>
                <a:latin typeface="Tahoma"/>
              </a:rPr>
              <a:t>The Pearl of Kazakhstan</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p43"/>
          <p:cNvSpPr txBox="1">
            <a:spLocks noGrp="1"/>
          </p:cNvSpPr>
          <p:nvPr>
            <p:ph type="ctrTitle"/>
          </p:nvPr>
        </p:nvSpPr>
        <p:spPr>
          <a:xfrm>
            <a:off x="626397" y="354420"/>
            <a:ext cx="8220000" cy="4749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SzPts val="1100"/>
              <a:buNone/>
            </a:pPr>
            <a:r>
              <a:rPr lang="en-US" sz="2000">
                <a:solidFill>
                  <a:srgbClr val="9900FF"/>
                </a:solidFill>
                <a:latin typeface="Tahoma"/>
                <a:ea typeface="Tahoma"/>
                <a:cs typeface="Tahoma"/>
                <a:sym typeface="Tahoma"/>
              </a:rPr>
              <a:t>Match the words to their synonyms.</a:t>
            </a:r>
            <a:endParaRPr sz="2000">
              <a:solidFill>
                <a:srgbClr val="9900FF"/>
              </a:solidFill>
              <a:latin typeface="Tahoma"/>
              <a:ea typeface="Tahoma"/>
              <a:cs typeface="Tahoma"/>
              <a:sym typeface="Tahoma"/>
            </a:endParaRPr>
          </a:p>
        </p:txBody>
      </p:sp>
      <p:pic>
        <p:nvPicPr>
          <p:cNvPr id="263" name="Google Shape;263;p43"/>
          <p:cNvPicPr preferRelativeResize="0"/>
          <p:nvPr/>
        </p:nvPicPr>
        <p:blipFill rotWithShape="1">
          <a:blip r:embed="rId3">
            <a:alphaModFix/>
          </a:blip>
          <a:srcRect b="8223"/>
          <a:stretch/>
        </p:blipFill>
        <p:spPr>
          <a:xfrm rot="20508600" flipH="1">
            <a:off x="192525" y="1009600"/>
            <a:ext cx="4746325" cy="4009600"/>
          </a:xfrm>
          <a:prstGeom prst="rect">
            <a:avLst/>
          </a:prstGeom>
          <a:noFill/>
          <a:ln>
            <a:noFill/>
          </a:ln>
        </p:spPr>
      </p:pic>
      <p:sp>
        <p:nvSpPr>
          <p:cNvPr id="264" name="Google Shape;264;p43"/>
          <p:cNvSpPr txBox="1"/>
          <p:nvPr/>
        </p:nvSpPr>
        <p:spPr>
          <a:xfrm rot="20684096">
            <a:off x="439482" y="1514352"/>
            <a:ext cx="4362882" cy="3000105"/>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None/>
            </a:pPr>
            <a:r>
              <a:rPr lang="en-US" sz="1600" dirty="0"/>
              <a:t>The Creator made the world up and he gave high mountains, </a:t>
            </a:r>
            <a:r>
              <a:rPr lang="en-US" sz="1600" b="1" dirty="0">
                <a:solidFill>
                  <a:srgbClr val="9900FF"/>
                </a:solidFill>
              </a:rPr>
              <a:t>pure</a:t>
            </a:r>
            <a:r>
              <a:rPr lang="en-US" sz="1600" dirty="0">
                <a:solidFill>
                  <a:srgbClr val="9900FF"/>
                </a:solidFill>
              </a:rPr>
              <a:t> </a:t>
            </a:r>
            <a:r>
              <a:rPr lang="en-US" sz="1600" dirty="0"/>
              <a:t>lakes and green forests to all the countries. Bit for some reasons he forgot about the Kazakh people. He left them with only </a:t>
            </a:r>
            <a:r>
              <a:rPr lang="en-US" sz="1600" b="1" dirty="0">
                <a:solidFill>
                  <a:srgbClr val="9900FF"/>
                </a:solidFill>
              </a:rPr>
              <a:t>enormous</a:t>
            </a:r>
            <a:r>
              <a:rPr lang="en-US" sz="1600" dirty="0"/>
              <a:t> steppe that stretched across the country.  It was beautiful, but the people were </a:t>
            </a:r>
            <a:r>
              <a:rPr lang="en-US" sz="1600" b="1" dirty="0">
                <a:solidFill>
                  <a:srgbClr val="9900FF"/>
                </a:solidFill>
              </a:rPr>
              <a:t>unhappy. </a:t>
            </a:r>
            <a:r>
              <a:rPr lang="en-US" sz="1600" dirty="0"/>
              <a:t>Where were their mountains, forests and lakes with wild animals and fish? Aldar- </a:t>
            </a:r>
            <a:r>
              <a:rPr lang="en-US" sz="1600" dirty="0" err="1"/>
              <a:t>Kosse</a:t>
            </a:r>
            <a:r>
              <a:rPr lang="en-US" sz="1600" dirty="0"/>
              <a:t> the </a:t>
            </a:r>
            <a:r>
              <a:rPr lang="en-US" sz="1600" b="1" dirty="0">
                <a:solidFill>
                  <a:srgbClr val="FF0000"/>
                </a:solidFill>
              </a:rPr>
              <a:t>cheeky</a:t>
            </a:r>
            <a:r>
              <a:rPr lang="en-US" sz="1600" dirty="0"/>
              <a:t> man didn’t like to see the Kazakh people so </a:t>
            </a:r>
            <a:r>
              <a:rPr lang="en-US" sz="1600" b="1" dirty="0">
                <a:solidFill>
                  <a:srgbClr val="FF0000"/>
                </a:solidFill>
              </a:rPr>
              <a:t>miserable</a:t>
            </a:r>
            <a:r>
              <a:rPr lang="en-US" sz="1600" dirty="0"/>
              <a:t> and decided to go and see the Creator himself. </a:t>
            </a:r>
            <a:endParaRPr dirty="0"/>
          </a:p>
        </p:txBody>
      </p:sp>
      <p:sp>
        <p:nvSpPr>
          <p:cNvPr id="265" name="Google Shape;265;p43"/>
          <p:cNvSpPr/>
          <p:nvPr/>
        </p:nvSpPr>
        <p:spPr>
          <a:xfrm rot="-202132">
            <a:off x="5230992" y="2224030"/>
            <a:ext cx="1507964" cy="734588"/>
          </a:xfrm>
          <a:prstGeom prst="flowChartTerminator">
            <a:avLst/>
          </a:prstGeom>
          <a:solidFill>
            <a:srgbClr val="9900FF"/>
          </a:solidFill>
          <a:ln w="9525"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50000"/>
              </a:lnSpc>
              <a:spcBef>
                <a:spcPts val="0"/>
              </a:spcBef>
              <a:spcAft>
                <a:spcPts val="0"/>
              </a:spcAft>
              <a:buNone/>
            </a:pPr>
            <a:r>
              <a:rPr lang="en-US" sz="1800" b="1">
                <a:solidFill>
                  <a:srgbClr val="FFE5A2"/>
                </a:solidFill>
                <a:latin typeface="Tahoma"/>
                <a:ea typeface="Tahoma"/>
                <a:cs typeface="Tahoma"/>
                <a:sym typeface="Tahoma"/>
              </a:rPr>
              <a:t>  </a:t>
            </a:r>
            <a:r>
              <a:rPr lang="en-US" sz="1800" b="1">
                <a:solidFill>
                  <a:srgbClr val="FF0000"/>
                </a:solidFill>
                <a:latin typeface="Tahoma"/>
                <a:ea typeface="Tahoma"/>
                <a:cs typeface="Tahoma"/>
                <a:sym typeface="Tahoma"/>
              </a:rPr>
              <a:t>unhappy</a:t>
            </a:r>
            <a:endParaRPr>
              <a:solidFill>
                <a:srgbClr val="FF0000"/>
              </a:solidFill>
            </a:endParaRPr>
          </a:p>
        </p:txBody>
      </p:sp>
      <p:sp>
        <p:nvSpPr>
          <p:cNvPr id="266" name="Google Shape;266;p43"/>
          <p:cNvSpPr/>
          <p:nvPr/>
        </p:nvSpPr>
        <p:spPr>
          <a:xfrm rot="428539">
            <a:off x="6718908" y="1647494"/>
            <a:ext cx="1507933" cy="734590"/>
          </a:xfrm>
          <a:prstGeom prst="flowChartTerminator">
            <a:avLst/>
          </a:prstGeom>
          <a:solidFill>
            <a:srgbClr val="9900FF"/>
          </a:solidFill>
          <a:ln w="9525"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50000"/>
              </a:lnSpc>
              <a:spcBef>
                <a:spcPts val="0"/>
              </a:spcBef>
              <a:spcAft>
                <a:spcPts val="0"/>
              </a:spcAft>
              <a:buNone/>
            </a:pPr>
            <a:r>
              <a:rPr lang="en-US" sz="1800" b="1">
                <a:solidFill>
                  <a:srgbClr val="FF0000"/>
                </a:solidFill>
                <a:latin typeface="Tahoma"/>
                <a:ea typeface="Tahoma"/>
                <a:cs typeface="Tahoma"/>
                <a:sym typeface="Tahoma"/>
              </a:rPr>
              <a:t>    pure</a:t>
            </a:r>
            <a:endParaRPr>
              <a:solidFill>
                <a:srgbClr val="FF0000"/>
              </a:solidFill>
            </a:endParaRPr>
          </a:p>
        </p:txBody>
      </p:sp>
      <p:sp>
        <p:nvSpPr>
          <p:cNvPr id="267" name="Google Shape;267;p43"/>
          <p:cNvSpPr/>
          <p:nvPr/>
        </p:nvSpPr>
        <p:spPr>
          <a:xfrm>
            <a:off x="6923523" y="2717906"/>
            <a:ext cx="1439748" cy="734616"/>
          </a:xfrm>
          <a:prstGeom prst="flowChartTerminator">
            <a:avLst/>
          </a:prstGeom>
          <a:solidFill>
            <a:srgbClr val="9900FF"/>
          </a:solidFill>
          <a:ln w="9525"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50000"/>
              </a:lnSpc>
              <a:spcBef>
                <a:spcPts val="0"/>
              </a:spcBef>
              <a:spcAft>
                <a:spcPts val="0"/>
              </a:spcAft>
              <a:buNone/>
            </a:pPr>
            <a:r>
              <a:rPr lang="en-US" sz="1800" b="1">
                <a:solidFill>
                  <a:srgbClr val="FFE5A2"/>
                </a:solidFill>
                <a:latin typeface="Tahoma"/>
                <a:ea typeface="Tahoma"/>
                <a:cs typeface="Tahoma"/>
                <a:sym typeface="Tahoma"/>
              </a:rPr>
              <a:t>   tragic</a:t>
            </a:r>
            <a:endParaRPr>
              <a:solidFill>
                <a:srgbClr val="FFE5A2"/>
              </a:solidFill>
            </a:endParaRPr>
          </a:p>
        </p:txBody>
      </p:sp>
      <p:sp>
        <p:nvSpPr>
          <p:cNvPr id="268" name="Google Shape;268;p43"/>
          <p:cNvSpPr/>
          <p:nvPr/>
        </p:nvSpPr>
        <p:spPr>
          <a:xfrm rot="129">
            <a:off x="5265100" y="3398924"/>
            <a:ext cx="1439748" cy="625860"/>
          </a:xfrm>
          <a:prstGeom prst="flowChartTerminator">
            <a:avLst/>
          </a:prstGeom>
          <a:solidFill>
            <a:srgbClr val="9900FF"/>
          </a:solidFill>
          <a:ln w="9525"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50000"/>
              </a:lnSpc>
              <a:spcBef>
                <a:spcPts val="0"/>
              </a:spcBef>
              <a:spcAft>
                <a:spcPts val="0"/>
              </a:spcAft>
              <a:buNone/>
            </a:pPr>
            <a:r>
              <a:rPr lang="en-US" sz="1800" b="1">
                <a:solidFill>
                  <a:srgbClr val="FFE5A2"/>
                </a:solidFill>
                <a:latin typeface="Tahoma"/>
                <a:ea typeface="Tahoma"/>
                <a:cs typeface="Tahoma"/>
                <a:sym typeface="Tahoma"/>
              </a:rPr>
              <a:t>  daring</a:t>
            </a:r>
            <a:endParaRPr>
              <a:solidFill>
                <a:srgbClr val="FFE5A2"/>
              </a:solidFill>
            </a:endParaRPr>
          </a:p>
        </p:txBody>
      </p:sp>
      <p:sp>
        <p:nvSpPr>
          <p:cNvPr id="269" name="Google Shape;269;p43"/>
          <p:cNvSpPr/>
          <p:nvPr/>
        </p:nvSpPr>
        <p:spPr>
          <a:xfrm rot="-181667">
            <a:off x="6792866" y="3899909"/>
            <a:ext cx="1507949" cy="625869"/>
          </a:xfrm>
          <a:prstGeom prst="flowChartTerminator">
            <a:avLst/>
          </a:prstGeom>
          <a:solidFill>
            <a:srgbClr val="9900FF"/>
          </a:solidFill>
          <a:ln w="9525"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50000"/>
              </a:lnSpc>
              <a:spcBef>
                <a:spcPts val="0"/>
              </a:spcBef>
              <a:spcAft>
                <a:spcPts val="0"/>
              </a:spcAft>
              <a:buNone/>
            </a:pPr>
            <a:r>
              <a:rPr lang="en-US" sz="1800" b="1">
                <a:solidFill>
                  <a:srgbClr val="FF0000"/>
                </a:solidFill>
                <a:latin typeface="Tahoma"/>
                <a:ea typeface="Tahoma"/>
                <a:cs typeface="Tahoma"/>
                <a:sym typeface="Tahoma"/>
              </a:rPr>
              <a:t>enormous</a:t>
            </a:r>
            <a:endParaRPr>
              <a:solidFill>
                <a:srgbClr val="FF0000"/>
              </a:solidFill>
            </a:endParaRPr>
          </a:p>
        </p:txBody>
      </p:sp>
      <p:sp>
        <p:nvSpPr>
          <p:cNvPr id="270" name="Google Shape;270;p43"/>
          <p:cNvSpPr/>
          <p:nvPr/>
        </p:nvSpPr>
        <p:spPr>
          <a:xfrm rot="284937">
            <a:off x="5837775" y="283182"/>
            <a:ext cx="2876641" cy="617420"/>
          </a:xfrm>
          <a:prstGeom prst="rect">
            <a:avLst/>
          </a:prstGeom>
        </p:spPr>
        <p:txBody>
          <a:bodyPr>
            <a:prstTxWarp prst="textPlain">
              <a:avLst/>
            </a:prstTxWarp>
          </a:bodyPr>
          <a:lstStyle/>
          <a:p>
            <a:pPr lvl="0" algn="ctr"/>
            <a:r>
              <a:rPr b="1" i="0">
                <a:ln w="9525" cap="flat" cmpd="sng">
                  <a:solidFill>
                    <a:schemeClr val="accent2"/>
                  </a:solidFill>
                  <a:prstDash val="solid"/>
                  <a:round/>
                  <a:headEnd type="none" w="sm" len="sm"/>
                  <a:tailEnd type="none" w="sm" len="sm"/>
                </a:ln>
                <a:solidFill>
                  <a:schemeClr val="accent4"/>
                </a:solidFill>
                <a:latin typeface="Tahoma"/>
              </a:rPr>
              <a:t>The Pearl of Kazakhstan</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Google Shape;93;p26"/>
          <p:cNvSpPr txBox="1"/>
          <p:nvPr/>
        </p:nvSpPr>
        <p:spPr>
          <a:xfrm>
            <a:off x="6783572" y="4401878"/>
            <a:ext cx="1766700" cy="659100"/>
          </a:xfrm>
          <a:prstGeom prst="rect">
            <a:avLst/>
          </a:prstGeom>
          <a:noFill/>
          <a:ln>
            <a:noFill/>
          </a:ln>
        </p:spPr>
        <p:txBody>
          <a:bodyPr spcFirstLastPara="1" wrap="square" lIns="68575" tIns="34275" rIns="68575" bIns="34275" anchor="ctr" anchorCtr="0">
            <a:noAutofit/>
          </a:bodyPr>
          <a:lstStyle/>
          <a:p>
            <a:pPr marL="0" marR="0" lvl="0" indent="0" algn="ctr" rtl="0">
              <a:lnSpc>
                <a:spcPct val="90000"/>
              </a:lnSpc>
              <a:spcBef>
                <a:spcPts val="0"/>
              </a:spcBef>
              <a:spcAft>
                <a:spcPts val="0"/>
              </a:spcAft>
              <a:buClr>
                <a:srgbClr val="000000"/>
              </a:buClr>
              <a:buSzPts val="2400"/>
              <a:buFont typeface="Arial"/>
              <a:buNone/>
            </a:pPr>
            <a:endParaRPr sz="2400" b="1" i="0" u="none" strike="noStrike" cap="none">
              <a:solidFill>
                <a:srgbClr val="D19900"/>
              </a:solidFill>
              <a:latin typeface="Tahoma"/>
              <a:ea typeface="Tahoma"/>
              <a:cs typeface="Tahoma"/>
              <a:sym typeface="Tahoma"/>
            </a:endParaRPr>
          </a:p>
        </p:txBody>
      </p:sp>
      <p:sp>
        <p:nvSpPr>
          <p:cNvPr id="94" name="Google Shape;94;p26"/>
          <p:cNvSpPr txBox="1">
            <a:spLocks noGrp="1"/>
          </p:cNvSpPr>
          <p:nvPr>
            <p:ph type="ctrTitle"/>
          </p:nvPr>
        </p:nvSpPr>
        <p:spPr>
          <a:xfrm>
            <a:off x="247135" y="222422"/>
            <a:ext cx="4423800" cy="10134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SzPts val="1100"/>
              <a:buNone/>
            </a:pPr>
            <a:r>
              <a:rPr lang="en-US" sz="2400">
                <a:solidFill>
                  <a:srgbClr val="FFE5A2"/>
                </a:solidFill>
                <a:latin typeface="Tahoma"/>
                <a:ea typeface="Tahoma"/>
                <a:cs typeface="Tahoma"/>
                <a:sym typeface="Tahoma"/>
              </a:rPr>
              <a:t>  </a:t>
            </a:r>
            <a:r>
              <a:rPr lang="en-US" sz="2400">
                <a:solidFill>
                  <a:srgbClr val="FFE5A2"/>
                </a:solidFill>
                <a:highlight>
                  <a:srgbClr val="9900FF"/>
                </a:highlight>
                <a:latin typeface="Tahoma"/>
                <a:ea typeface="Tahoma"/>
                <a:cs typeface="Tahoma"/>
                <a:sym typeface="Tahoma"/>
              </a:rPr>
              <a:t>The Pearl of Kazakhstan</a:t>
            </a:r>
            <a:endParaRPr sz="2400">
              <a:solidFill>
                <a:srgbClr val="FFE5A2"/>
              </a:solidFill>
              <a:highlight>
                <a:srgbClr val="9900FF"/>
              </a:highlight>
              <a:latin typeface="Tahoma"/>
              <a:ea typeface="Tahoma"/>
              <a:cs typeface="Tahoma"/>
              <a:sym typeface="Tahoma"/>
            </a:endParaRPr>
          </a:p>
          <a:p>
            <a:pPr marL="0" lvl="0" indent="0" algn="l" rtl="0">
              <a:lnSpc>
                <a:spcPct val="90000"/>
              </a:lnSpc>
              <a:spcBef>
                <a:spcPts val="0"/>
              </a:spcBef>
              <a:spcAft>
                <a:spcPts val="0"/>
              </a:spcAft>
              <a:buSzPts val="1100"/>
              <a:buNone/>
            </a:pPr>
            <a:r>
              <a:rPr lang="en-US" sz="2400">
                <a:solidFill>
                  <a:srgbClr val="9900FF"/>
                </a:solidFill>
                <a:latin typeface="Tahoma"/>
                <a:ea typeface="Tahoma"/>
                <a:cs typeface="Tahoma"/>
                <a:sym typeface="Tahoma"/>
              </a:rPr>
              <a:t>           </a:t>
            </a:r>
            <a:r>
              <a:rPr lang="en-US" sz="1800">
                <a:solidFill>
                  <a:srgbClr val="9900FF"/>
                </a:solidFill>
                <a:latin typeface="Tahoma"/>
                <a:ea typeface="Tahoma"/>
                <a:cs typeface="Tahoma"/>
                <a:sym typeface="Tahoma"/>
              </a:rPr>
              <a:t>   </a:t>
            </a:r>
            <a:endParaRPr sz="3500"/>
          </a:p>
        </p:txBody>
      </p:sp>
      <p:pic>
        <p:nvPicPr>
          <p:cNvPr id="95" name="Google Shape;95;p26"/>
          <p:cNvPicPr preferRelativeResize="0"/>
          <p:nvPr/>
        </p:nvPicPr>
        <p:blipFill rotWithShape="1">
          <a:blip r:embed="rId3">
            <a:alphaModFix/>
          </a:blip>
          <a:srcRect/>
          <a:stretch/>
        </p:blipFill>
        <p:spPr>
          <a:xfrm>
            <a:off x="5422050" y="806275"/>
            <a:ext cx="3212150" cy="3491349"/>
          </a:xfrm>
          <a:prstGeom prst="rect">
            <a:avLst/>
          </a:prstGeom>
          <a:noFill/>
          <a:ln>
            <a:noFill/>
          </a:ln>
        </p:spPr>
      </p:pic>
      <p:pic>
        <p:nvPicPr>
          <p:cNvPr id="96" name="Google Shape;96;p26"/>
          <p:cNvPicPr preferRelativeResize="0"/>
          <p:nvPr/>
        </p:nvPicPr>
        <p:blipFill>
          <a:blip r:embed="rId4">
            <a:alphaModFix/>
          </a:blip>
          <a:stretch>
            <a:fillRect/>
          </a:stretch>
        </p:blipFill>
        <p:spPr>
          <a:xfrm>
            <a:off x="131875" y="955025"/>
            <a:ext cx="5168400" cy="4031326"/>
          </a:xfrm>
          <a:prstGeom prst="rect">
            <a:avLst/>
          </a:prstGeom>
          <a:noFill/>
          <a:ln>
            <a:noFill/>
          </a:ln>
        </p:spPr>
      </p:pic>
      <p:sp>
        <p:nvSpPr>
          <p:cNvPr id="97" name="Google Shape;97;p26"/>
          <p:cNvSpPr txBox="1"/>
          <p:nvPr/>
        </p:nvSpPr>
        <p:spPr>
          <a:xfrm rot="-183056">
            <a:off x="474755" y="1227880"/>
            <a:ext cx="4120340" cy="2962190"/>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Clr>
                <a:srgbClr val="000000"/>
              </a:buClr>
              <a:buSzPts val="2000"/>
              <a:buFont typeface="Arial"/>
              <a:buNone/>
            </a:pPr>
            <a:r>
              <a:rPr lang="en-US" sz="2000" dirty="0">
                <a:solidFill>
                  <a:schemeClr val="lt1"/>
                </a:solidFill>
                <a:latin typeface="Tahoma"/>
                <a:ea typeface="Tahoma"/>
                <a:cs typeface="Tahoma"/>
                <a:sym typeface="Tahoma"/>
              </a:rPr>
              <a:t>Cultures across the world have their own myth. These stories are about beliefs, historical events, mythical creatures or the world around us. In Kazakhstan, in the steppe that covers most of the country, there is the beautiful and green Burabai National Park. People have their own story about how this park came to be. </a:t>
            </a:r>
            <a:endParaRPr sz="2000" dirty="0">
              <a:solidFill>
                <a:schemeClr val="lt1"/>
              </a:solidFill>
              <a:latin typeface="Tahoma"/>
              <a:ea typeface="Tahoma"/>
              <a:cs typeface="Tahoma"/>
              <a:sym typeface="Tahom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3"/>
                                        </p:tgtEl>
                                        <p:attrNameLst>
                                          <p:attrName>style.visibility</p:attrName>
                                        </p:attrNameLst>
                                      </p:cBhvr>
                                      <p:to>
                                        <p:strVal val="visible"/>
                                      </p:to>
                                    </p:set>
                                    <p:animEffect transition="in" filter="fade">
                                      <p:cBhvr>
                                        <p:cTn id="7" dur="500"/>
                                        <p:tgtEl>
                                          <p:spTgt spid="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p44"/>
          <p:cNvSpPr txBox="1">
            <a:spLocks noGrp="1"/>
          </p:cNvSpPr>
          <p:nvPr>
            <p:ph type="ctrTitle"/>
          </p:nvPr>
        </p:nvSpPr>
        <p:spPr>
          <a:xfrm>
            <a:off x="626397" y="354420"/>
            <a:ext cx="8220000" cy="4749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SzPts val="1100"/>
              <a:buNone/>
            </a:pPr>
            <a:r>
              <a:rPr lang="en-US" sz="2000">
                <a:solidFill>
                  <a:srgbClr val="9900FF"/>
                </a:solidFill>
                <a:latin typeface="Tahoma"/>
                <a:ea typeface="Tahoma"/>
                <a:cs typeface="Tahoma"/>
                <a:sym typeface="Tahoma"/>
              </a:rPr>
              <a:t>Match the words to their synonyms.</a:t>
            </a:r>
            <a:endParaRPr sz="2000">
              <a:solidFill>
                <a:srgbClr val="9900FF"/>
              </a:solidFill>
              <a:latin typeface="Tahoma"/>
              <a:ea typeface="Tahoma"/>
              <a:cs typeface="Tahoma"/>
              <a:sym typeface="Tahoma"/>
            </a:endParaRPr>
          </a:p>
        </p:txBody>
      </p:sp>
      <p:pic>
        <p:nvPicPr>
          <p:cNvPr id="276" name="Google Shape;276;p44"/>
          <p:cNvPicPr preferRelativeResize="0"/>
          <p:nvPr/>
        </p:nvPicPr>
        <p:blipFill rotWithShape="1">
          <a:blip r:embed="rId3">
            <a:alphaModFix/>
          </a:blip>
          <a:srcRect b="8223"/>
          <a:stretch/>
        </p:blipFill>
        <p:spPr>
          <a:xfrm rot="705142" flipH="1">
            <a:off x="192525" y="1009600"/>
            <a:ext cx="4746325" cy="4009600"/>
          </a:xfrm>
          <a:prstGeom prst="rect">
            <a:avLst/>
          </a:prstGeom>
          <a:noFill/>
          <a:ln>
            <a:noFill/>
          </a:ln>
        </p:spPr>
      </p:pic>
      <p:sp>
        <p:nvSpPr>
          <p:cNvPr id="277" name="Google Shape;277;p44"/>
          <p:cNvSpPr txBox="1"/>
          <p:nvPr/>
        </p:nvSpPr>
        <p:spPr>
          <a:xfrm rot="234914">
            <a:off x="439482" y="1514352"/>
            <a:ext cx="4362882" cy="3000105"/>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None/>
            </a:pPr>
            <a:r>
              <a:rPr lang="en-US" sz="1600" dirty="0"/>
              <a:t>The Creator made the world up and he gave high mountains, </a:t>
            </a:r>
            <a:r>
              <a:rPr lang="en-US" sz="1600" b="1" dirty="0">
                <a:solidFill>
                  <a:srgbClr val="9900FF"/>
                </a:solidFill>
              </a:rPr>
              <a:t>pure</a:t>
            </a:r>
            <a:r>
              <a:rPr lang="en-US" sz="1600" dirty="0">
                <a:solidFill>
                  <a:srgbClr val="9900FF"/>
                </a:solidFill>
              </a:rPr>
              <a:t> </a:t>
            </a:r>
            <a:r>
              <a:rPr lang="en-US" sz="1600" dirty="0"/>
              <a:t>lakes and green forests to all the countries. Bit for some reasons he forgot about the Kazakh people. He left them with only </a:t>
            </a:r>
            <a:r>
              <a:rPr lang="en-US" sz="1600" b="1" dirty="0">
                <a:solidFill>
                  <a:srgbClr val="9900FF"/>
                </a:solidFill>
              </a:rPr>
              <a:t>enormous</a:t>
            </a:r>
            <a:r>
              <a:rPr lang="en-US" sz="1600" dirty="0"/>
              <a:t> steppe that stretched across the country.  It was beautiful, but the people were </a:t>
            </a:r>
            <a:r>
              <a:rPr lang="en-US" sz="1600" b="1" dirty="0">
                <a:solidFill>
                  <a:srgbClr val="9900FF"/>
                </a:solidFill>
              </a:rPr>
              <a:t>unhappy. </a:t>
            </a:r>
            <a:r>
              <a:rPr lang="en-US" sz="1600" dirty="0"/>
              <a:t>Where were their mountains, forests and lakes with wild animals and fish? Aldar- </a:t>
            </a:r>
            <a:r>
              <a:rPr lang="en-US" sz="1600" dirty="0" err="1"/>
              <a:t>Kosse</a:t>
            </a:r>
            <a:r>
              <a:rPr lang="en-US" sz="1600" dirty="0"/>
              <a:t> the </a:t>
            </a:r>
            <a:r>
              <a:rPr lang="en-US" sz="1600" b="1" dirty="0">
                <a:solidFill>
                  <a:srgbClr val="9900FF"/>
                </a:solidFill>
              </a:rPr>
              <a:t>daring</a:t>
            </a:r>
            <a:r>
              <a:rPr lang="en-US" sz="1600" dirty="0"/>
              <a:t> man didn’t like to see the Kazakh people so </a:t>
            </a:r>
            <a:r>
              <a:rPr lang="en-US" sz="1600" b="1" dirty="0">
                <a:solidFill>
                  <a:srgbClr val="FF0000"/>
                </a:solidFill>
              </a:rPr>
              <a:t>miserable</a:t>
            </a:r>
            <a:r>
              <a:rPr lang="en-US" sz="1600" dirty="0"/>
              <a:t> and decided to go and see the Creator himself. </a:t>
            </a:r>
            <a:endParaRPr dirty="0"/>
          </a:p>
        </p:txBody>
      </p:sp>
      <p:sp>
        <p:nvSpPr>
          <p:cNvPr id="278" name="Google Shape;278;p44"/>
          <p:cNvSpPr/>
          <p:nvPr/>
        </p:nvSpPr>
        <p:spPr>
          <a:xfrm rot="-202132">
            <a:off x="5230992" y="2224030"/>
            <a:ext cx="1507964" cy="734588"/>
          </a:xfrm>
          <a:prstGeom prst="flowChartTerminator">
            <a:avLst/>
          </a:prstGeom>
          <a:solidFill>
            <a:srgbClr val="9900FF"/>
          </a:solidFill>
          <a:ln w="9525"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50000"/>
              </a:lnSpc>
              <a:spcBef>
                <a:spcPts val="0"/>
              </a:spcBef>
              <a:spcAft>
                <a:spcPts val="0"/>
              </a:spcAft>
              <a:buNone/>
            </a:pPr>
            <a:r>
              <a:rPr lang="en-US" sz="1800" b="1">
                <a:solidFill>
                  <a:srgbClr val="FFE5A2"/>
                </a:solidFill>
                <a:latin typeface="Tahoma"/>
                <a:ea typeface="Tahoma"/>
                <a:cs typeface="Tahoma"/>
                <a:sym typeface="Tahoma"/>
              </a:rPr>
              <a:t>  </a:t>
            </a:r>
            <a:r>
              <a:rPr lang="en-US" sz="1800" b="1">
                <a:solidFill>
                  <a:srgbClr val="FF0000"/>
                </a:solidFill>
                <a:latin typeface="Tahoma"/>
                <a:ea typeface="Tahoma"/>
                <a:cs typeface="Tahoma"/>
                <a:sym typeface="Tahoma"/>
              </a:rPr>
              <a:t>unhappy</a:t>
            </a:r>
            <a:endParaRPr>
              <a:solidFill>
                <a:srgbClr val="FF0000"/>
              </a:solidFill>
            </a:endParaRPr>
          </a:p>
        </p:txBody>
      </p:sp>
      <p:sp>
        <p:nvSpPr>
          <p:cNvPr id="279" name="Google Shape;279;p44"/>
          <p:cNvSpPr/>
          <p:nvPr/>
        </p:nvSpPr>
        <p:spPr>
          <a:xfrm rot="428539">
            <a:off x="6718908" y="1647494"/>
            <a:ext cx="1507933" cy="734590"/>
          </a:xfrm>
          <a:prstGeom prst="flowChartTerminator">
            <a:avLst/>
          </a:prstGeom>
          <a:solidFill>
            <a:srgbClr val="9900FF"/>
          </a:solidFill>
          <a:ln w="9525"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50000"/>
              </a:lnSpc>
              <a:spcBef>
                <a:spcPts val="0"/>
              </a:spcBef>
              <a:spcAft>
                <a:spcPts val="0"/>
              </a:spcAft>
              <a:buNone/>
            </a:pPr>
            <a:r>
              <a:rPr lang="en-US" sz="1800" b="1">
                <a:solidFill>
                  <a:srgbClr val="FF0000"/>
                </a:solidFill>
                <a:latin typeface="Tahoma"/>
                <a:ea typeface="Tahoma"/>
                <a:cs typeface="Tahoma"/>
                <a:sym typeface="Tahoma"/>
              </a:rPr>
              <a:t>    pure</a:t>
            </a:r>
            <a:endParaRPr>
              <a:solidFill>
                <a:srgbClr val="FF0000"/>
              </a:solidFill>
            </a:endParaRPr>
          </a:p>
        </p:txBody>
      </p:sp>
      <p:sp>
        <p:nvSpPr>
          <p:cNvPr id="280" name="Google Shape;280;p44"/>
          <p:cNvSpPr/>
          <p:nvPr/>
        </p:nvSpPr>
        <p:spPr>
          <a:xfrm>
            <a:off x="6923523" y="2717906"/>
            <a:ext cx="1439748" cy="734616"/>
          </a:xfrm>
          <a:prstGeom prst="flowChartTerminator">
            <a:avLst/>
          </a:prstGeom>
          <a:solidFill>
            <a:srgbClr val="9900FF"/>
          </a:solidFill>
          <a:ln w="9525"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50000"/>
              </a:lnSpc>
              <a:spcBef>
                <a:spcPts val="0"/>
              </a:spcBef>
              <a:spcAft>
                <a:spcPts val="0"/>
              </a:spcAft>
              <a:buNone/>
            </a:pPr>
            <a:r>
              <a:rPr lang="en-US" sz="1800" b="1">
                <a:solidFill>
                  <a:srgbClr val="FFE5A2"/>
                </a:solidFill>
                <a:latin typeface="Tahoma"/>
                <a:ea typeface="Tahoma"/>
                <a:cs typeface="Tahoma"/>
                <a:sym typeface="Tahoma"/>
              </a:rPr>
              <a:t>   tragic</a:t>
            </a:r>
            <a:endParaRPr>
              <a:solidFill>
                <a:srgbClr val="FFE5A2"/>
              </a:solidFill>
            </a:endParaRPr>
          </a:p>
        </p:txBody>
      </p:sp>
      <p:sp>
        <p:nvSpPr>
          <p:cNvPr id="281" name="Google Shape;281;p44"/>
          <p:cNvSpPr/>
          <p:nvPr/>
        </p:nvSpPr>
        <p:spPr>
          <a:xfrm rot="129">
            <a:off x="5265100" y="3398924"/>
            <a:ext cx="1439748" cy="625860"/>
          </a:xfrm>
          <a:prstGeom prst="flowChartTerminator">
            <a:avLst/>
          </a:prstGeom>
          <a:solidFill>
            <a:srgbClr val="9900FF"/>
          </a:solidFill>
          <a:ln w="9525"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50000"/>
              </a:lnSpc>
              <a:spcBef>
                <a:spcPts val="0"/>
              </a:spcBef>
              <a:spcAft>
                <a:spcPts val="0"/>
              </a:spcAft>
              <a:buNone/>
            </a:pPr>
            <a:r>
              <a:rPr lang="en-US" sz="1800" b="1">
                <a:solidFill>
                  <a:srgbClr val="FFE5A2"/>
                </a:solidFill>
                <a:latin typeface="Tahoma"/>
                <a:ea typeface="Tahoma"/>
                <a:cs typeface="Tahoma"/>
                <a:sym typeface="Tahoma"/>
              </a:rPr>
              <a:t> </a:t>
            </a:r>
            <a:r>
              <a:rPr lang="en-US" sz="1800" b="1">
                <a:solidFill>
                  <a:srgbClr val="FF0000"/>
                </a:solidFill>
                <a:latin typeface="Tahoma"/>
                <a:ea typeface="Tahoma"/>
                <a:cs typeface="Tahoma"/>
                <a:sym typeface="Tahoma"/>
              </a:rPr>
              <a:t> daring</a:t>
            </a:r>
            <a:endParaRPr>
              <a:solidFill>
                <a:srgbClr val="FF0000"/>
              </a:solidFill>
            </a:endParaRPr>
          </a:p>
        </p:txBody>
      </p:sp>
      <p:sp>
        <p:nvSpPr>
          <p:cNvPr id="282" name="Google Shape;282;p44"/>
          <p:cNvSpPr/>
          <p:nvPr/>
        </p:nvSpPr>
        <p:spPr>
          <a:xfrm rot="-181667">
            <a:off x="6792866" y="3899909"/>
            <a:ext cx="1507949" cy="625869"/>
          </a:xfrm>
          <a:prstGeom prst="flowChartTerminator">
            <a:avLst/>
          </a:prstGeom>
          <a:solidFill>
            <a:srgbClr val="9900FF"/>
          </a:solidFill>
          <a:ln w="9525"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50000"/>
              </a:lnSpc>
              <a:spcBef>
                <a:spcPts val="0"/>
              </a:spcBef>
              <a:spcAft>
                <a:spcPts val="0"/>
              </a:spcAft>
              <a:buNone/>
            </a:pPr>
            <a:r>
              <a:rPr lang="en-US" sz="1800" b="1">
                <a:solidFill>
                  <a:srgbClr val="FF0000"/>
                </a:solidFill>
                <a:latin typeface="Tahoma"/>
                <a:ea typeface="Tahoma"/>
                <a:cs typeface="Tahoma"/>
                <a:sym typeface="Tahoma"/>
              </a:rPr>
              <a:t>enormous</a:t>
            </a:r>
            <a:endParaRPr>
              <a:solidFill>
                <a:srgbClr val="FF0000"/>
              </a:solidFill>
            </a:endParaRPr>
          </a:p>
        </p:txBody>
      </p:sp>
      <p:sp>
        <p:nvSpPr>
          <p:cNvPr id="283" name="Google Shape;283;p44"/>
          <p:cNvSpPr/>
          <p:nvPr/>
        </p:nvSpPr>
        <p:spPr>
          <a:xfrm rot="284937">
            <a:off x="5837775" y="283182"/>
            <a:ext cx="2876641" cy="617420"/>
          </a:xfrm>
          <a:prstGeom prst="rect">
            <a:avLst/>
          </a:prstGeom>
        </p:spPr>
        <p:txBody>
          <a:bodyPr>
            <a:prstTxWarp prst="textPlain">
              <a:avLst/>
            </a:prstTxWarp>
          </a:bodyPr>
          <a:lstStyle/>
          <a:p>
            <a:pPr lvl="0" algn="ctr"/>
            <a:r>
              <a:rPr b="1" i="0">
                <a:ln w="9525" cap="flat" cmpd="sng">
                  <a:solidFill>
                    <a:schemeClr val="accent2"/>
                  </a:solidFill>
                  <a:prstDash val="solid"/>
                  <a:round/>
                  <a:headEnd type="none" w="sm" len="sm"/>
                  <a:tailEnd type="none" w="sm" len="sm"/>
                </a:ln>
                <a:solidFill>
                  <a:schemeClr val="accent4"/>
                </a:solidFill>
                <a:latin typeface="Tahoma"/>
              </a:rPr>
              <a:t>The Pearl of Kazakhstan</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p45"/>
          <p:cNvSpPr txBox="1">
            <a:spLocks noGrp="1"/>
          </p:cNvSpPr>
          <p:nvPr>
            <p:ph type="ctrTitle"/>
          </p:nvPr>
        </p:nvSpPr>
        <p:spPr>
          <a:xfrm>
            <a:off x="626397" y="354420"/>
            <a:ext cx="8220000" cy="4749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SzPts val="1100"/>
              <a:buNone/>
            </a:pPr>
            <a:r>
              <a:rPr lang="en-US" sz="2000">
                <a:solidFill>
                  <a:srgbClr val="9900FF"/>
                </a:solidFill>
                <a:latin typeface="Tahoma"/>
                <a:ea typeface="Tahoma"/>
                <a:cs typeface="Tahoma"/>
                <a:sym typeface="Tahoma"/>
              </a:rPr>
              <a:t>Match the words to their synonyms.</a:t>
            </a:r>
            <a:endParaRPr sz="2000">
              <a:solidFill>
                <a:srgbClr val="9900FF"/>
              </a:solidFill>
              <a:latin typeface="Tahoma"/>
              <a:ea typeface="Tahoma"/>
              <a:cs typeface="Tahoma"/>
              <a:sym typeface="Tahoma"/>
            </a:endParaRPr>
          </a:p>
        </p:txBody>
      </p:sp>
      <p:pic>
        <p:nvPicPr>
          <p:cNvPr id="289" name="Google Shape;289;p45"/>
          <p:cNvPicPr preferRelativeResize="0"/>
          <p:nvPr/>
        </p:nvPicPr>
        <p:blipFill rotWithShape="1">
          <a:blip r:embed="rId3">
            <a:alphaModFix/>
          </a:blip>
          <a:srcRect b="8223"/>
          <a:stretch/>
        </p:blipFill>
        <p:spPr>
          <a:xfrm rot="20903438" flipH="1">
            <a:off x="192525" y="1009600"/>
            <a:ext cx="4746325" cy="4009600"/>
          </a:xfrm>
          <a:prstGeom prst="rect">
            <a:avLst/>
          </a:prstGeom>
          <a:noFill/>
          <a:ln>
            <a:noFill/>
          </a:ln>
        </p:spPr>
      </p:pic>
      <p:sp>
        <p:nvSpPr>
          <p:cNvPr id="290" name="Google Shape;290;p45"/>
          <p:cNvSpPr txBox="1"/>
          <p:nvPr/>
        </p:nvSpPr>
        <p:spPr>
          <a:xfrm rot="21062651">
            <a:off x="439482" y="1514352"/>
            <a:ext cx="4362882" cy="3000105"/>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None/>
            </a:pPr>
            <a:r>
              <a:rPr lang="en-US" sz="1600" dirty="0"/>
              <a:t>The Creator made the world up and he gave high mountains, </a:t>
            </a:r>
            <a:r>
              <a:rPr lang="en-US" sz="1600" b="1" dirty="0">
                <a:solidFill>
                  <a:srgbClr val="9900FF"/>
                </a:solidFill>
              </a:rPr>
              <a:t>pure</a:t>
            </a:r>
            <a:r>
              <a:rPr lang="en-US" sz="1600" dirty="0">
                <a:solidFill>
                  <a:srgbClr val="9900FF"/>
                </a:solidFill>
              </a:rPr>
              <a:t> </a:t>
            </a:r>
            <a:r>
              <a:rPr lang="en-US" sz="1600" dirty="0"/>
              <a:t>lakes and green forests to all the countries. Bit for some reasons he forgot about the Kazakh people. He left them with only </a:t>
            </a:r>
            <a:r>
              <a:rPr lang="en-US" sz="1600" b="1" dirty="0">
                <a:solidFill>
                  <a:srgbClr val="9900FF"/>
                </a:solidFill>
              </a:rPr>
              <a:t>enormous</a:t>
            </a:r>
            <a:r>
              <a:rPr lang="en-US" sz="1600" dirty="0"/>
              <a:t> steppe that stretched across the country.  It was beautiful, but the people were </a:t>
            </a:r>
            <a:r>
              <a:rPr lang="en-US" sz="1600" b="1" dirty="0">
                <a:solidFill>
                  <a:srgbClr val="9900FF"/>
                </a:solidFill>
              </a:rPr>
              <a:t>unhappy. </a:t>
            </a:r>
            <a:r>
              <a:rPr lang="en-US" sz="1600" dirty="0"/>
              <a:t>Where were their mountains, forests and lakes with wild animals and fish? Aldar- </a:t>
            </a:r>
            <a:r>
              <a:rPr lang="en-US" sz="1600" dirty="0" err="1"/>
              <a:t>Kosse</a:t>
            </a:r>
            <a:r>
              <a:rPr lang="en-US" sz="1600" dirty="0"/>
              <a:t> the </a:t>
            </a:r>
            <a:r>
              <a:rPr lang="en-US" sz="1600" b="1" dirty="0">
                <a:solidFill>
                  <a:srgbClr val="9900FF"/>
                </a:solidFill>
              </a:rPr>
              <a:t>daring</a:t>
            </a:r>
            <a:r>
              <a:rPr lang="en-US" sz="1600" dirty="0"/>
              <a:t> man didn’t like to see the Kazakh people so</a:t>
            </a:r>
            <a:r>
              <a:rPr lang="en-US" sz="1600" dirty="0">
                <a:solidFill>
                  <a:srgbClr val="9900FF"/>
                </a:solidFill>
              </a:rPr>
              <a:t> </a:t>
            </a:r>
            <a:r>
              <a:rPr lang="en-US" sz="1600" b="1" dirty="0">
                <a:solidFill>
                  <a:srgbClr val="9900FF"/>
                </a:solidFill>
              </a:rPr>
              <a:t>tragic</a:t>
            </a:r>
            <a:r>
              <a:rPr lang="en-US" sz="1600" b="1" dirty="0">
                <a:solidFill>
                  <a:srgbClr val="FF0000"/>
                </a:solidFill>
              </a:rPr>
              <a:t> </a:t>
            </a:r>
            <a:r>
              <a:rPr lang="en-US" sz="1600" dirty="0"/>
              <a:t>and decided to go and see the Creator himself. </a:t>
            </a:r>
            <a:endParaRPr dirty="0"/>
          </a:p>
        </p:txBody>
      </p:sp>
      <p:sp>
        <p:nvSpPr>
          <p:cNvPr id="291" name="Google Shape;291;p45"/>
          <p:cNvSpPr/>
          <p:nvPr/>
        </p:nvSpPr>
        <p:spPr>
          <a:xfrm rot="-202132">
            <a:off x="5230992" y="2224030"/>
            <a:ext cx="1507964" cy="734588"/>
          </a:xfrm>
          <a:prstGeom prst="flowChartTerminator">
            <a:avLst/>
          </a:prstGeom>
          <a:solidFill>
            <a:srgbClr val="9900FF"/>
          </a:solidFill>
          <a:ln w="9525"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50000"/>
              </a:lnSpc>
              <a:spcBef>
                <a:spcPts val="0"/>
              </a:spcBef>
              <a:spcAft>
                <a:spcPts val="0"/>
              </a:spcAft>
              <a:buNone/>
            </a:pPr>
            <a:r>
              <a:rPr lang="en-US" sz="1800" b="1">
                <a:solidFill>
                  <a:srgbClr val="FFE5A2"/>
                </a:solidFill>
                <a:latin typeface="Tahoma"/>
                <a:ea typeface="Tahoma"/>
                <a:cs typeface="Tahoma"/>
                <a:sym typeface="Tahoma"/>
              </a:rPr>
              <a:t>  </a:t>
            </a:r>
            <a:r>
              <a:rPr lang="en-US" sz="1800" b="1">
                <a:solidFill>
                  <a:srgbClr val="FF0000"/>
                </a:solidFill>
                <a:latin typeface="Tahoma"/>
                <a:ea typeface="Tahoma"/>
                <a:cs typeface="Tahoma"/>
                <a:sym typeface="Tahoma"/>
              </a:rPr>
              <a:t>unhappy</a:t>
            </a:r>
            <a:endParaRPr>
              <a:solidFill>
                <a:srgbClr val="FF0000"/>
              </a:solidFill>
            </a:endParaRPr>
          </a:p>
        </p:txBody>
      </p:sp>
      <p:sp>
        <p:nvSpPr>
          <p:cNvPr id="292" name="Google Shape;292;p45"/>
          <p:cNvSpPr/>
          <p:nvPr/>
        </p:nvSpPr>
        <p:spPr>
          <a:xfrm rot="428539">
            <a:off x="6718908" y="1647494"/>
            <a:ext cx="1507933" cy="734590"/>
          </a:xfrm>
          <a:prstGeom prst="flowChartTerminator">
            <a:avLst/>
          </a:prstGeom>
          <a:solidFill>
            <a:srgbClr val="9900FF"/>
          </a:solidFill>
          <a:ln w="9525"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50000"/>
              </a:lnSpc>
              <a:spcBef>
                <a:spcPts val="0"/>
              </a:spcBef>
              <a:spcAft>
                <a:spcPts val="0"/>
              </a:spcAft>
              <a:buNone/>
            </a:pPr>
            <a:r>
              <a:rPr lang="en-US" sz="1800" b="1">
                <a:solidFill>
                  <a:srgbClr val="FF0000"/>
                </a:solidFill>
                <a:latin typeface="Tahoma"/>
                <a:ea typeface="Tahoma"/>
                <a:cs typeface="Tahoma"/>
                <a:sym typeface="Tahoma"/>
              </a:rPr>
              <a:t>    pure</a:t>
            </a:r>
            <a:endParaRPr>
              <a:solidFill>
                <a:srgbClr val="FF0000"/>
              </a:solidFill>
            </a:endParaRPr>
          </a:p>
        </p:txBody>
      </p:sp>
      <p:sp>
        <p:nvSpPr>
          <p:cNvPr id="293" name="Google Shape;293;p45"/>
          <p:cNvSpPr/>
          <p:nvPr/>
        </p:nvSpPr>
        <p:spPr>
          <a:xfrm>
            <a:off x="6923523" y="2717906"/>
            <a:ext cx="1439748" cy="734616"/>
          </a:xfrm>
          <a:prstGeom prst="flowChartTerminator">
            <a:avLst/>
          </a:prstGeom>
          <a:solidFill>
            <a:srgbClr val="9900FF"/>
          </a:solidFill>
          <a:ln w="9525"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50000"/>
              </a:lnSpc>
              <a:spcBef>
                <a:spcPts val="0"/>
              </a:spcBef>
              <a:spcAft>
                <a:spcPts val="0"/>
              </a:spcAft>
              <a:buNone/>
            </a:pPr>
            <a:r>
              <a:rPr lang="en-US" sz="1800" b="1">
                <a:solidFill>
                  <a:srgbClr val="FFE5A2"/>
                </a:solidFill>
                <a:latin typeface="Tahoma"/>
                <a:ea typeface="Tahoma"/>
                <a:cs typeface="Tahoma"/>
                <a:sym typeface="Tahoma"/>
              </a:rPr>
              <a:t>  </a:t>
            </a:r>
            <a:r>
              <a:rPr lang="en-US" sz="1800" b="1">
                <a:solidFill>
                  <a:srgbClr val="FF0000"/>
                </a:solidFill>
                <a:latin typeface="Tahoma"/>
                <a:ea typeface="Tahoma"/>
                <a:cs typeface="Tahoma"/>
                <a:sym typeface="Tahoma"/>
              </a:rPr>
              <a:t> tragic</a:t>
            </a:r>
            <a:endParaRPr>
              <a:solidFill>
                <a:srgbClr val="FF0000"/>
              </a:solidFill>
            </a:endParaRPr>
          </a:p>
        </p:txBody>
      </p:sp>
      <p:sp>
        <p:nvSpPr>
          <p:cNvPr id="294" name="Google Shape;294;p45"/>
          <p:cNvSpPr/>
          <p:nvPr/>
        </p:nvSpPr>
        <p:spPr>
          <a:xfrm rot="129">
            <a:off x="5265100" y="3398924"/>
            <a:ext cx="1439748" cy="625860"/>
          </a:xfrm>
          <a:prstGeom prst="flowChartTerminator">
            <a:avLst/>
          </a:prstGeom>
          <a:solidFill>
            <a:srgbClr val="9900FF"/>
          </a:solidFill>
          <a:ln w="9525"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50000"/>
              </a:lnSpc>
              <a:spcBef>
                <a:spcPts val="0"/>
              </a:spcBef>
              <a:spcAft>
                <a:spcPts val="0"/>
              </a:spcAft>
              <a:buNone/>
            </a:pPr>
            <a:r>
              <a:rPr lang="en-US" sz="1800" b="1">
                <a:solidFill>
                  <a:srgbClr val="FFE5A2"/>
                </a:solidFill>
                <a:latin typeface="Tahoma"/>
                <a:ea typeface="Tahoma"/>
                <a:cs typeface="Tahoma"/>
                <a:sym typeface="Tahoma"/>
              </a:rPr>
              <a:t> </a:t>
            </a:r>
            <a:r>
              <a:rPr lang="en-US" sz="1800" b="1">
                <a:solidFill>
                  <a:srgbClr val="FF0000"/>
                </a:solidFill>
                <a:latin typeface="Tahoma"/>
                <a:ea typeface="Tahoma"/>
                <a:cs typeface="Tahoma"/>
                <a:sym typeface="Tahoma"/>
              </a:rPr>
              <a:t> daring</a:t>
            </a:r>
            <a:endParaRPr>
              <a:solidFill>
                <a:srgbClr val="FF0000"/>
              </a:solidFill>
            </a:endParaRPr>
          </a:p>
        </p:txBody>
      </p:sp>
      <p:sp>
        <p:nvSpPr>
          <p:cNvPr id="295" name="Google Shape;295;p45"/>
          <p:cNvSpPr/>
          <p:nvPr/>
        </p:nvSpPr>
        <p:spPr>
          <a:xfrm rot="-181667">
            <a:off x="6792866" y="3899909"/>
            <a:ext cx="1507949" cy="625869"/>
          </a:xfrm>
          <a:prstGeom prst="flowChartTerminator">
            <a:avLst/>
          </a:prstGeom>
          <a:solidFill>
            <a:srgbClr val="9900FF"/>
          </a:solidFill>
          <a:ln w="9525"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50000"/>
              </a:lnSpc>
              <a:spcBef>
                <a:spcPts val="0"/>
              </a:spcBef>
              <a:spcAft>
                <a:spcPts val="0"/>
              </a:spcAft>
              <a:buNone/>
            </a:pPr>
            <a:r>
              <a:rPr lang="en-US" sz="1800" b="1">
                <a:solidFill>
                  <a:srgbClr val="FF0000"/>
                </a:solidFill>
                <a:latin typeface="Tahoma"/>
                <a:ea typeface="Tahoma"/>
                <a:cs typeface="Tahoma"/>
                <a:sym typeface="Tahoma"/>
              </a:rPr>
              <a:t>enormous</a:t>
            </a:r>
            <a:endParaRPr>
              <a:solidFill>
                <a:srgbClr val="FF0000"/>
              </a:solidFill>
            </a:endParaRPr>
          </a:p>
        </p:txBody>
      </p:sp>
      <p:sp>
        <p:nvSpPr>
          <p:cNvPr id="296" name="Google Shape;296;p45"/>
          <p:cNvSpPr/>
          <p:nvPr/>
        </p:nvSpPr>
        <p:spPr>
          <a:xfrm rot="284937">
            <a:off x="5837775" y="283182"/>
            <a:ext cx="2876641" cy="617420"/>
          </a:xfrm>
          <a:prstGeom prst="rect">
            <a:avLst/>
          </a:prstGeom>
        </p:spPr>
        <p:txBody>
          <a:bodyPr>
            <a:prstTxWarp prst="textPlain">
              <a:avLst/>
            </a:prstTxWarp>
          </a:bodyPr>
          <a:lstStyle/>
          <a:p>
            <a:pPr lvl="0" algn="ctr"/>
            <a:r>
              <a:rPr b="1" i="0">
                <a:ln w="9525" cap="flat" cmpd="sng">
                  <a:solidFill>
                    <a:schemeClr val="accent2"/>
                  </a:solidFill>
                  <a:prstDash val="solid"/>
                  <a:round/>
                  <a:headEnd type="none" w="sm" len="sm"/>
                  <a:tailEnd type="none" w="sm" len="sm"/>
                </a:ln>
                <a:solidFill>
                  <a:schemeClr val="accent4"/>
                </a:solidFill>
                <a:latin typeface="Tahoma"/>
              </a:rPr>
              <a:t>The Pearl of Kazakhstan</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Google Shape;301;p46"/>
          <p:cNvSpPr txBox="1">
            <a:spLocks noGrp="1"/>
          </p:cNvSpPr>
          <p:nvPr>
            <p:ph type="ctrTitle"/>
          </p:nvPr>
        </p:nvSpPr>
        <p:spPr>
          <a:xfrm>
            <a:off x="204650" y="136425"/>
            <a:ext cx="4502400" cy="8112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SzPts val="1100"/>
              <a:buNone/>
            </a:pPr>
            <a:r>
              <a:rPr lang="en-US" sz="1800">
                <a:solidFill>
                  <a:srgbClr val="9900FF"/>
                </a:solidFill>
                <a:latin typeface="Tahoma"/>
                <a:ea typeface="Tahoma"/>
                <a:cs typeface="Tahoma"/>
                <a:sym typeface="Tahoma"/>
              </a:rPr>
              <a:t>Read the second part of the text and complete the graphic organizer with the appropriate word. </a:t>
            </a:r>
            <a:endParaRPr sz="1800">
              <a:solidFill>
                <a:srgbClr val="9900FF"/>
              </a:solidFill>
              <a:latin typeface="Tahoma"/>
              <a:ea typeface="Tahoma"/>
              <a:cs typeface="Tahoma"/>
              <a:sym typeface="Tahoma"/>
            </a:endParaRPr>
          </a:p>
        </p:txBody>
      </p:sp>
      <p:pic>
        <p:nvPicPr>
          <p:cNvPr id="302" name="Google Shape;302;p46"/>
          <p:cNvPicPr preferRelativeResize="0"/>
          <p:nvPr/>
        </p:nvPicPr>
        <p:blipFill rotWithShape="1">
          <a:blip r:embed="rId3">
            <a:alphaModFix/>
          </a:blip>
          <a:srcRect b="8223"/>
          <a:stretch/>
        </p:blipFill>
        <p:spPr>
          <a:xfrm rot="764455">
            <a:off x="4353601" y="688400"/>
            <a:ext cx="4502400" cy="4009600"/>
          </a:xfrm>
          <a:prstGeom prst="rect">
            <a:avLst/>
          </a:prstGeom>
          <a:noFill/>
          <a:ln>
            <a:noFill/>
          </a:ln>
        </p:spPr>
      </p:pic>
      <p:sp>
        <p:nvSpPr>
          <p:cNvPr id="303" name="Google Shape;303;p46"/>
          <p:cNvSpPr txBox="1"/>
          <p:nvPr/>
        </p:nvSpPr>
        <p:spPr>
          <a:xfrm rot="-264">
            <a:off x="4653749" y="1417600"/>
            <a:ext cx="3902100" cy="2551200"/>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Clr>
                <a:srgbClr val="000000"/>
              </a:buClr>
              <a:buFont typeface="Arial"/>
              <a:buNone/>
            </a:pPr>
            <a:r>
              <a:rPr lang="en-US" sz="1600" dirty="0"/>
              <a:t>Oh, wise Creator! called Aldar -</a:t>
            </a:r>
            <a:r>
              <a:rPr lang="en-US" sz="1600" dirty="0" err="1"/>
              <a:t>Kosse</a:t>
            </a:r>
            <a:r>
              <a:rPr lang="en-US" sz="1600" dirty="0"/>
              <a:t>. The Kazakh people are so good! Why did you give them only the empty steppe? Can you please give us some mountains too? So the Creator gave Kazakhstan the </a:t>
            </a:r>
            <a:r>
              <a:rPr lang="en-US" sz="1600" dirty="0" err="1"/>
              <a:t>Karatau</a:t>
            </a:r>
            <a:r>
              <a:rPr lang="en-US" sz="1600" dirty="0"/>
              <a:t> mountains. Aldar-</a:t>
            </a:r>
            <a:r>
              <a:rPr lang="en-US" sz="1600" dirty="0" err="1"/>
              <a:t>Kosse</a:t>
            </a:r>
            <a:r>
              <a:rPr lang="en-US" sz="1600" dirty="0"/>
              <a:t> the cheeky man watched carefully. He saw that the Creator took the mountains from a sack. “That’s where the Creator keeps all the treasures!’ thought Aldar-</a:t>
            </a:r>
            <a:r>
              <a:rPr lang="en-US" sz="1600" dirty="0" err="1"/>
              <a:t>Kosse</a:t>
            </a:r>
            <a:r>
              <a:rPr lang="en-US" sz="1600" dirty="0"/>
              <a:t>.</a:t>
            </a:r>
            <a:endParaRPr sz="1600" dirty="0"/>
          </a:p>
        </p:txBody>
      </p:sp>
      <p:sp>
        <p:nvSpPr>
          <p:cNvPr id="304" name="Google Shape;304;p46"/>
          <p:cNvSpPr txBox="1"/>
          <p:nvPr/>
        </p:nvSpPr>
        <p:spPr>
          <a:xfrm>
            <a:off x="327450" y="1405250"/>
            <a:ext cx="13500" cy="12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Source Sans Pro"/>
              <a:ea typeface="Source Sans Pro"/>
              <a:cs typeface="Source Sans Pro"/>
              <a:sym typeface="Source Sans Pro"/>
            </a:endParaRPr>
          </a:p>
        </p:txBody>
      </p:sp>
      <p:pic>
        <p:nvPicPr>
          <p:cNvPr id="305" name="Google Shape;305;p46"/>
          <p:cNvPicPr preferRelativeResize="0"/>
          <p:nvPr/>
        </p:nvPicPr>
        <p:blipFill rotWithShape="1">
          <a:blip r:embed="rId4">
            <a:alphaModFix/>
          </a:blip>
          <a:srcRect l="14492" t="2290" r="14499" b="7195"/>
          <a:stretch/>
        </p:blipFill>
        <p:spPr>
          <a:xfrm flipH="1">
            <a:off x="204650" y="2032850"/>
            <a:ext cx="1221425" cy="3001500"/>
          </a:xfrm>
          <a:prstGeom prst="rect">
            <a:avLst/>
          </a:prstGeom>
          <a:noFill/>
          <a:ln>
            <a:noFill/>
          </a:ln>
        </p:spPr>
      </p:pic>
      <p:pic>
        <p:nvPicPr>
          <p:cNvPr id="306" name="Google Shape;306;p46"/>
          <p:cNvPicPr preferRelativeResize="0"/>
          <p:nvPr/>
        </p:nvPicPr>
        <p:blipFill rotWithShape="1">
          <a:blip r:embed="rId5">
            <a:alphaModFix/>
          </a:blip>
          <a:srcRect/>
          <a:stretch/>
        </p:blipFill>
        <p:spPr>
          <a:xfrm>
            <a:off x="1426075" y="1118750"/>
            <a:ext cx="2689725" cy="19646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Google Shape;311;p47"/>
          <p:cNvSpPr txBox="1">
            <a:spLocks noGrp="1"/>
          </p:cNvSpPr>
          <p:nvPr>
            <p:ph type="ctrTitle"/>
          </p:nvPr>
        </p:nvSpPr>
        <p:spPr>
          <a:xfrm>
            <a:off x="204650" y="136425"/>
            <a:ext cx="4502400" cy="8112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SzPts val="1100"/>
              <a:buNone/>
            </a:pPr>
            <a:r>
              <a:rPr lang="en-US" sz="1800" dirty="0">
                <a:solidFill>
                  <a:srgbClr val="9900FF"/>
                </a:solidFill>
                <a:latin typeface="Tahoma"/>
                <a:ea typeface="Tahoma"/>
                <a:cs typeface="Tahoma"/>
                <a:sym typeface="Tahoma"/>
              </a:rPr>
              <a:t>Read the second part of the text and complete the graphic organizer with the appropriate word. </a:t>
            </a:r>
            <a:endParaRPr sz="1800" dirty="0">
              <a:solidFill>
                <a:srgbClr val="9900FF"/>
              </a:solidFill>
              <a:latin typeface="Tahoma"/>
              <a:ea typeface="Tahoma"/>
              <a:cs typeface="Tahoma"/>
              <a:sym typeface="Tahoma"/>
            </a:endParaRPr>
          </a:p>
        </p:txBody>
      </p:sp>
      <p:pic>
        <p:nvPicPr>
          <p:cNvPr id="312" name="Google Shape;312;p47"/>
          <p:cNvPicPr preferRelativeResize="0"/>
          <p:nvPr/>
        </p:nvPicPr>
        <p:blipFill rotWithShape="1">
          <a:blip r:embed="rId3">
            <a:alphaModFix/>
          </a:blip>
          <a:srcRect b="8223"/>
          <a:stretch/>
        </p:blipFill>
        <p:spPr>
          <a:xfrm>
            <a:off x="4353601" y="688400"/>
            <a:ext cx="4502400" cy="4009600"/>
          </a:xfrm>
          <a:prstGeom prst="rect">
            <a:avLst/>
          </a:prstGeom>
          <a:noFill/>
          <a:ln>
            <a:noFill/>
          </a:ln>
        </p:spPr>
      </p:pic>
      <p:sp>
        <p:nvSpPr>
          <p:cNvPr id="313" name="Google Shape;313;p47"/>
          <p:cNvSpPr txBox="1"/>
          <p:nvPr/>
        </p:nvSpPr>
        <p:spPr>
          <a:xfrm rot="268300">
            <a:off x="4634661" y="1416854"/>
            <a:ext cx="3902100" cy="3040857"/>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None/>
            </a:pPr>
            <a:r>
              <a:rPr lang="en-US" sz="1600" dirty="0"/>
              <a:t>Oh, wise Creator! called Aldar -</a:t>
            </a:r>
            <a:r>
              <a:rPr lang="en-US" sz="1600" dirty="0" err="1"/>
              <a:t>Kosse</a:t>
            </a:r>
            <a:r>
              <a:rPr lang="en-US" sz="1600" dirty="0"/>
              <a:t>. The Kazakh people are so good! Why did you give them only the empty steppe? Can you please give us some mountains too? So the Creator gave Kazakhstan the </a:t>
            </a:r>
            <a:r>
              <a:rPr lang="en-US" sz="1600" dirty="0" err="1"/>
              <a:t>Karatau</a:t>
            </a:r>
            <a:r>
              <a:rPr lang="en-US" sz="1600" dirty="0"/>
              <a:t> mountains. Aldar-</a:t>
            </a:r>
            <a:r>
              <a:rPr lang="en-US" sz="1600" dirty="0" err="1"/>
              <a:t>Kosse</a:t>
            </a:r>
            <a:r>
              <a:rPr lang="en-US" sz="1600" dirty="0"/>
              <a:t> the cheeky man watched carefully. He saw that the Creator took the mountains from a sack. “That’s where the Creator keeps all the treasures!’ thought Aldar-</a:t>
            </a:r>
            <a:r>
              <a:rPr lang="en-US" sz="1600" dirty="0" err="1"/>
              <a:t>Kosse</a:t>
            </a:r>
            <a:r>
              <a:rPr lang="en-US" sz="1600" dirty="0"/>
              <a:t>.</a:t>
            </a:r>
            <a:endParaRPr sz="1600" dirty="0"/>
          </a:p>
        </p:txBody>
      </p:sp>
      <p:sp>
        <p:nvSpPr>
          <p:cNvPr id="314" name="Google Shape;314;p47"/>
          <p:cNvSpPr txBox="1"/>
          <p:nvPr/>
        </p:nvSpPr>
        <p:spPr>
          <a:xfrm>
            <a:off x="327450" y="1405250"/>
            <a:ext cx="13500" cy="12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Source Sans Pro"/>
              <a:ea typeface="Source Sans Pro"/>
              <a:cs typeface="Source Sans Pro"/>
              <a:sym typeface="Source Sans Pro"/>
            </a:endParaRPr>
          </a:p>
        </p:txBody>
      </p:sp>
      <p:sp>
        <p:nvSpPr>
          <p:cNvPr id="315" name="Google Shape;315;p47"/>
          <p:cNvSpPr txBox="1"/>
          <p:nvPr/>
        </p:nvSpPr>
        <p:spPr>
          <a:xfrm>
            <a:off x="68650" y="1117500"/>
            <a:ext cx="4205638" cy="3830184"/>
          </a:xfrm>
          <a:prstGeom prst="rect">
            <a:avLst/>
          </a:prstGeom>
          <a:noFill/>
          <a:ln>
            <a:noFill/>
          </a:ln>
        </p:spPr>
        <p:txBody>
          <a:bodyPr spcFirstLastPara="1" wrap="square" lIns="91425" tIns="91425" rIns="91425" bIns="91425" anchor="t" anchorCtr="0">
            <a:noAutofit/>
          </a:bodyPr>
          <a:lstStyle/>
          <a:p>
            <a:pPr marL="0" lvl="0" indent="0" algn="l" rtl="0">
              <a:lnSpc>
                <a:spcPct val="200000"/>
              </a:lnSpc>
              <a:spcBef>
                <a:spcPts val="0"/>
              </a:spcBef>
              <a:spcAft>
                <a:spcPts val="0"/>
              </a:spcAft>
              <a:buNone/>
            </a:pPr>
            <a:r>
              <a:rPr lang="en-US" sz="2000" b="1" dirty="0">
                <a:solidFill>
                  <a:srgbClr val="9900FF"/>
                </a:solidFill>
                <a:latin typeface="Tahoma"/>
                <a:ea typeface="Tahoma"/>
                <a:cs typeface="Tahoma"/>
                <a:sym typeface="Tahoma"/>
              </a:rPr>
              <a:t>The Creator -</a:t>
            </a:r>
            <a:endParaRPr sz="2000" b="1" dirty="0">
              <a:solidFill>
                <a:srgbClr val="9900FF"/>
              </a:solidFill>
              <a:latin typeface="Tahoma"/>
              <a:ea typeface="Tahoma"/>
              <a:cs typeface="Tahoma"/>
              <a:sym typeface="Tahoma"/>
            </a:endParaRPr>
          </a:p>
          <a:p>
            <a:pPr marL="0" lvl="0" indent="0" algn="l" rtl="0">
              <a:lnSpc>
                <a:spcPct val="200000"/>
              </a:lnSpc>
              <a:spcBef>
                <a:spcPts val="0"/>
              </a:spcBef>
              <a:spcAft>
                <a:spcPts val="0"/>
              </a:spcAft>
              <a:buNone/>
            </a:pPr>
            <a:r>
              <a:rPr lang="en-US" sz="2000" b="1" dirty="0">
                <a:solidFill>
                  <a:srgbClr val="9900FF"/>
                </a:solidFill>
                <a:latin typeface="Tahoma"/>
                <a:ea typeface="Tahoma"/>
                <a:cs typeface="Tahoma"/>
                <a:sym typeface="Tahoma"/>
              </a:rPr>
              <a:t>The Kazakh people – </a:t>
            </a:r>
          </a:p>
          <a:p>
            <a:pPr marL="0" lvl="0" indent="0" algn="l" rtl="0">
              <a:lnSpc>
                <a:spcPct val="200000"/>
              </a:lnSpc>
              <a:spcBef>
                <a:spcPts val="0"/>
              </a:spcBef>
              <a:spcAft>
                <a:spcPts val="0"/>
              </a:spcAft>
              <a:buNone/>
            </a:pPr>
            <a:r>
              <a:rPr lang="en-US" sz="2000" b="1" dirty="0">
                <a:solidFill>
                  <a:srgbClr val="9900FF"/>
                </a:solidFill>
                <a:latin typeface="Tahoma"/>
                <a:ea typeface="Tahoma"/>
                <a:cs typeface="Tahoma"/>
                <a:sym typeface="Tahoma"/>
              </a:rPr>
              <a:t>Aldar-</a:t>
            </a:r>
            <a:r>
              <a:rPr lang="en-US" sz="2000" b="1" dirty="0" err="1">
                <a:solidFill>
                  <a:srgbClr val="9900FF"/>
                </a:solidFill>
                <a:latin typeface="Tahoma"/>
                <a:ea typeface="Tahoma"/>
                <a:cs typeface="Tahoma"/>
                <a:sym typeface="Tahoma"/>
              </a:rPr>
              <a:t>Kosse</a:t>
            </a:r>
            <a:r>
              <a:rPr lang="en-US" sz="2000" b="1" dirty="0">
                <a:solidFill>
                  <a:srgbClr val="9900FF"/>
                </a:solidFill>
                <a:latin typeface="Tahoma"/>
                <a:ea typeface="Tahoma"/>
                <a:cs typeface="Tahoma"/>
                <a:sym typeface="Tahoma"/>
              </a:rPr>
              <a:t> -</a:t>
            </a:r>
            <a:endParaRPr sz="2000" b="1" dirty="0">
              <a:solidFill>
                <a:srgbClr val="9900FF"/>
              </a:solidFill>
              <a:latin typeface="Tahoma"/>
              <a:ea typeface="Tahoma"/>
              <a:cs typeface="Tahoma"/>
              <a:sym typeface="Tahoma"/>
            </a:endParaRPr>
          </a:p>
          <a:p>
            <a:pPr marL="0" lvl="0" indent="0" algn="l" rtl="0">
              <a:lnSpc>
                <a:spcPct val="200000"/>
              </a:lnSpc>
              <a:spcBef>
                <a:spcPts val="0"/>
              </a:spcBef>
              <a:spcAft>
                <a:spcPts val="0"/>
              </a:spcAft>
              <a:buNone/>
            </a:pPr>
            <a:r>
              <a:rPr lang="en-US" sz="2000" b="1" dirty="0">
                <a:solidFill>
                  <a:srgbClr val="9900FF"/>
                </a:solidFill>
                <a:latin typeface="Tahoma"/>
                <a:ea typeface="Tahoma"/>
                <a:cs typeface="Tahoma"/>
                <a:sym typeface="Tahoma"/>
              </a:rPr>
              <a:t>The steppe - </a:t>
            </a:r>
            <a:endParaRPr sz="2000" b="1" dirty="0">
              <a:solidFill>
                <a:srgbClr val="9900FF"/>
              </a:solidFill>
              <a:latin typeface="Tahoma"/>
              <a:ea typeface="Tahoma"/>
              <a:cs typeface="Tahoma"/>
              <a:sym typeface="Tahoma"/>
            </a:endParaRPr>
          </a:p>
          <a:p>
            <a:pPr marL="0" lvl="0" indent="0" algn="l" rtl="0">
              <a:lnSpc>
                <a:spcPct val="200000"/>
              </a:lnSpc>
              <a:spcBef>
                <a:spcPts val="0"/>
              </a:spcBef>
              <a:spcAft>
                <a:spcPts val="0"/>
              </a:spcAft>
              <a:buNone/>
            </a:pPr>
            <a:r>
              <a:rPr lang="en-US" sz="2000" b="1" dirty="0">
                <a:solidFill>
                  <a:srgbClr val="9900FF"/>
                </a:solidFill>
                <a:latin typeface="Tahoma"/>
                <a:ea typeface="Tahoma"/>
                <a:cs typeface="Tahoma"/>
                <a:sym typeface="Tahoma"/>
              </a:rPr>
              <a:t>Watched -</a:t>
            </a:r>
            <a:endParaRPr sz="2000" b="1" dirty="0">
              <a:solidFill>
                <a:srgbClr val="9900FF"/>
              </a:solidFill>
              <a:latin typeface="Tahoma"/>
              <a:ea typeface="Tahoma"/>
              <a:cs typeface="Tahoma"/>
              <a:sym typeface="Tahoma"/>
            </a:endParaRPr>
          </a:p>
          <a:p>
            <a:pPr marL="0" lvl="0" indent="0" algn="l" rtl="0">
              <a:lnSpc>
                <a:spcPct val="200000"/>
              </a:lnSpc>
              <a:spcBef>
                <a:spcPts val="0"/>
              </a:spcBef>
              <a:spcAft>
                <a:spcPts val="0"/>
              </a:spcAft>
              <a:buNone/>
            </a:pPr>
            <a:r>
              <a:rPr lang="en-US" sz="2000" b="1" dirty="0">
                <a:solidFill>
                  <a:srgbClr val="9900FF"/>
                </a:solidFill>
                <a:latin typeface="Tahoma"/>
                <a:ea typeface="Tahoma"/>
                <a:cs typeface="Tahoma"/>
                <a:sym typeface="Tahoma"/>
              </a:rPr>
              <a:t>Keeps -</a:t>
            </a:r>
            <a:endParaRPr sz="2000" b="1" dirty="0">
              <a:solidFill>
                <a:srgbClr val="9900FF"/>
              </a:solidFill>
              <a:latin typeface="Tahoma"/>
              <a:ea typeface="Tahoma"/>
              <a:cs typeface="Tahoma"/>
              <a:sym typeface="Tahoma"/>
            </a:endParaRPr>
          </a:p>
          <a:p>
            <a:pPr marL="0" lvl="0" indent="0" algn="l" rtl="0">
              <a:spcBef>
                <a:spcPts val="0"/>
              </a:spcBef>
              <a:spcAft>
                <a:spcPts val="0"/>
              </a:spcAft>
              <a:buNone/>
            </a:pPr>
            <a:endParaRPr dirty="0">
              <a:latin typeface="Source Sans Pro"/>
              <a:ea typeface="Source Sans Pro"/>
              <a:cs typeface="Source Sans Pro"/>
              <a:sym typeface="Source Sans Pro"/>
            </a:endParaRPr>
          </a:p>
        </p:txBody>
      </p:sp>
      <p:sp>
        <p:nvSpPr>
          <p:cNvPr id="316" name="Google Shape;316;p47"/>
          <p:cNvSpPr/>
          <p:nvPr/>
        </p:nvSpPr>
        <p:spPr>
          <a:xfrm>
            <a:off x="1953745" y="1369688"/>
            <a:ext cx="1391700" cy="335100"/>
          </a:xfrm>
          <a:prstGeom prst="rect">
            <a:avLst/>
          </a:prstGeom>
          <a:solidFill>
            <a:srgbClr val="99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2000" dirty="0">
                <a:solidFill>
                  <a:srgbClr val="FFFFFF"/>
                </a:solidFill>
                <a:latin typeface="Tahoma"/>
                <a:ea typeface="Tahoma"/>
                <a:cs typeface="Tahoma"/>
                <a:sym typeface="Tahoma"/>
              </a:rPr>
              <a:t>   </a:t>
            </a:r>
            <a:r>
              <a:rPr lang="en-US" sz="2000" b="1" dirty="0">
                <a:solidFill>
                  <a:srgbClr val="FFFFFF"/>
                </a:solidFill>
                <a:latin typeface="Tahoma"/>
                <a:ea typeface="Tahoma"/>
                <a:cs typeface="Tahoma"/>
                <a:sym typeface="Tahoma"/>
              </a:rPr>
              <a:t> </a:t>
            </a:r>
            <a:r>
              <a:rPr lang="en-US" sz="2000" b="1" dirty="0">
                <a:solidFill>
                  <a:srgbClr val="FFE5A2"/>
                </a:solidFill>
                <a:latin typeface="Tahoma"/>
                <a:ea typeface="Tahoma"/>
                <a:cs typeface="Tahoma"/>
                <a:sym typeface="Tahoma"/>
              </a:rPr>
              <a:t>Wise</a:t>
            </a:r>
            <a:endParaRPr sz="2000" b="1" dirty="0">
              <a:solidFill>
                <a:srgbClr val="FFE5A2"/>
              </a:solidFill>
              <a:latin typeface="Tahoma"/>
              <a:ea typeface="Tahoma"/>
              <a:cs typeface="Tahoma"/>
              <a:sym typeface="Tahoma"/>
            </a:endParaRPr>
          </a:p>
        </p:txBody>
      </p:sp>
      <p:sp>
        <p:nvSpPr>
          <p:cNvPr id="317" name="Google Shape;317;p47"/>
          <p:cNvSpPr/>
          <p:nvPr/>
        </p:nvSpPr>
        <p:spPr>
          <a:xfrm>
            <a:off x="2851532" y="2056164"/>
            <a:ext cx="1219405" cy="271985"/>
          </a:xfrm>
          <a:prstGeom prst="rect">
            <a:avLst/>
          </a:prstGeom>
          <a:solidFill>
            <a:srgbClr val="99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2000" dirty="0">
                <a:solidFill>
                  <a:srgbClr val="FFE5A2"/>
                </a:solidFill>
                <a:latin typeface="Tahoma"/>
                <a:ea typeface="Tahoma"/>
                <a:cs typeface="Tahoma"/>
                <a:sym typeface="Tahoma"/>
              </a:rPr>
              <a:t>   </a:t>
            </a:r>
            <a:r>
              <a:rPr lang="en-US" sz="2000" b="1" dirty="0">
                <a:solidFill>
                  <a:srgbClr val="FFE5A2"/>
                </a:solidFill>
                <a:latin typeface="Tahoma"/>
                <a:ea typeface="Tahoma"/>
                <a:cs typeface="Tahoma"/>
                <a:sym typeface="Tahoma"/>
              </a:rPr>
              <a:t> Good</a:t>
            </a:r>
            <a:endParaRPr sz="2000" b="1" dirty="0">
              <a:solidFill>
                <a:srgbClr val="FFE5A2"/>
              </a:solidFill>
              <a:latin typeface="Tahoma"/>
              <a:ea typeface="Tahoma"/>
              <a:cs typeface="Tahoma"/>
              <a:sym typeface="Tahoma"/>
            </a:endParaRPr>
          </a:p>
        </p:txBody>
      </p:sp>
      <p:sp>
        <p:nvSpPr>
          <p:cNvPr id="318" name="Google Shape;318;p47"/>
          <p:cNvSpPr/>
          <p:nvPr/>
        </p:nvSpPr>
        <p:spPr>
          <a:xfrm>
            <a:off x="1878785" y="2603737"/>
            <a:ext cx="1254900" cy="311700"/>
          </a:xfrm>
          <a:prstGeom prst="rect">
            <a:avLst/>
          </a:prstGeom>
          <a:solidFill>
            <a:srgbClr val="99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2000" b="1">
                <a:solidFill>
                  <a:srgbClr val="FFE5A2"/>
                </a:solidFill>
                <a:latin typeface="Tahoma"/>
                <a:ea typeface="Tahoma"/>
                <a:cs typeface="Tahoma"/>
                <a:sym typeface="Tahoma"/>
              </a:rPr>
              <a:t>Cheeky</a:t>
            </a:r>
            <a:endParaRPr sz="2000" b="1">
              <a:solidFill>
                <a:srgbClr val="FFE5A2"/>
              </a:solidFill>
              <a:latin typeface="Tahoma"/>
              <a:ea typeface="Tahoma"/>
              <a:cs typeface="Tahoma"/>
              <a:sym typeface="Tahoma"/>
            </a:endParaRPr>
          </a:p>
        </p:txBody>
      </p:sp>
      <p:sp>
        <p:nvSpPr>
          <p:cNvPr id="319" name="Google Shape;319;p47"/>
          <p:cNvSpPr/>
          <p:nvPr/>
        </p:nvSpPr>
        <p:spPr>
          <a:xfrm>
            <a:off x="1728994" y="3266813"/>
            <a:ext cx="1254900" cy="311700"/>
          </a:xfrm>
          <a:prstGeom prst="rect">
            <a:avLst/>
          </a:prstGeom>
          <a:solidFill>
            <a:srgbClr val="99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2000" b="1" dirty="0">
                <a:solidFill>
                  <a:srgbClr val="FFFFFF"/>
                </a:solidFill>
                <a:latin typeface="Tahoma"/>
                <a:ea typeface="Tahoma"/>
                <a:cs typeface="Tahoma"/>
                <a:sym typeface="Tahoma"/>
              </a:rPr>
              <a:t>  </a:t>
            </a:r>
            <a:r>
              <a:rPr lang="en-US" sz="2000" b="1" dirty="0">
                <a:solidFill>
                  <a:srgbClr val="FFE5A2"/>
                </a:solidFill>
                <a:latin typeface="Tahoma"/>
                <a:ea typeface="Tahoma"/>
                <a:cs typeface="Tahoma"/>
                <a:sym typeface="Tahoma"/>
              </a:rPr>
              <a:t>Empty</a:t>
            </a:r>
            <a:endParaRPr sz="2000" b="1" dirty="0">
              <a:solidFill>
                <a:srgbClr val="FFE5A2"/>
              </a:solidFill>
              <a:latin typeface="Tahoma"/>
              <a:ea typeface="Tahoma"/>
              <a:cs typeface="Tahoma"/>
              <a:sym typeface="Tahoma"/>
            </a:endParaRPr>
          </a:p>
        </p:txBody>
      </p:sp>
      <p:sp>
        <p:nvSpPr>
          <p:cNvPr id="320" name="Google Shape;320;p47"/>
          <p:cNvSpPr/>
          <p:nvPr/>
        </p:nvSpPr>
        <p:spPr>
          <a:xfrm>
            <a:off x="1459832" y="3854101"/>
            <a:ext cx="1391700" cy="335100"/>
          </a:xfrm>
          <a:prstGeom prst="rect">
            <a:avLst/>
          </a:prstGeom>
          <a:solidFill>
            <a:srgbClr val="99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2000" b="1" dirty="0">
                <a:solidFill>
                  <a:srgbClr val="FFE5A2"/>
                </a:solidFill>
                <a:latin typeface="Tahoma"/>
                <a:ea typeface="Tahoma"/>
                <a:cs typeface="Tahoma"/>
                <a:sym typeface="Tahoma"/>
              </a:rPr>
              <a:t>Carefully</a:t>
            </a:r>
            <a:endParaRPr sz="2000" b="1" dirty="0">
              <a:solidFill>
                <a:srgbClr val="FFE5A2"/>
              </a:solidFill>
              <a:latin typeface="Tahoma"/>
              <a:ea typeface="Tahoma"/>
              <a:cs typeface="Tahoma"/>
              <a:sym typeface="Tahoma"/>
            </a:endParaRPr>
          </a:p>
        </p:txBody>
      </p:sp>
      <p:sp>
        <p:nvSpPr>
          <p:cNvPr id="321" name="Google Shape;321;p47"/>
          <p:cNvSpPr/>
          <p:nvPr/>
        </p:nvSpPr>
        <p:spPr>
          <a:xfrm>
            <a:off x="1073885" y="4476639"/>
            <a:ext cx="1609800" cy="335100"/>
          </a:xfrm>
          <a:prstGeom prst="rect">
            <a:avLst/>
          </a:prstGeom>
          <a:solidFill>
            <a:srgbClr val="99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2000">
                <a:solidFill>
                  <a:srgbClr val="FFFFFF"/>
                </a:solidFill>
                <a:latin typeface="Tahoma"/>
                <a:ea typeface="Tahoma"/>
                <a:cs typeface="Tahoma"/>
                <a:sym typeface="Tahoma"/>
              </a:rPr>
              <a:t> </a:t>
            </a:r>
            <a:r>
              <a:rPr lang="en-US" sz="2000" b="1">
                <a:solidFill>
                  <a:srgbClr val="FFE5A2"/>
                </a:solidFill>
                <a:latin typeface="Tahoma"/>
                <a:ea typeface="Tahoma"/>
                <a:cs typeface="Tahoma"/>
                <a:sym typeface="Tahoma"/>
              </a:rPr>
              <a:t>Treasures</a:t>
            </a:r>
            <a:endParaRPr sz="2000" b="1">
              <a:solidFill>
                <a:srgbClr val="FFE5A2"/>
              </a:solidFill>
              <a:latin typeface="Tahoma"/>
              <a:ea typeface="Tahoma"/>
              <a:cs typeface="Tahoma"/>
              <a:sym typeface="Tahom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6"/>
                                        </p:tgtEl>
                                        <p:attrNameLst>
                                          <p:attrName>style.visibility</p:attrName>
                                        </p:attrNameLst>
                                      </p:cBhvr>
                                      <p:to>
                                        <p:strVal val="visible"/>
                                      </p:to>
                                    </p:set>
                                    <p:animEffect transition="in" filter="fade">
                                      <p:cBhvr>
                                        <p:cTn id="7" dur="1000"/>
                                        <p:tgtEl>
                                          <p:spTgt spid="3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17"/>
                                        </p:tgtEl>
                                        <p:attrNameLst>
                                          <p:attrName>style.visibility</p:attrName>
                                        </p:attrNameLst>
                                      </p:cBhvr>
                                      <p:to>
                                        <p:strVal val="visible"/>
                                      </p:to>
                                    </p:set>
                                    <p:animEffect transition="in" filter="fade">
                                      <p:cBhvr>
                                        <p:cTn id="12" dur="1000"/>
                                        <p:tgtEl>
                                          <p:spTgt spid="3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18"/>
                                        </p:tgtEl>
                                        <p:attrNameLst>
                                          <p:attrName>style.visibility</p:attrName>
                                        </p:attrNameLst>
                                      </p:cBhvr>
                                      <p:to>
                                        <p:strVal val="visible"/>
                                      </p:to>
                                    </p:set>
                                    <p:animEffect transition="in" filter="fade">
                                      <p:cBhvr>
                                        <p:cTn id="17" dur="1000"/>
                                        <p:tgtEl>
                                          <p:spTgt spid="31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19"/>
                                        </p:tgtEl>
                                        <p:attrNameLst>
                                          <p:attrName>style.visibility</p:attrName>
                                        </p:attrNameLst>
                                      </p:cBhvr>
                                      <p:to>
                                        <p:strVal val="visible"/>
                                      </p:to>
                                    </p:set>
                                    <p:animEffect transition="in" filter="fade">
                                      <p:cBhvr>
                                        <p:cTn id="22" dur="1000"/>
                                        <p:tgtEl>
                                          <p:spTgt spid="31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20"/>
                                        </p:tgtEl>
                                        <p:attrNameLst>
                                          <p:attrName>style.visibility</p:attrName>
                                        </p:attrNameLst>
                                      </p:cBhvr>
                                      <p:to>
                                        <p:strVal val="visible"/>
                                      </p:to>
                                    </p:set>
                                    <p:animEffect transition="in" filter="fade">
                                      <p:cBhvr>
                                        <p:cTn id="27" dur="1000"/>
                                        <p:tgtEl>
                                          <p:spTgt spid="32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21"/>
                                        </p:tgtEl>
                                        <p:attrNameLst>
                                          <p:attrName>style.visibility</p:attrName>
                                        </p:attrNameLst>
                                      </p:cBhvr>
                                      <p:to>
                                        <p:strVal val="visible"/>
                                      </p:to>
                                    </p:set>
                                    <p:animEffect transition="in" filter="fade">
                                      <p:cBhvr>
                                        <p:cTn id="32" dur="1000"/>
                                        <p:tgtEl>
                                          <p:spTgt spid="3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6" name="Google Shape;326;p48"/>
          <p:cNvSpPr txBox="1">
            <a:spLocks noGrp="1"/>
          </p:cNvSpPr>
          <p:nvPr>
            <p:ph type="ctrTitle"/>
          </p:nvPr>
        </p:nvSpPr>
        <p:spPr>
          <a:xfrm>
            <a:off x="1037552" y="367650"/>
            <a:ext cx="7068900" cy="354300"/>
          </a:xfrm>
          <a:prstGeom prst="rect">
            <a:avLst/>
          </a:prstGeom>
          <a:noFill/>
          <a:ln>
            <a:noFill/>
          </a:ln>
        </p:spPr>
        <p:txBody>
          <a:bodyPr spcFirstLastPara="1" wrap="square" lIns="68575" tIns="34275" rIns="68575" bIns="34275" anchor="ctr" anchorCtr="0">
            <a:noAutofit/>
          </a:bodyPr>
          <a:lstStyle/>
          <a:p>
            <a:pPr marL="0" lvl="0" indent="0" algn="ctr" rtl="0">
              <a:lnSpc>
                <a:spcPct val="90000"/>
              </a:lnSpc>
              <a:spcBef>
                <a:spcPts val="0"/>
              </a:spcBef>
              <a:spcAft>
                <a:spcPts val="0"/>
              </a:spcAft>
              <a:buSzPts val="1100"/>
              <a:buNone/>
            </a:pPr>
            <a:r>
              <a:rPr lang="en-US" sz="2000">
                <a:solidFill>
                  <a:srgbClr val="9900FF"/>
                </a:solidFill>
                <a:latin typeface="Tahoma"/>
                <a:ea typeface="Tahoma"/>
                <a:cs typeface="Tahoma"/>
                <a:sym typeface="Tahoma"/>
              </a:rPr>
              <a:t>Read the third part of the text and complete the sentences.</a:t>
            </a:r>
            <a:endParaRPr sz="2000">
              <a:solidFill>
                <a:srgbClr val="9900FF"/>
              </a:solidFill>
              <a:latin typeface="Tahoma"/>
              <a:ea typeface="Tahoma"/>
              <a:cs typeface="Tahoma"/>
              <a:sym typeface="Tahoma"/>
            </a:endParaRPr>
          </a:p>
        </p:txBody>
      </p:sp>
      <p:pic>
        <p:nvPicPr>
          <p:cNvPr id="327" name="Google Shape;327;p48"/>
          <p:cNvPicPr preferRelativeResize="0"/>
          <p:nvPr/>
        </p:nvPicPr>
        <p:blipFill rotWithShape="1">
          <a:blip r:embed="rId3">
            <a:alphaModFix/>
          </a:blip>
          <a:srcRect b="8223"/>
          <a:stretch/>
        </p:blipFill>
        <p:spPr>
          <a:xfrm flipH="1">
            <a:off x="337401" y="847075"/>
            <a:ext cx="4353600" cy="4009600"/>
          </a:xfrm>
          <a:prstGeom prst="rect">
            <a:avLst/>
          </a:prstGeom>
          <a:noFill/>
          <a:ln>
            <a:noFill/>
          </a:ln>
        </p:spPr>
      </p:pic>
      <p:pic>
        <p:nvPicPr>
          <p:cNvPr id="328" name="Google Shape;328;p48"/>
          <p:cNvPicPr preferRelativeResize="0"/>
          <p:nvPr/>
        </p:nvPicPr>
        <p:blipFill rotWithShape="1">
          <a:blip r:embed="rId4">
            <a:alphaModFix/>
          </a:blip>
          <a:srcRect l="14492" t="2290" r="14499" b="7195"/>
          <a:stretch/>
        </p:blipFill>
        <p:spPr>
          <a:xfrm>
            <a:off x="7880526" y="2059300"/>
            <a:ext cx="1204375" cy="3001500"/>
          </a:xfrm>
          <a:prstGeom prst="rect">
            <a:avLst/>
          </a:prstGeom>
          <a:noFill/>
          <a:ln>
            <a:noFill/>
          </a:ln>
        </p:spPr>
      </p:pic>
      <p:sp>
        <p:nvSpPr>
          <p:cNvPr id="329" name="Google Shape;329;p48"/>
          <p:cNvSpPr txBox="1"/>
          <p:nvPr/>
        </p:nvSpPr>
        <p:spPr>
          <a:xfrm rot="21003932">
            <a:off x="608211" y="1335424"/>
            <a:ext cx="3808022" cy="3133919"/>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Clr>
                <a:srgbClr val="000000"/>
              </a:buClr>
              <a:buFont typeface="Arial"/>
              <a:buNone/>
            </a:pPr>
            <a:r>
              <a:rPr lang="en-US" sz="1600" b="1" dirty="0">
                <a:solidFill>
                  <a:schemeClr val="tx1"/>
                </a:solidFill>
                <a:latin typeface="Times New Roman" panose="02020603050405020304" pitchFamily="18" charset="0"/>
                <a:cs typeface="Times New Roman" panose="02020603050405020304" pitchFamily="18" charset="0"/>
              </a:rPr>
              <a:t>Quietly, Aldar-</a:t>
            </a:r>
            <a:r>
              <a:rPr lang="en-US" sz="1600" b="1" dirty="0" err="1">
                <a:solidFill>
                  <a:schemeClr val="tx1"/>
                </a:solidFill>
                <a:latin typeface="Times New Roman" panose="02020603050405020304" pitchFamily="18" charset="0"/>
                <a:cs typeface="Times New Roman" panose="02020603050405020304" pitchFamily="18" charset="0"/>
              </a:rPr>
              <a:t>Kosse</a:t>
            </a:r>
            <a:r>
              <a:rPr lang="en-US" sz="1600" b="1" dirty="0">
                <a:solidFill>
                  <a:schemeClr val="tx1"/>
                </a:solidFill>
                <a:latin typeface="Times New Roman" panose="02020603050405020304" pitchFamily="18" charset="0"/>
                <a:cs typeface="Times New Roman" panose="02020603050405020304" pitchFamily="18" charset="0"/>
              </a:rPr>
              <a:t> crept up to the sack and made a hole in it. The rest of the treasures fell out – mountains, lakes, forests, rivers, and fish and wild animals, too. They landed in Kazakhstan, right in the middle of the empty steppe. The people were happy. Even today, you can see all the treasures from the Creator’s sack in one place – in Burabai National Park, “The Pearl of Kazakhstan”.</a:t>
            </a:r>
            <a:endParaRPr sz="1600" b="1" dirty="0">
              <a:solidFill>
                <a:schemeClr val="tx1"/>
              </a:solidFill>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dirty="0">
              <a:latin typeface="Source Sans Pro"/>
              <a:ea typeface="Source Sans Pro"/>
              <a:cs typeface="Source Sans Pro"/>
              <a:sym typeface="Source Sans Pro"/>
            </a:endParaRPr>
          </a:p>
        </p:txBody>
      </p:sp>
      <p:pic>
        <p:nvPicPr>
          <p:cNvPr id="330" name="Google Shape;330;p48"/>
          <p:cNvPicPr preferRelativeResize="0"/>
          <p:nvPr/>
        </p:nvPicPr>
        <p:blipFill rotWithShape="1">
          <a:blip r:embed="rId5">
            <a:alphaModFix/>
          </a:blip>
          <a:srcRect/>
          <a:stretch/>
        </p:blipFill>
        <p:spPr>
          <a:xfrm>
            <a:off x="5346573" y="1005221"/>
            <a:ext cx="2533950" cy="185082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5" name="Google Shape;335;p49"/>
          <p:cNvSpPr txBox="1">
            <a:spLocks noGrp="1"/>
          </p:cNvSpPr>
          <p:nvPr>
            <p:ph type="ctrTitle"/>
          </p:nvPr>
        </p:nvSpPr>
        <p:spPr>
          <a:xfrm>
            <a:off x="626400" y="354427"/>
            <a:ext cx="8220000" cy="4785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SzPts val="1100"/>
              <a:buNone/>
            </a:pPr>
            <a:r>
              <a:rPr lang="en-US" sz="1800" dirty="0">
                <a:solidFill>
                  <a:srgbClr val="9900FF"/>
                </a:solidFill>
                <a:latin typeface="Tahoma"/>
                <a:ea typeface="Tahoma"/>
                <a:cs typeface="Tahoma"/>
                <a:sym typeface="Tahoma"/>
              </a:rPr>
              <a:t>Read the third part of the text and complete the sentences. </a:t>
            </a:r>
            <a:endParaRPr sz="1800" dirty="0">
              <a:solidFill>
                <a:srgbClr val="9900FF"/>
              </a:solidFill>
              <a:latin typeface="Tahoma"/>
              <a:ea typeface="Tahoma"/>
              <a:cs typeface="Tahoma"/>
              <a:sym typeface="Tahoma"/>
            </a:endParaRPr>
          </a:p>
          <a:p>
            <a:pPr marL="0" lvl="0" indent="0" algn="l" rtl="0">
              <a:lnSpc>
                <a:spcPct val="90000"/>
              </a:lnSpc>
              <a:spcBef>
                <a:spcPts val="0"/>
              </a:spcBef>
              <a:spcAft>
                <a:spcPts val="0"/>
              </a:spcAft>
              <a:buSzPts val="1100"/>
              <a:buNone/>
            </a:pPr>
            <a:r>
              <a:rPr lang="en-US" sz="1800" dirty="0">
                <a:solidFill>
                  <a:srgbClr val="9900FF"/>
                </a:solidFill>
                <a:latin typeface="Tahoma"/>
                <a:ea typeface="Tahoma"/>
                <a:cs typeface="Tahoma"/>
                <a:sym typeface="Tahoma"/>
              </a:rPr>
              <a:t>Use </a:t>
            </a:r>
            <a:r>
              <a:rPr lang="en-US" sz="1800" i="1" dirty="0">
                <a:solidFill>
                  <a:srgbClr val="9900FF"/>
                </a:solidFill>
                <a:latin typeface="Tahoma"/>
                <a:ea typeface="Tahoma"/>
                <a:cs typeface="Tahoma"/>
                <a:sym typeface="Tahoma"/>
              </a:rPr>
              <a:t>fell, landed, made, crept, were.</a:t>
            </a:r>
            <a:endParaRPr sz="1800" i="1" dirty="0">
              <a:solidFill>
                <a:srgbClr val="9900FF"/>
              </a:solidFill>
              <a:latin typeface="Tahoma"/>
              <a:ea typeface="Tahoma"/>
              <a:cs typeface="Tahoma"/>
              <a:sym typeface="Tahoma"/>
            </a:endParaRPr>
          </a:p>
        </p:txBody>
      </p:sp>
      <p:sp>
        <p:nvSpPr>
          <p:cNvPr id="336" name="Google Shape;336;p49"/>
          <p:cNvSpPr/>
          <p:nvPr/>
        </p:nvSpPr>
        <p:spPr>
          <a:xfrm>
            <a:off x="481925" y="1309025"/>
            <a:ext cx="5152800" cy="3279000"/>
          </a:xfrm>
          <a:prstGeom prst="roundRect">
            <a:avLst>
              <a:gd name="adj" fmla="val 16667"/>
            </a:avLst>
          </a:prstGeom>
          <a:solidFill>
            <a:srgbClr val="9900FF"/>
          </a:solidFill>
          <a:ln w="25400" cap="flat" cmpd="sng">
            <a:solidFill>
              <a:srgbClr val="40266B"/>
            </a:solidFill>
            <a:prstDash val="solid"/>
            <a:round/>
            <a:headEnd type="none" w="sm" len="sm"/>
            <a:tailEnd type="none" w="sm" len="sm"/>
          </a:ln>
        </p:spPr>
        <p:txBody>
          <a:bodyPr spcFirstLastPara="1" wrap="square" lIns="91425" tIns="45700" rIns="91425" bIns="45700" anchor="ctr" anchorCtr="0">
            <a:noAutofit/>
          </a:bodyPr>
          <a:lstStyle/>
          <a:p>
            <a:pPr marL="457200" marR="0" lvl="0" indent="-330200" algn="l" rtl="0">
              <a:lnSpc>
                <a:spcPct val="150000"/>
              </a:lnSpc>
              <a:spcBef>
                <a:spcPts val="0"/>
              </a:spcBef>
              <a:spcAft>
                <a:spcPts val="0"/>
              </a:spcAft>
              <a:buSzPts val="1600"/>
              <a:buFont typeface="Tahoma"/>
              <a:buAutoNum type="arabicPeriod"/>
            </a:pPr>
            <a:r>
              <a:rPr lang="en-US" sz="1600" i="0" u="none" strike="noStrike" cap="none">
                <a:solidFill>
                  <a:srgbClr val="FFFFFF"/>
                </a:solidFill>
                <a:latin typeface="Tahoma"/>
                <a:ea typeface="Tahoma"/>
                <a:cs typeface="Tahoma"/>
                <a:sym typeface="Tahoma"/>
              </a:rPr>
              <a:t>The people of Kazakhstan </a:t>
            </a:r>
            <a:r>
              <a:rPr lang="en-US" sz="1600">
                <a:solidFill>
                  <a:srgbClr val="EE6402"/>
                </a:solidFill>
                <a:latin typeface="Tahoma"/>
                <a:ea typeface="Tahoma"/>
                <a:cs typeface="Tahoma"/>
                <a:sym typeface="Tahoma"/>
              </a:rPr>
              <a:t>…….</a:t>
            </a:r>
            <a:r>
              <a:rPr lang="en-US" sz="1600" i="0" u="none" strike="noStrike" cap="none">
                <a:solidFill>
                  <a:srgbClr val="FFFFFF"/>
                </a:solidFill>
                <a:latin typeface="Tahoma"/>
                <a:ea typeface="Tahoma"/>
                <a:cs typeface="Tahoma"/>
                <a:sym typeface="Tahoma"/>
              </a:rPr>
              <a:t> very happy.</a:t>
            </a:r>
            <a:endParaRPr sz="1600">
              <a:solidFill>
                <a:srgbClr val="FFFFFF"/>
              </a:solidFill>
              <a:latin typeface="Tahoma"/>
              <a:ea typeface="Tahoma"/>
              <a:cs typeface="Tahoma"/>
              <a:sym typeface="Tahoma"/>
            </a:endParaRPr>
          </a:p>
          <a:p>
            <a:pPr marL="457200" marR="0" lvl="0" indent="-330200" algn="l" rtl="0">
              <a:lnSpc>
                <a:spcPct val="150000"/>
              </a:lnSpc>
              <a:spcBef>
                <a:spcPts val="0"/>
              </a:spcBef>
              <a:spcAft>
                <a:spcPts val="0"/>
              </a:spcAft>
              <a:buSzPts val="1600"/>
              <a:buFont typeface="Tahoma"/>
              <a:buAutoNum type="arabicPeriod"/>
            </a:pPr>
            <a:r>
              <a:rPr lang="en-US" sz="1600" i="0" u="none" strike="noStrike" cap="none">
                <a:solidFill>
                  <a:srgbClr val="FFFFFF"/>
                </a:solidFill>
                <a:latin typeface="Tahoma"/>
                <a:ea typeface="Tahoma"/>
                <a:cs typeface="Tahoma"/>
                <a:sym typeface="Tahoma"/>
              </a:rPr>
              <a:t>Aldar- Kosse </a:t>
            </a:r>
            <a:r>
              <a:rPr lang="en-US" sz="1600">
                <a:solidFill>
                  <a:srgbClr val="EE6402"/>
                </a:solidFill>
                <a:latin typeface="Tahoma"/>
                <a:ea typeface="Tahoma"/>
                <a:cs typeface="Tahoma"/>
                <a:sym typeface="Tahoma"/>
              </a:rPr>
              <a:t>……...</a:t>
            </a:r>
            <a:r>
              <a:rPr lang="en-US" sz="1600" i="0" u="none" strike="noStrike" cap="none">
                <a:solidFill>
                  <a:srgbClr val="FFFFFF"/>
                </a:solidFill>
                <a:latin typeface="Tahoma"/>
                <a:ea typeface="Tahoma"/>
                <a:cs typeface="Tahoma"/>
                <a:sym typeface="Tahoma"/>
              </a:rPr>
              <a:t> a hole in a sack.</a:t>
            </a:r>
            <a:endParaRPr sz="1600">
              <a:solidFill>
                <a:srgbClr val="FFFFFF"/>
              </a:solidFill>
              <a:latin typeface="Tahoma"/>
              <a:ea typeface="Tahoma"/>
              <a:cs typeface="Tahoma"/>
              <a:sym typeface="Tahoma"/>
            </a:endParaRPr>
          </a:p>
          <a:p>
            <a:pPr marL="457200" marR="0" lvl="0" indent="-330200" algn="l" rtl="0">
              <a:lnSpc>
                <a:spcPct val="150000"/>
              </a:lnSpc>
              <a:spcBef>
                <a:spcPts val="0"/>
              </a:spcBef>
              <a:spcAft>
                <a:spcPts val="0"/>
              </a:spcAft>
              <a:buSzPts val="1600"/>
              <a:buFont typeface="Tahoma"/>
              <a:buAutoNum type="arabicPeriod"/>
            </a:pPr>
            <a:r>
              <a:rPr lang="en-US" sz="1600" i="0" u="none" strike="noStrike" cap="none">
                <a:solidFill>
                  <a:srgbClr val="FFFFFF"/>
                </a:solidFill>
                <a:latin typeface="Tahoma"/>
                <a:ea typeface="Tahoma"/>
                <a:cs typeface="Tahoma"/>
                <a:sym typeface="Tahoma"/>
              </a:rPr>
              <a:t>Mountains, rivers, animals </a:t>
            </a:r>
            <a:r>
              <a:rPr lang="en-US" sz="1600">
                <a:solidFill>
                  <a:srgbClr val="EE6402"/>
                </a:solidFill>
                <a:latin typeface="Tahoma"/>
                <a:ea typeface="Tahoma"/>
                <a:cs typeface="Tahoma"/>
                <a:sym typeface="Tahoma"/>
              </a:rPr>
              <a:t>……….</a:t>
            </a:r>
            <a:r>
              <a:rPr lang="en-US" sz="1600" i="0" u="none" strike="noStrike" cap="none">
                <a:solidFill>
                  <a:srgbClr val="FFFFFF"/>
                </a:solidFill>
                <a:latin typeface="Tahoma"/>
                <a:ea typeface="Tahoma"/>
                <a:cs typeface="Tahoma"/>
                <a:sym typeface="Tahoma"/>
              </a:rPr>
              <a:t> in the middle of Kazakhstan.</a:t>
            </a:r>
            <a:endParaRPr sz="1600">
              <a:latin typeface="Tahoma"/>
              <a:ea typeface="Tahoma"/>
              <a:cs typeface="Tahoma"/>
              <a:sym typeface="Tahoma"/>
            </a:endParaRPr>
          </a:p>
          <a:p>
            <a:pPr marL="457200" marR="0" lvl="0" indent="-330200" algn="l" rtl="0">
              <a:lnSpc>
                <a:spcPct val="150000"/>
              </a:lnSpc>
              <a:spcBef>
                <a:spcPts val="0"/>
              </a:spcBef>
              <a:spcAft>
                <a:spcPts val="0"/>
              </a:spcAft>
              <a:buSzPts val="1600"/>
              <a:buFont typeface="Tahoma"/>
              <a:buAutoNum type="arabicPeriod"/>
            </a:pPr>
            <a:r>
              <a:rPr lang="en-US" sz="1600" i="0" u="none" strike="noStrike" cap="none">
                <a:solidFill>
                  <a:srgbClr val="FFFFFF"/>
                </a:solidFill>
                <a:latin typeface="Tahoma"/>
                <a:ea typeface="Tahoma"/>
                <a:cs typeface="Tahoma"/>
                <a:sym typeface="Tahoma"/>
              </a:rPr>
              <a:t>Aldar-Kosse </a:t>
            </a:r>
            <a:r>
              <a:rPr lang="en-US" sz="1600">
                <a:solidFill>
                  <a:srgbClr val="EE6402"/>
                </a:solidFill>
                <a:latin typeface="Tahoma"/>
                <a:ea typeface="Tahoma"/>
                <a:cs typeface="Tahoma"/>
                <a:sym typeface="Tahoma"/>
              </a:rPr>
              <a:t>……..</a:t>
            </a:r>
            <a:r>
              <a:rPr lang="en-US" sz="1600" i="0" u="none" strike="noStrike" cap="none">
                <a:solidFill>
                  <a:srgbClr val="EE6402"/>
                </a:solidFill>
                <a:latin typeface="Tahoma"/>
                <a:ea typeface="Tahoma"/>
                <a:cs typeface="Tahoma"/>
                <a:sym typeface="Tahoma"/>
              </a:rPr>
              <a:t> </a:t>
            </a:r>
            <a:r>
              <a:rPr lang="en-US" sz="1600" i="0" u="none" strike="noStrike" cap="none">
                <a:solidFill>
                  <a:srgbClr val="FFFFFF"/>
                </a:solidFill>
                <a:latin typeface="Tahoma"/>
                <a:ea typeface="Tahoma"/>
                <a:cs typeface="Tahoma"/>
                <a:sym typeface="Tahoma"/>
              </a:rPr>
              <a:t>to the sack of the Creator.</a:t>
            </a:r>
            <a:endParaRPr sz="1600">
              <a:latin typeface="Tahoma"/>
              <a:ea typeface="Tahoma"/>
              <a:cs typeface="Tahoma"/>
              <a:sym typeface="Tahoma"/>
            </a:endParaRPr>
          </a:p>
          <a:p>
            <a:pPr marL="457200" marR="0" lvl="0" indent="-330200" algn="l" rtl="0">
              <a:lnSpc>
                <a:spcPct val="150000"/>
              </a:lnSpc>
              <a:spcBef>
                <a:spcPts val="0"/>
              </a:spcBef>
              <a:spcAft>
                <a:spcPts val="0"/>
              </a:spcAft>
              <a:buSzPts val="1600"/>
              <a:buFont typeface="Tahoma"/>
              <a:buAutoNum type="arabicPeriod"/>
            </a:pPr>
            <a:r>
              <a:rPr lang="en-US" sz="1600" i="0" u="none" strike="noStrike" cap="none">
                <a:solidFill>
                  <a:srgbClr val="FFFFFF"/>
                </a:solidFill>
                <a:latin typeface="Tahoma"/>
                <a:ea typeface="Tahoma"/>
                <a:cs typeface="Tahoma"/>
                <a:sym typeface="Tahoma"/>
              </a:rPr>
              <a:t>The rest of the treasures </a:t>
            </a:r>
            <a:r>
              <a:rPr lang="en-US" sz="1600">
                <a:solidFill>
                  <a:srgbClr val="EE6402"/>
                </a:solidFill>
                <a:latin typeface="Tahoma"/>
                <a:ea typeface="Tahoma"/>
                <a:cs typeface="Tahoma"/>
                <a:sym typeface="Tahoma"/>
              </a:rPr>
              <a:t>……...</a:t>
            </a:r>
            <a:r>
              <a:rPr lang="en-US" sz="1600" i="0" u="none" strike="noStrike" cap="none">
                <a:solidFill>
                  <a:srgbClr val="EE6402"/>
                </a:solidFill>
                <a:latin typeface="Tahoma"/>
                <a:ea typeface="Tahoma"/>
                <a:cs typeface="Tahoma"/>
                <a:sym typeface="Tahoma"/>
              </a:rPr>
              <a:t> </a:t>
            </a:r>
            <a:r>
              <a:rPr lang="en-US" sz="1600" i="0" u="none" strike="noStrike" cap="none">
                <a:solidFill>
                  <a:srgbClr val="FFFFFF"/>
                </a:solidFill>
                <a:latin typeface="Tahoma"/>
                <a:ea typeface="Tahoma"/>
                <a:cs typeface="Tahoma"/>
                <a:sym typeface="Tahoma"/>
              </a:rPr>
              <a:t>on the land.</a:t>
            </a:r>
            <a:endParaRPr sz="1600" i="0" u="none" strike="noStrike" cap="none">
              <a:solidFill>
                <a:srgbClr val="FFFFFF"/>
              </a:solidFill>
              <a:latin typeface="Tahoma"/>
              <a:ea typeface="Tahoma"/>
              <a:cs typeface="Tahoma"/>
              <a:sym typeface="Tahoma"/>
            </a:endParaRPr>
          </a:p>
        </p:txBody>
      </p:sp>
      <p:pic>
        <p:nvPicPr>
          <p:cNvPr id="337" name="Google Shape;337;p49"/>
          <p:cNvPicPr preferRelativeResize="0"/>
          <p:nvPr/>
        </p:nvPicPr>
        <p:blipFill>
          <a:blip r:embed="rId3">
            <a:alphaModFix/>
          </a:blip>
          <a:stretch>
            <a:fillRect/>
          </a:stretch>
        </p:blipFill>
        <p:spPr>
          <a:xfrm>
            <a:off x="5787125" y="985327"/>
            <a:ext cx="2834085" cy="4005774"/>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50"/>
          <p:cNvSpPr txBox="1">
            <a:spLocks noGrp="1"/>
          </p:cNvSpPr>
          <p:nvPr>
            <p:ph type="ctrTitle"/>
          </p:nvPr>
        </p:nvSpPr>
        <p:spPr>
          <a:xfrm>
            <a:off x="626400" y="354427"/>
            <a:ext cx="8220000" cy="4785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SzPts val="1100"/>
              <a:buNone/>
            </a:pPr>
            <a:r>
              <a:rPr lang="en-US" sz="1800" dirty="0">
                <a:solidFill>
                  <a:srgbClr val="9900FF"/>
                </a:solidFill>
                <a:latin typeface="Tahoma"/>
                <a:ea typeface="Tahoma"/>
                <a:cs typeface="Tahoma"/>
                <a:sym typeface="Tahoma"/>
              </a:rPr>
              <a:t>Read the third part of the text and complete the sentences. </a:t>
            </a:r>
            <a:endParaRPr sz="1800" dirty="0">
              <a:solidFill>
                <a:srgbClr val="9900FF"/>
              </a:solidFill>
              <a:latin typeface="Tahoma"/>
              <a:ea typeface="Tahoma"/>
              <a:cs typeface="Tahoma"/>
              <a:sym typeface="Tahoma"/>
            </a:endParaRPr>
          </a:p>
          <a:p>
            <a:pPr marL="0" lvl="0" indent="0" algn="l" rtl="0">
              <a:lnSpc>
                <a:spcPct val="90000"/>
              </a:lnSpc>
              <a:spcBef>
                <a:spcPts val="0"/>
              </a:spcBef>
              <a:spcAft>
                <a:spcPts val="0"/>
              </a:spcAft>
              <a:buSzPts val="1100"/>
              <a:buNone/>
            </a:pPr>
            <a:r>
              <a:rPr lang="en-US" sz="1800" dirty="0">
                <a:solidFill>
                  <a:srgbClr val="9900FF"/>
                </a:solidFill>
                <a:latin typeface="Tahoma"/>
                <a:ea typeface="Tahoma"/>
                <a:cs typeface="Tahoma"/>
                <a:sym typeface="Tahoma"/>
              </a:rPr>
              <a:t>Use </a:t>
            </a:r>
            <a:r>
              <a:rPr lang="en-US" sz="1800" i="1" dirty="0">
                <a:solidFill>
                  <a:srgbClr val="9900FF"/>
                </a:solidFill>
                <a:latin typeface="Tahoma"/>
                <a:ea typeface="Tahoma"/>
                <a:cs typeface="Tahoma"/>
                <a:sym typeface="Tahoma"/>
              </a:rPr>
              <a:t>fell, landed, made, crept, were.</a:t>
            </a:r>
            <a:endParaRPr sz="1800" i="1" dirty="0">
              <a:solidFill>
                <a:srgbClr val="9900FF"/>
              </a:solidFill>
              <a:latin typeface="Tahoma"/>
              <a:ea typeface="Tahoma"/>
              <a:cs typeface="Tahoma"/>
              <a:sym typeface="Tahoma"/>
            </a:endParaRPr>
          </a:p>
        </p:txBody>
      </p:sp>
      <p:sp>
        <p:nvSpPr>
          <p:cNvPr id="343" name="Google Shape;343;p50"/>
          <p:cNvSpPr/>
          <p:nvPr/>
        </p:nvSpPr>
        <p:spPr>
          <a:xfrm>
            <a:off x="481925" y="1309025"/>
            <a:ext cx="5152800" cy="3279000"/>
          </a:xfrm>
          <a:prstGeom prst="roundRect">
            <a:avLst>
              <a:gd name="adj" fmla="val 16667"/>
            </a:avLst>
          </a:prstGeom>
          <a:solidFill>
            <a:srgbClr val="9900FF"/>
          </a:solidFill>
          <a:ln w="25400" cap="flat" cmpd="sng">
            <a:solidFill>
              <a:srgbClr val="40266B"/>
            </a:solidFill>
            <a:prstDash val="solid"/>
            <a:round/>
            <a:headEnd type="none" w="sm" len="sm"/>
            <a:tailEnd type="none" w="sm" len="sm"/>
          </a:ln>
        </p:spPr>
        <p:txBody>
          <a:bodyPr spcFirstLastPara="1" wrap="square" lIns="91425" tIns="45700" rIns="91425" bIns="45700" anchor="ctr" anchorCtr="0">
            <a:noAutofit/>
          </a:bodyPr>
          <a:lstStyle/>
          <a:p>
            <a:pPr marL="457200" marR="0" lvl="0" indent="-330200" algn="l" rtl="0">
              <a:lnSpc>
                <a:spcPct val="150000"/>
              </a:lnSpc>
              <a:spcBef>
                <a:spcPts val="0"/>
              </a:spcBef>
              <a:spcAft>
                <a:spcPts val="0"/>
              </a:spcAft>
              <a:buSzPts val="1600"/>
              <a:buFont typeface="Tahoma"/>
              <a:buAutoNum type="arabicPeriod"/>
            </a:pPr>
            <a:r>
              <a:rPr lang="en-US" sz="1600" i="0" u="none" strike="noStrike" cap="none">
                <a:solidFill>
                  <a:srgbClr val="FFFFFF"/>
                </a:solidFill>
                <a:latin typeface="Tahoma"/>
                <a:ea typeface="Tahoma"/>
                <a:cs typeface="Tahoma"/>
                <a:sym typeface="Tahoma"/>
              </a:rPr>
              <a:t>The people of Kazakhstan </a:t>
            </a:r>
            <a:r>
              <a:rPr lang="en-US" sz="1600" i="0" u="none" strike="noStrike" cap="none">
                <a:solidFill>
                  <a:srgbClr val="EE6402"/>
                </a:solidFill>
                <a:latin typeface="Tahoma"/>
                <a:ea typeface="Tahoma"/>
                <a:cs typeface="Tahoma"/>
                <a:sym typeface="Tahoma"/>
              </a:rPr>
              <a:t>were</a:t>
            </a:r>
            <a:r>
              <a:rPr lang="en-US" sz="1600" i="0" u="none" strike="noStrike" cap="none">
                <a:solidFill>
                  <a:srgbClr val="FFFFFF"/>
                </a:solidFill>
                <a:latin typeface="Tahoma"/>
                <a:ea typeface="Tahoma"/>
                <a:cs typeface="Tahoma"/>
                <a:sym typeface="Tahoma"/>
              </a:rPr>
              <a:t> very happy.</a:t>
            </a:r>
            <a:endParaRPr sz="1600">
              <a:solidFill>
                <a:srgbClr val="FFFFFF"/>
              </a:solidFill>
              <a:latin typeface="Tahoma"/>
              <a:ea typeface="Tahoma"/>
              <a:cs typeface="Tahoma"/>
              <a:sym typeface="Tahoma"/>
            </a:endParaRPr>
          </a:p>
          <a:p>
            <a:pPr marL="457200" marR="0" lvl="0" indent="-330200" algn="l" rtl="0">
              <a:lnSpc>
                <a:spcPct val="150000"/>
              </a:lnSpc>
              <a:spcBef>
                <a:spcPts val="0"/>
              </a:spcBef>
              <a:spcAft>
                <a:spcPts val="0"/>
              </a:spcAft>
              <a:buSzPts val="1600"/>
              <a:buFont typeface="Tahoma"/>
              <a:buAutoNum type="arabicPeriod"/>
            </a:pPr>
            <a:r>
              <a:rPr lang="en-US" sz="1600" i="0" u="none" strike="noStrike" cap="none">
                <a:solidFill>
                  <a:srgbClr val="FFFFFF"/>
                </a:solidFill>
                <a:latin typeface="Tahoma"/>
                <a:ea typeface="Tahoma"/>
                <a:cs typeface="Tahoma"/>
                <a:sym typeface="Tahoma"/>
              </a:rPr>
              <a:t>Aldar- Kosse </a:t>
            </a:r>
            <a:r>
              <a:rPr lang="en-US" sz="1600">
                <a:solidFill>
                  <a:srgbClr val="EE6402"/>
                </a:solidFill>
                <a:latin typeface="Tahoma"/>
                <a:ea typeface="Tahoma"/>
                <a:cs typeface="Tahoma"/>
                <a:sym typeface="Tahoma"/>
              </a:rPr>
              <a:t>……...</a:t>
            </a:r>
            <a:r>
              <a:rPr lang="en-US" sz="1600" i="0" u="none" strike="noStrike" cap="none">
                <a:solidFill>
                  <a:srgbClr val="FFFFFF"/>
                </a:solidFill>
                <a:latin typeface="Tahoma"/>
                <a:ea typeface="Tahoma"/>
                <a:cs typeface="Tahoma"/>
                <a:sym typeface="Tahoma"/>
              </a:rPr>
              <a:t> a hole in a sack.</a:t>
            </a:r>
            <a:endParaRPr sz="1600">
              <a:solidFill>
                <a:srgbClr val="FFFFFF"/>
              </a:solidFill>
              <a:latin typeface="Tahoma"/>
              <a:ea typeface="Tahoma"/>
              <a:cs typeface="Tahoma"/>
              <a:sym typeface="Tahoma"/>
            </a:endParaRPr>
          </a:p>
          <a:p>
            <a:pPr marL="457200" marR="0" lvl="0" indent="-330200" algn="l" rtl="0">
              <a:lnSpc>
                <a:spcPct val="150000"/>
              </a:lnSpc>
              <a:spcBef>
                <a:spcPts val="0"/>
              </a:spcBef>
              <a:spcAft>
                <a:spcPts val="0"/>
              </a:spcAft>
              <a:buSzPts val="1600"/>
              <a:buFont typeface="Tahoma"/>
              <a:buAutoNum type="arabicPeriod"/>
            </a:pPr>
            <a:r>
              <a:rPr lang="en-US" sz="1600" i="0" u="none" strike="noStrike" cap="none">
                <a:solidFill>
                  <a:srgbClr val="FFFFFF"/>
                </a:solidFill>
                <a:latin typeface="Tahoma"/>
                <a:ea typeface="Tahoma"/>
                <a:cs typeface="Tahoma"/>
                <a:sym typeface="Tahoma"/>
              </a:rPr>
              <a:t>Mountains, rivers, animals </a:t>
            </a:r>
            <a:r>
              <a:rPr lang="en-US" sz="1600">
                <a:solidFill>
                  <a:srgbClr val="EE6402"/>
                </a:solidFill>
                <a:latin typeface="Tahoma"/>
                <a:ea typeface="Tahoma"/>
                <a:cs typeface="Tahoma"/>
                <a:sym typeface="Tahoma"/>
              </a:rPr>
              <a:t>……….</a:t>
            </a:r>
            <a:r>
              <a:rPr lang="en-US" sz="1600" i="0" u="none" strike="noStrike" cap="none">
                <a:solidFill>
                  <a:srgbClr val="FFFFFF"/>
                </a:solidFill>
                <a:latin typeface="Tahoma"/>
                <a:ea typeface="Tahoma"/>
                <a:cs typeface="Tahoma"/>
                <a:sym typeface="Tahoma"/>
              </a:rPr>
              <a:t> in the middle of Kazakhstan.</a:t>
            </a:r>
            <a:endParaRPr sz="1600">
              <a:latin typeface="Tahoma"/>
              <a:ea typeface="Tahoma"/>
              <a:cs typeface="Tahoma"/>
              <a:sym typeface="Tahoma"/>
            </a:endParaRPr>
          </a:p>
          <a:p>
            <a:pPr marL="457200" marR="0" lvl="0" indent="-330200" algn="l" rtl="0">
              <a:lnSpc>
                <a:spcPct val="150000"/>
              </a:lnSpc>
              <a:spcBef>
                <a:spcPts val="0"/>
              </a:spcBef>
              <a:spcAft>
                <a:spcPts val="0"/>
              </a:spcAft>
              <a:buSzPts val="1600"/>
              <a:buFont typeface="Tahoma"/>
              <a:buAutoNum type="arabicPeriod"/>
            </a:pPr>
            <a:r>
              <a:rPr lang="en-US" sz="1600" i="0" u="none" strike="noStrike" cap="none">
                <a:solidFill>
                  <a:srgbClr val="FFFFFF"/>
                </a:solidFill>
                <a:latin typeface="Tahoma"/>
                <a:ea typeface="Tahoma"/>
                <a:cs typeface="Tahoma"/>
                <a:sym typeface="Tahoma"/>
              </a:rPr>
              <a:t>Aldar-Kosse </a:t>
            </a:r>
            <a:r>
              <a:rPr lang="en-US" sz="1600">
                <a:solidFill>
                  <a:srgbClr val="EE6402"/>
                </a:solidFill>
                <a:latin typeface="Tahoma"/>
                <a:ea typeface="Tahoma"/>
                <a:cs typeface="Tahoma"/>
                <a:sym typeface="Tahoma"/>
              </a:rPr>
              <a:t>……..</a:t>
            </a:r>
            <a:r>
              <a:rPr lang="en-US" sz="1600" i="0" u="none" strike="noStrike" cap="none">
                <a:solidFill>
                  <a:srgbClr val="EE6402"/>
                </a:solidFill>
                <a:latin typeface="Tahoma"/>
                <a:ea typeface="Tahoma"/>
                <a:cs typeface="Tahoma"/>
                <a:sym typeface="Tahoma"/>
              </a:rPr>
              <a:t> </a:t>
            </a:r>
            <a:r>
              <a:rPr lang="en-US" sz="1600" i="0" u="none" strike="noStrike" cap="none">
                <a:solidFill>
                  <a:srgbClr val="FFFFFF"/>
                </a:solidFill>
                <a:latin typeface="Tahoma"/>
                <a:ea typeface="Tahoma"/>
                <a:cs typeface="Tahoma"/>
                <a:sym typeface="Tahoma"/>
              </a:rPr>
              <a:t>to the sack of the Creator.</a:t>
            </a:r>
            <a:endParaRPr sz="1600">
              <a:latin typeface="Tahoma"/>
              <a:ea typeface="Tahoma"/>
              <a:cs typeface="Tahoma"/>
              <a:sym typeface="Tahoma"/>
            </a:endParaRPr>
          </a:p>
          <a:p>
            <a:pPr marL="457200" marR="0" lvl="0" indent="-330200" algn="l" rtl="0">
              <a:lnSpc>
                <a:spcPct val="150000"/>
              </a:lnSpc>
              <a:spcBef>
                <a:spcPts val="0"/>
              </a:spcBef>
              <a:spcAft>
                <a:spcPts val="0"/>
              </a:spcAft>
              <a:buSzPts val="1600"/>
              <a:buFont typeface="Tahoma"/>
              <a:buAutoNum type="arabicPeriod"/>
            </a:pPr>
            <a:r>
              <a:rPr lang="en-US" sz="1600" i="0" u="none" strike="noStrike" cap="none">
                <a:solidFill>
                  <a:srgbClr val="FFFFFF"/>
                </a:solidFill>
                <a:latin typeface="Tahoma"/>
                <a:ea typeface="Tahoma"/>
                <a:cs typeface="Tahoma"/>
                <a:sym typeface="Tahoma"/>
              </a:rPr>
              <a:t>The rest of the treasures </a:t>
            </a:r>
            <a:r>
              <a:rPr lang="en-US" sz="1600">
                <a:solidFill>
                  <a:srgbClr val="EE6402"/>
                </a:solidFill>
                <a:latin typeface="Tahoma"/>
                <a:ea typeface="Tahoma"/>
                <a:cs typeface="Tahoma"/>
                <a:sym typeface="Tahoma"/>
              </a:rPr>
              <a:t>……...</a:t>
            </a:r>
            <a:r>
              <a:rPr lang="en-US" sz="1600" i="0" u="none" strike="noStrike" cap="none">
                <a:solidFill>
                  <a:srgbClr val="EE6402"/>
                </a:solidFill>
                <a:latin typeface="Tahoma"/>
                <a:ea typeface="Tahoma"/>
                <a:cs typeface="Tahoma"/>
                <a:sym typeface="Tahoma"/>
              </a:rPr>
              <a:t> </a:t>
            </a:r>
            <a:r>
              <a:rPr lang="en-US" sz="1600" i="0" u="none" strike="noStrike" cap="none">
                <a:solidFill>
                  <a:srgbClr val="FFFFFF"/>
                </a:solidFill>
                <a:latin typeface="Tahoma"/>
                <a:ea typeface="Tahoma"/>
                <a:cs typeface="Tahoma"/>
                <a:sym typeface="Tahoma"/>
              </a:rPr>
              <a:t>on the land.</a:t>
            </a:r>
            <a:endParaRPr sz="1600" i="0" u="none" strike="noStrike" cap="none">
              <a:solidFill>
                <a:srgbClr val="FFFFFF"/>
              </a:solidFill>
              <a:latin typeface="Tahoma"/>
              <a:ea typeface="Tahoma"/>
              <a:cs typeface="Tahoma"/>
              <a:sym typeface="Tahoma"/>
            </a:endParaRPr>
          </a:p>
        </p:txBody>
      </p:sp>
      <p:pic>
        <p:nvPicPr>
          <p:cNvPr id="344" name="Google Shape;344;p50"/>
          <p:cNvPicPr preferRelativeResize="0"/>
          <p:nvPr/>
        </p:nvPicPr>
        <p:blipFill>
          <a:blip r:embed="rId3">
            <a:alphaModFix/>
          </a:blip>
          <a:stretch>
            <a:fillRect/>
          </a:stretch>
        </p:blipFill>
        <p:spPr>
          <a:xfrm>
            <a:off x="5787125" y="985327"/>
            <a:ext cx="2834085" cy="4005774"/>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49" name="Google Shape;349;p51"/>
          <p:cNvSpPr txBox="1">
            <a:spLocks noGrp="1"/>
          </p:cNvSpPr>
          <p:nvPr>
            <p:ph type="ctrTitle"/>
          </p:nvPr>
        </p:nvSpPr>
        <p:spPr>
          <a:xfrm>
            <a:off x="626400" y="354427"/>
            <a:ext cx="8220000" cy="4785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SzPts val="1100"/>
              <a:buNone/>
            </a:pPr>
            <a:r>
              <a:rPr lang="en-US" sz="1800" dirty="0">
                <a:solidFill>
                  <a:srgbClr val="9900FF"/>
                </a:solidFill>
                <a:latin typeface="Tahoma"/>
                <a:ea typeface="Tahoma"/>
                <a:cs typeface="Tahoma"/>
                <a:sym typeface="Tahoma"/>
              </a:rPr>
              <a:t>Read the third part of the text and complete the sentences. </a:t>
            </a:r>
            <a:endParaRPr sz="1800" dirty="0">
              <a:solidFill>
                <a:srgbClr val="9900FF"/>
              </a:solidFill>
              <a:latin typeface="Tahoma"/>
              <a:ea typeface="Tahoma"/>
              <a:cs typeface="Tahoma"/>
              <a:sym typeface="Tahoma"/>
            </a:endParaRPr>
          </a:p>
          <a:p>
            <a:pPr marL="0" lvl="0" indent="0" algn="l" rtl="0">
              <a:lnSpc>
                <a:spcPct val="90000"/>
              </a:lnSpc>
              <a:spcBef>
                <a:spcPts val="0"/>
              </a:spcBef>
              <a:spcAft>
                <a:spcPts val="0"/>
              </a:spcAft>
              <a:buSzPts val="1100"/>
              <a:buNone/>
            </a:pPr>
            <a:r>
              <a:rPr lang="en-US" sz="1800" dirty="0">
                <a:solidFill>
                  <a:srgbClr val="9900FF"/>
                </a:solidFill>
                <a:latin typeface="Tahoma"/>
                <a:ea typeface="Tahoma"/>
                <a:cs typeface="Tahoma"/>
                <a:sym typeface="Tahoma"/>
              </a:rPr>
              <a:t>Use </a:t>
            </a:r>
            <a:r>
              <a:rPr lang="en-US" sz="1800" i="1" dirty="0">
                <a:solidFill>
                  <a:srgbClr val="9900FF"/>
                </a:solidFill>
                <a:latin typeface="Tahoma"/>
                <a:ea typeface="Tahoma"/>
                <a:cs typeface="Tahoma"/>
                <a:sym typeface="Tahoma"/>
              </a:rPr>
              <a:t>fell, landed, made, crept, were.</a:t>
            </a:r>
            <a:endParaRPr sz="1800" i="1" dirty="0">
              <a:solidFill>
                <a:srgbClr val="9900FF"/>
              </a:solidFill>
              <a:latin typeface="Tahoma"/>
              <a:ea typeface="Tahoma"/>
              <a:cs typeface="Tahoma"/>
              <a:sym typeface="Tahoma"/>
            </a:endParaRPr>
          </a:p>
        </p:txBody>
      </p:sp>
      <p:sp>
        <p:nvSpPr>
          <p:cNvPr id="350" name="Google Shape;350;p51"/>
          <p:cNvSpPr/>
          <p:nvPr/>
        </p:nvSpPr>
        <p:spPr>
          <a:xfrm>
            <a:off x="481925" y="1309025"/>
            <a:ext cx="5152800" cy="3279000"/>
          </a:xfrm>
          <a:prstGeom prst="roundRect">
            <a:avLst>
              <a:gd name="adj" fmla="val 16667"/>
            </a:avLst>
          </a:prstGeom>
          <a:solidFill>
            <a:srgbClr val="9900FF"/>
          </a:solidFill>
          <a:ln w="25400" cap="flat" cmpd="sng">
            <a:solidFill>
              <a:srgbClr val="40266B"/>
            </a:solidFill>
            <a:prstDash val="solid"/>
            <a:round/>
            <a:headEnd type="none" w="sm" len="sm"/>
            <a:tailEnd type="none" w="sm" len="sm"/>
          </a:ln>
        </p:spPr>
        <p:txBody>
          <a:bodyPr spcFirstLastPara="1" wrap="square" lIns="91425" tIns="45700" rIns="91425" bIns="45700" anchor="ctr" anchorCtr="0">
            <a:noAutofit/>
          </a:bodyPr>
          <a:lstStyle/>
          <a:p>
            <a:pPr marL="457200" marR="0" lvl="0" indent="-330200" algn="l" rtl="0">
              <a:lnSpc>
                <a:spcPct val="150000"/>
              </a:lnSpc>
              <a:spcBef>
                <a:spcPts val="0"/>
              </a:spcBef>
              <a:spcAft>
                <a:spcPts val="0"/>
              </a:spcAft>
              <a:buSzPts val="1600"/>
              <a:buFont typeface="Tahoma"/>
              <a:buAutoNum type="arabicPeriod"/>
            </a:pPr>
            <a:r>
              <a:rPr lang="en-US" sz="1600" i="0" u="none" strike="noStrike" cap="none" dirty="0">
                <a:solidFill>
                  <a:srgbClr val="FFFFFF"/>
                </a:solidFill>
                <a:latin typeface="Tahoma"/>
                <a:ea typeface="Tahoma"/>
                <a:cs typeface="Tahoma"/>
                <a:sym typeface="Tahoma"/>
              </a:rPr>
              <a:t>The people of Kazakhstan </a:t>
            </a:r>
            <a:r>
              <a:rPr lang="en-US" sz="1600" i="0" u="none" strike="noStrike" cap="none" dirty="0">
                <a:solidFill>
                  <a:srgbClr val="EE6402"/>
                </a:solidFill>
                <a:latin typeface="Tahoma"/>
                <a:ea typeface="Tahoma"/>
                <a:cs typeface="Tahoma"/>
                <a:sym typeface="Tahoma"/>
              </a:rPr>
              <a:t>were</a:t>
            </a:r>
            <a:r>
              <a:rPr lang="en-US" sz="1600" i="0" u="none" strike="noStrike" cap="none" dirty="0">
                <a:solidFill>
                  <a:srgbClr val="FFFFFF"/>
                </a:solidFill>
                <a:latin typeface="Tahoma"/>
                <a:ea typeface="Tahoma"/>
                <a:cs typeface="Tahoma"/>
                <a:sym typeface="Tahoma"/>
              </a:rPr>
              <a:t> very happy.</a:t>
            </a:r>
            <a:endParaRPr sz="1600" dirty="0">
              <a:solidFill>
                <a:srgbClr val="FFFFFF"/>
              </a:solidFill>
              <a:latin typeface="Tahoma"/>
              <a:ea typeface="Tahoma"/>
              <a:cs typeface="Tahoma"/>
              <a:sym typeface="Tahoma"/>
            </a:endParaRPr>
          </a:p>
          <a:p>
            <a:pPr marL="457200" marR="0" lvl="0" indent="-330200" algn="l" rtl="0">
              <a:lnSpc>
                <a:spcPct val="150000"/>
              </a:lnSpc>
              <a:spcBef>
                <a:spcPts val="0"/>
              </a:spcBef>
              <a:spcAft>
                <a:spcPts val="0"/>
              </a:spcAft>
              <a:buSzPts val="1600"/>
              <a:buFont typeface="Tahoma"/>
              <a:buAutoNum type="arabicPeriod"/>
            </a:pPr>
            <a:r>
              <a:rPr lang="en-US" sz="1600" i="0" u="none" strike="noStrike" cap="none" dirty="0">
                <a:solidFill>
                  <a:srgbClr val="FFFFFF"/>
                </a:solidFill>
                <a:latin typeface="Tahoma"/>
                <a:ea typeface="Tahoma"/>
                <a:cs typeface="Tahoma"/>
                <a:sym typeface="Tahoma"/>
              </a:rPr>
              <a:t>Aldar- </a:t>
            </a:r>
            <a:r>
              <a:rPr lang="en-US" sz="1600" i="0" u="none" strike="noStrike" cap="none" dirty="0" err="1">
                <a:solidFill>
                  <a:srgbClr val="FFFFFF"/>
                </a:solidFill>
                <a:latin typeface="Tahoma"/>
                <a:ea typeface="Tahoma"/>
                <a:cs typeface="Tahoma"/>
                <a:sym typeface="Tahoma"/>
              </a:rPr>
              <a:t>Kosse</a:t>
            </a:r>
            <a:r>
              <a:rPr lang="en-US" sz="1600" i="0" u="none" strike="noStrike" cap="none" dirty="0">
                <a:solidFill>
                  <a:srgbClr val="FFFFFF"/>
                </a:solidFill>
                <a:latin typeface="Tahoma"/>
                <a:ea typeface="Tahoma"/>
                <a:cs typeface="Tahoma"/>
                <a:sym typeface="Tahoma"/>
              </a:rPr>
              <a:t> </a:t>
            </a:r>
            <a:r>
              <a:rPr lang="en-US" sz="1600" i="0" u="none" strike="noStrike" cap="none" dirty="0">
                <a:solidFill>
                  <a:srgbClr val="EE6402"/>
                </a:solidFill>
                <a:latin typeface="Tahoma"/>
                <a:ea typeface="Tahoma"/>
                <a:cs typeface="Tahoma"/>
                <a:sym typeface="Tahoma"/>
              </a:rPr>
              <a:t>made</a:t>
            </a:r>
            <a:r>
              <a:rPr lang="en-US" sz="1600" i="0" u="none" strike="noStrike" cap="none" dirty="0">
                <a:solidFill>
                  <a:srgbClr val="FFFFFF"/>
                </a:solidFill>
                <a:latin typeface="Tahoma"/>
                <a:ea typeface="Tahoma"/>
                <a:cs typeface="Tahoma"/>
                <a:sym typeface="Tahoma"/>
              </a:rPr>
              <a:t> a hole in a sack.</a:t>
            </a:r>
            <a:endParaRPr sz="1600" dirty="0">
              <a:solidFill>
                <a:srgbClr val="FFFFFF"/>
              </a:solidFill>
              <a:latin typeface="Tahoma"/>
              <a:ea typeface="Tahoma"/>
              <a:cs typeface="Tahoma"/>
              <a:sym typeface="Tahoma"/>
            </a:endParaRPr>
          </a:p>
          <a:p>
            <a:pPr marL="457200" marR="0" lvl="0" indent="-330200" algn="l" rtl="0">
              <a:lnSpc>
                <a:spcPct val="150000"/>
              </a:lnSpc>
              <a:spcBef>
                <a:spcPts val="0"/>
              </a:spcBef>
              <a:spcAft>
                <a:spcPts val="0"/>
              </a:spcAft>
              <a:buSzPts val="1600"/>
              <a:buFont typeface="Tahoma"/>
              <a:buAutoNum type="arabicPeriod"/>
            </a:pPr>
            <a:r>
              <a:rPr lang="en-US" sz="1600" i="0" u="none" strike="noStrike" cap="none" dirty="0">
                <a:solidFill>
                  <a:srgbClr val="FFFFFF"/>
                </a:solidFill>
                <a:latin typeface="Tahoma"/>
                <a:ea typeface="Tahoma"/>
                <a:cs typeface="Tahoma"/>
                <a:sym typeface="Tahoma"/>
              </a:rPr>
              <a:t>Mountains, rivers, animals </a:t>
            </a:r>
            <a:r>
              <a:rPr lang="en-US" sz="1600" dirty="0">
                <a:solidFill>
                  <a:srgbClr val="EE6402"/>
                </a:solidFill>
                <a:latin typeface="Tahoma"/>
                <a:ea typeface="Tahoma"/>
                <a:cs typeface="Tahoma"/>
                <a:sym typeface="Tahoma"/>
              </a:rPr>
              <a:t>……….</a:t>
            </a:r>
            <a:r>
              <a:rPr lang="en-US" sz="1600" i="0" u="none" strike="noStrike" cap="none" dirty="0">
                <a:solidFill>
                  <a:srgbClr val="FFFFFF"/>
                </a:solidFill>
                <a:latin typeface="Tahoma"/>
                <a:ea typeface="Tahoma"/>
                <a:cs typeface="Tahoma"/>
                <a:sym typeface="Tahoma"/>
              </a:rPr>
              <a:t> in the middle of Kazakhstan.</a:t>
            </a:r>
            <a:endParaRPr sz="1600" dirty="0">
              <a:latin typeface="Tahoma"/>
              <a:ea typeface="Tahoma"/>
              <a:cs typeface="Tahoma"/>
              <a:sym typeface="Tahoma"/>
            </a:endParaRPr>
          </a:p>
          <a:p>
            <a:pPr marL="457200" marR="0" lvl="0" indent="-330200" algn="l" rtl="0">
              <a:lnSpc>
                <a:spcPct val="150000"/>
              </a:lnSpc>
              <a:spcBef>
                <a:spcPts val="0"/>
              </a:spcBef>
              <a:spcAft>
                <a:spcPts val="0"/>
              </a:spcAft>
              <a:buSzPts val="1600"/>
              <a:buFont typeface="Tahoma"/>
              <a:buAutoNum type="arabicPeriod"/>
            </a:pPr>
            <a:r>
              <a:rPr lang="en-US" sz="1600" i="0" u="none" strike="noStrike" cap="none" dirty="0">
                <a:solidFill>
                  <a:srgbClr val="FFFFFF"/>
                </a:solidFill>
                <a:latin typeface="Tahoma"/>
                <a:ea typeface="Tahoma"/>
                <a:cs typeface="Tahoma"/>
                <a:sym typeface="Tahoma"/>
              </a:rPr>
              <a:t>Aldar-</a:t>
            </a:r>
            <a:r>
              <a:rPr lang="en-US" sz="1600" i="0" u="none" strike="noStrike" cap="none" dirty="0" err="1">
                <a:solidFill>
                  <a:srgbClr val="FFFFFF"/>
                </a:solidFill>
                <a:latin typeface="Tahoma"/>
                <a:ea typeface="Tahoma"/>
                <a:cs typeface="Tahoma"/>
                <a:sym typeface="Tahoma"/>
              </a:rPr>
              <a:t>Kosse</a:t>
            </a:r>
            <a:r>
              <a:rPr lang="en-US" sz="1600" i="0" u="none" strike="noStrike" cap="none" dirty="0">
                <a:solidFill>
                  <a:srgbClr val="FFFFFF"/>
                </a:solidFill>
                <a:latin typeface="Tahoma"/>
                <a:ea typeface="Tahoma"/>
                <a:cs typeface="Tahoma"/>
                <a:sym typeface="Tahoma"/>
              </a:rPr>
              <a:t> </a:t>
            </a:r>
            <a:r>
              <a:rPr lang="en-US" sz="1600" dirty="0">
                <a:solidFill>
                  <a:srgbClr val="EE6402"/>
                </a:solidFill>
                <a:latin typeface="Tahoma"/>
                <a:ea typeface="Tahoma"/>
                <a:cs typeface="Tahoma"/>
                <a:sym typeface="Tahoma"/>
              </a:rPr>
              <a:t>……..</a:t>
            </a:r>
            <a:r>
              <a:rPr lang="en-US" sz="1600" i="0" u="none" strike="noStrike" cap="none" dirty="0">
                <a:solidFill>
                  <a:srgbClr val="EE6402"/>
                </a:solidFill>
                <a:latin typeface="Tahoma"/>
                <a:ea typeface="Tahoma"/>
                <a:cs typeface="Tahoma"/>
                <a:sym typeface="Tahoma"/>
              </a:rPr>
              <a:t> </a:t>
            </a:r>
            <a:r>
              <a:rPr lang="en-US" sz="1600" i="0" u="none" strike="noStrike" cap="none" dirty="0">
                <a:solidFill>
                  <a:srgbClr val="FFFFFF"/>
                </a:solidFill>
                <a:latin typeface="Tahoma"/>
                <a:ea typeface="Tahoma"/>
                <a:cs typeface="Tahoma"/>
                <a:sym typeface="Tahoma"/>
              </a:rPr>
              <a:t>to the sack of the Creator.</a:t>
            </a:r>
            <a:endParaRPr sz="1600" dirty="0">
              <a:latin typeface="Tahoma"/>
              <a:ea typeface="Tahoma"/>
              <a:cs typeface="Tahoma"/>
              <a:sym typeface="Tahoma"/>
            </a:endParaRPr>
          </a:p>
          <a:p>
            <a:pPr marL="457200" marR="0" lvl="0" indent="-330200" algn="l" rtl="0">
              <a:lnSpc>
                <a:spcPct val="150000"/>
              </a:lnSpc>
              <a:spcBef>
                <a:spcPts val="0"/>
              </a:spcBef>
              <a:spcAft>
                <a:spcPts val="0"/>
              </a:spcAft>
              <a:buSzPts val="1600"/>
              <a:buFont typeface="Tahoma"/>
              <a:buAutoNum type="arabicPeriod"/>
            </a:pPr>
            <a:r>
              <a:rPr lang="en-US" sz="1600" i="0" u="none" strike="noStrike" cap="none" dirty="0">
                <a:solidFill>
                  <a:srgbClr val="FFFFFF"/>
                </a:solidFill>
                <a:latin typeface="Tahoma"/>
                <a:ea typeface="Tahoma"/>
                <a:cs typeface="Tahoma"/>
                <a:sym typeface="Tahoma"/>
              </a:rPr>
              <a:t>The rest of the treasures </a:t>
            </a:r>
            <a:r>
              <a:rPr lang="en-US" sz="1600" dirty="0">
                <a:solidFill>
                  <a:srgbClr val="EE6402"/>
                </a:solidFill>
                <a:latin typeface="Tahoma"/>
                <a:ea typeface="Tahoma"/>
                <a:cs typeface="Tahoma"/>
                <a:sym typeface="Tahoma"/>
              </a:rPr>
              <a:t>……...</a:t>
            </a:r>
            <a:r>
              <a:rPr lang="en-US" sz="1600" i="0" u="none" strike="noStrike" cap="none" dirty="0">
                <a:solidFill>
                  <a:srgbClr val="EE6402"/>
                </a:solidFill>
                <a:latin typeface="Tahoma"/>
                <a:ea typeface="Tahoma"/>
                <a:cs typeface="Tahoma"/>
                <a:sym typeface="Tahoma"/>
              </a:rPr>
              <a:t> </a:t>
            </a:r>
            <a:r>
              <a:rPr lang="en-US" sz="1600" i="0" u="none" strike="noStrike" cap="none" dirty="0">
                <a:solidFill>
                  <a:srgbClr val="FFFFFF"/>
                </a:solidFill>
                <a:latin typeface="Tahoma"/>
                <a:ea typeface="Tahoma"/>
                <a:cs typeface="Tahoma"/>
                <a:sym typeface="Tahoma"/>
              </a:rPr>
              <a:t>on the land.</a:t>
            </a:r>
            <a:endParaRPr sz="1600" i="0" u="none" strike="noStrike" cap="none" dirty="0">
              <a:solidFill>
                <a:srgbClr val="FFFFFF"/>
              </a:solidFill>
              <a:latin typeface="Tahoma"/>
              <a:ea typeface="Tahoma"/>
              <a:cs typeface="Tahoma"/>
              <a:sym typeface="Tahoma"/>
            </a:endParaRPr>
          </a:p>
        </p:txBody>
      </p:sp>
      <p:pic>
        <p:nvPicPr>
          <p:cNvPr id="351" name="Google Shape;351;p51"/>
          <p:cNvPicPr preferRelativeResize="0"/>
          <p:nvPr/>
        </p:nvPicPr>
        <p:blipFill>
          <a:blip r:embed="rId3">
            <a:alphaModFix/>
          </a:blip>
          <a:stretch>
            <a:fillRect/>
          </a:stretch>
        </p:blipFill>
        <p:spPr>
          <a:xfrm>
            <a:off x="5787125" y="985327"/>
            <a:ext cx="2834085" cy="4005774"/>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356" name="Google Shape;356;p52"/>
          <p:cNvSpPr txBox="1">
            <a:spLocks noGrp="1"/>
          </p:cNvSpPr>
          <p:nvPr>
            <p:ph type="ctrTitle"/>
          </p:nvPr>
        </p:nvSpPr>
        <p:spPr>
          <a:xfrm>
            <a:off x="626400" y="354427"/>
            <a:ext cx="8220000" cy="4785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SzPts val="1100"/>
              <a:buNone/>
            </a:pPr>
            <a:r>
              <a:rPr lang="en-US" sz="1800" dirty="0">
                <a:solidFill>
                  <a:srgbClr val="9900FF"/>
                </a:solidFill>
                <a:latin typeface="Tahoma"/>
                <a:ea typeface="Tahoma"/>
                <a:cs typeface="Tahoma"/>
                <a:sym typeface="Tahoma"/>
              </a:rPr>
              <a:t>Read the third part of the text and complete the sentences. </a:t>
            </a:r>
            <a:endParaRPr sz="1800" dirty="0">
              <a:solidFill>
                <a:srgbClr val="9900FF"/>
              </a:solidFill>
              <a:latin typeface="Tahoma"/>
              <a:ea typeface="Tahoma"/>
              <a:cs typeface="Tahoma"/>
              <a:sym typeface="Tahoma"/>
            </a:endParaRPr>
          </a:p>
          <a:p>
            <a:pPr marL="0" lvl="0" indent="0" algn="l" rtl="0">
              <a:lnSpc>
                <a:spcPct val="90000"/>
              </a:lnSpc>
              <a:spcBef>
                <a:spcPts val="0"/>
              </a:spcBef>
              <a:spcAft>
                <a:spcPts val="0"/>
              </a:spcAft>
              <a:buSzPts val="1100"/>
              <a:buNone/>
            </a:pPr>
            <a:r>
              <a:rPr lang="en-US" sz="1800" dirty="0">
                <a:solidFill>
                  <a:srgbClr val="9900FF"/>
                </a:solidFill>
                <a:latin typeface="Tahoma"/>
                <a:ea typeface="Tahoma"/>
                <a:cs typeface="Tahoma"/>
                <a:sym typeface="Tahoma"/>
              </a:rPr>
              <a:t>Use </a:t>
            </a:r>
            <a:r>
              <a:rPr lang="en-US" sz="1800" i="1" dirty="0">
                <a:solidFill>
                  <a:srgbClr val="9900FF"/>
                </a:solidFill>
                <a:latin typeface="Tahoma"/>
                <a:ea typeface="Tahoma"/>
                <a:cs typeface="Tahoma"/>
                <a:sym typeface="Tahoma"/>
              </a:rPr>
              <a:t>fell, landed, made, crept, were.</a:t>
            </a:r>
            <a:endParaRPr sz="1800" i="1" dirty="0">
              <a:solidFill>
                <a:srgbClr val="9900FF"/>
              </a:solidFill>
              <a:latin typeface="Tahoma"/>
              <a:ea typeface="Tahoma"/>
              <a:cs typeface="Tahoma"/>
              <a:sym typeface="Tahoma"/>
            </a:endParaRPr>
          </a:p>
        </p:txBody>
      </p:sp>
      <p:sp>
        <p:nvSpPr>
          <p:cNvPr id="357" name="Google Shape;357;p52"/>
          <p:cNvSpPr/>
          <p:nvPr/>
        </p:nvSpPr>
        <p:spPr>
          <a:xfrm>
            <a:off x="481925" y="1309025"/>
            <a:ext cx="5152800" cy="3279000"/>
          </a:xfrm>
          <a:prstGeom prst="roundRect">
            <a:avLst>
              <a:gd name="adj" fmla="val 16667"/>
            </a:avLst>
          </a:prstGeom>
          <a:solidFill>
            <a:srgbClr val="9900FF"/>
          </a:solidFill>
          <a:ln w="25400" cap="flat" cmpd="sng">
            <a:solidFill>
              <a:srgbClr val="40266B"/>
            </a:solidFill>
            <a:prstDash val="solid"/>
            <a:round/>
            <a:headEnd type="none" w="sm" len="sm"/>
            <a:tailEnd type="none" w="sm" len="sm"/>
          </a:ln>
        </p:spPr>
        <p:txBody>
          <a:bodyPr spcFirstLastPara="1" wrap="square" lIns="91425" tIns="45700" rIns="91425" bIns="45700" anchor="ctr" anchorCtr="0">
            <a:noAutofit/>
          </a:bodyPr>
          <a:lstStyle/>
          <a:p>
            <a:pPr marL="457200" marR="0" lvl="0" indent="-330200" algn="l" rtl="0">
              <a:lnSpc>
                <a:spcPct val="150000"/>
              </a:lnSpc>
              <a:spcBef>
                <a:spcPts val="0"/>
              </a:spcBef>
              <a:spcAft>
                <a:spcPts val="0"/>
              </a:spcAft>
              <a:buSzPts val="1600"/>
              <a:buFont typeface="Tahoma"/>
              <a:buAutoNum type="arabicPeriod"/>
            </a:pPr>
            <a:r>
              <a:rPr lang="en-US" sz="1600" i="0" u="none" strike="noStrike" cap="none">
                <a:solidFill>
                  <a:srgbClr val="FFFFFF"/>
                </a:solidFill>
                <a:latin typeface="Tahoma"/>
                <a:ea typeface="Tahoma"/>
                <a:cs typeface="Tahoma"/>
                <a:sym typeface="Tahoma"/>
              </a:rPr>
              <a:t>The people of Kazakhstan </a:t>
            </a:r>
            <a:r>
              <a:rPr lang="en-US" sz="1600" i="0" u="none" strike="noStrike" cap="none">
                <a:solidFill>
                  <a:srgbClr val="EE6402"/>
                </a:solidFill>
                <a:latin typeface="Tahoma"/>
                <a:ea typeface="Tahoma"/>
                <a:cs typeface="Tahoma"/>
                <a:sym typeface="Tahoma"/>
              </a:rPr>
              <a:t>were</a:t>
            </a:r>
            <a:r>
              <a:rPr lang="en-US" sz="1600" i="0" u="none" strike="noStrike" cap="none">
                <a:solidFill>
                  <a:srgbClr val="FFFFFF"/>
                </a:solidFill>
                <a:latin typeface="Tahoma"/>
                <a:ea typeface="Tahoma"/>
                <a:cs typeface="Tahoma"/>
                <a:sym typeface="Tahoma"/>
              </a:rPr>
              <a:t> very happy.</a:t>
            </a:r>
            <a:endParaRPr sz="1600">
              <a:solidFill>
                <a:srgbClr val="FFFFFF"/>
              </a:solidFill>
              <a:latin typeface="Tahoma"/>
              <a:ea typeface="Tahoma"/>
              <a:cs typeface="Tahoma"/>
              <a:sym typeface="Tahoma"/>
            </a:endParaRPr>
          </a:p>
          <a:p>
            <a:pPr marL="457200" marR="0" lvl="0" indent="-330200" algn="l" rtl="0">
              <a:lnSpc>
                <a:spcPct val="150000"/>
              </a:lnSpc>
              <a:spcBef>
                <a:spcPts val="0"/>
              </a:spcBef>
              <a:spcAft>
                <a:spcPts val="0"/>
              </a:spcAft>
              <a:buSzPts val="1600"/>
              <a:buFont typeface="Tahoma"/>
              <a:buAutoNum type="arabicPeriod"/>
            </a:pPr>
            <a:r>
              <a:rPr lang="en-US" sz="1600" i="0" u="none" strike="noStrike" cap="none">
                <a:solidFill>
                  <a:srgbClr val="FFFFFF"/>
                </a:solidFill>
                <a:latin typeface="Tahoma"/>
                <a:ea typeface="Tahoma"/>
                <a:cs typeface="Tahoma"/>
                <a:sym typeface="Tahoma"/>
              </a:rPr>
              <a:t>Aldar- Kosse </a:t>
            </a:r>
            <a:r>
              <a:rPr lang="en-US" sz="1600" i="0" u="none" strike="noStrike" cap="none">
                <a:solidFill>
                  <a:srgbClr val="EE6402"/>
                </a:solidFill>
                <a:latin typeface="Tahoma"/>
                <a:ea typeface="Tahoma"/>
                <a:cs typeface="Tahoma"/>
                <a:sym typeface="Tahoma"/>
              </a:rPr>
              <a:t>made</a:t>
            </a:r>
            <a:r>
              <a:rPr lang="en-US" sz="1600" i="0" u="none" strike="noStrike" cap="none">
                <a:solidFill>
                  <a:srgbClr val="FFFFFF"/>
                </a:solidFill>
                <a:latin typeface="Tahoma"/>
                <a:ea typeface="Tahoma"/>
                <a:cs typeface="Tahoma"/>
                <a:sym typeface="Tahoma"/>
              </a:rPr>
              <a:t> a hole in a sack.</a:t>
            </a:r>
            <a:endParaRPr sz="1600">
              <a:solidFill>
                <a:srgbClr val="FFFFFF"/>
              </a:solidFill>
              <a:latin typeface="Tahoma"/>
              <a:ea typeface="Tahoma"/>
              <a:cs typeface="Tahoma"/>
              <a:sym typeface="Tahoma"/>
            </a:endParaRPr>
          </a:p>
          <a:p>
            <a:pPr marL="457200" marR="0" lvl="0" indent="-330200" algn="l" rtl="0">
              <a:lnSpc>
                <a:spcPct val="150000"/>
              </a:lnSpc>
              <a:spcBef>
                <a:spcPts val="0"/>
              </a:spcBef>
              <a:spcAft>
                <a:spcPts val="0"/>
              </a:spcAft>
              <a:buSzPts val="1600"/>
              <a:buFont typeface="Tahoma"/>
              <a:buAutoNum type="arabicPeriod"/>
            </a:pPr>
            <a:r>
              <a:rPr lang="en-US" sz="1600" i="0" u="none" strike="noStrike" cap="none">
                <a:solidFill>
                  <a:srgbClr val="FFFFFF"/>
                </a:solidFill>
                <a:latin typeface="Tahoma"/>
                <a:ea typeface="Tahoma"/>
                <a:cs typeface="Tahoma"/>
                <a:sym typeface="Tahoma"/>
              </a:rPr>
              <a:t>Mountains, rivers, animals </a:t>
            </a:r>
            <a:r>
              <a:rPr lang="en-US" sz="1600" i="0" u="none" strike="noStrike" cap="none">
                <a:solidFill>
                  <a:srgbClr val="EE6402"/>
                </a:solidFill>
                <a:latin typeface="Tahoma"/>
                <a:ea typeface="Tahoma"/>
                <a:cs typeface="Tahoma"/>
                <a:sym typeface="Tahoma"/>
              </a:rPr>
              <a:t>landed</a:t>
            </a:r>
            <a:r>
              <a:rPr lang="en-US" sz="1600" i="0" u="none" strike="noStrike" cap="none">
                <a:solidFill>
                  <a:srgbClr val="FFFFFF"/>
                </a:solidFill>
                <a:latin typeface="Tahoma"/>
                <a:ea typeface="Tahoma"/>
                <a:cs typeface="Tahoma"/>
                <a:sym typeface="Tahoma"/>
              </a:rPr>
              <a:t> in the middle of Kazakhstan.</a:t>
            </a:r>
            <a:endParaRPr sz="1600">
              <a:latin typeface="Tahoma"/>
              <a:ea typeface="Tahoma"/>
              <a:cs typeface="Tahoma"/>
              <a:sym typeface="Tahoma"/>
            </a:endParaRPr>
          </a:p>
          <a:p>
            <a:pPr marL="457200" marR="0" lvl="0" indent="-330200" algn="l" rtl="0">
              <a:lnSpc>
                <a:spcPct val="150000"/>
              </a:lnSpc>
              <a:spcBef>
                <a:spcPts val="0"/>
              </a:spcBef>
              <a:spcAft>
                <a:spcPts val="0"/>
              </a:spcAft>
              <a:buSzPts val="1600"/>
              <a:buFont typeface="Tahoma"/>
              <a:buAutoNum type="arabicPeriod"/>
            </a:pPr>
            <a:r>
              <a:rPr lang="en-US" sz="1600" i="0" u="none" strike="noStrike" cap="none">
                <a:solidFill>
                  <a:srgbClr val="FFFFFF"/>
                </a:solidFill>
                <a:latin typeface="Tahoma"/>
                <a:ea typeface="Tahoma"/>
                <a:cs typeface="Tahoma"/>
                <a:sym typeface="Tahoma"/>
              </a:rPr>
              <a:t>Aldar-Kosse </a:t>
            </a:r>
            <a:r>
              <a:rPr lang="en-US" sz="1600">
                <a:solidFill>
                  <a:srgbClr val="EE6402"/>
                </a:solidFill>
                <a:latin typeface="Tahoma"/>
                <a:ea typeface="Tahoma"/>
                <a:cs typeface="Tahoma"/>
                <a:sym typeface="Tahoma"/>
              </a:rPr>
              <a:t>……..</a:t>
            </a:r>
            <a:r>
              <a:rPr lang="en-US" sz="1600" i="0" u="none" strike="noStrike" cap="none">
                <a:solidFill>
                  <a:srgbClr val="EE6402"/>
                </a:solidFill>
                <a:latin typeface="Tahoma"/>
                <a:ea typeface="Tahoma"/>
                <a:cs typeface="Tahoma"/>
                <a:sym typeface="Tahoma"/>
              </a:rPr>
              <a:t> </a:t>
            </a:r>
            <a:r>
              <a:rPr lang="en-US" sz="1600" i="0" u="none" strike="noStrike" cap="none">
                <a:solidFill>
                  <a:srgbClr val="FFFFFF"/>
                </a:solidFill>
                <a:latin typeface="Tahoma"/>
                <a:ea typeface="Tahoma"/>
                <a:cs typeface="Tahoma"/>
                <a:sym typeface="Tahoma"/>
              </a:rPr>
              <a:t>to the sack of the Creator.</a:t>
            </a:r>
            <a:endParaRPr sz="1600">
              <a:latin typeface="Tahoma"/>
              <a:ea typeface="Tahoma"/>
              <a:cs typeface="Tahoma"/>
              <a:sym typeface="Tahoma"/>
            </a:endParaRPr>
          </a:p>
          <a:p>
            <a:pPr marL="457200" marR="0" lvl="0" indent="-330200" algn="l" rtl="0">
              <a:lnSpc>
                <a:spcPct val="150000"/>
              </a:lnSpc>
              <a:spcBef>
                <a:spcPts val="0"/>
              </a:spcBef>
              <a:spcAft>
                <a:spcPts val="0"/>
              </a:spcAft>
              <a:buSzPts val="1600"/>
              <a:buFont typeface="Tahoma"/>
              <a:buAutoNum type="arabicPeriod"/>
            </a:pPr>
            <a:r>
              <a:rPr lang="en-US" sz="1600" i="0" u="none" strike="noStrike" cap="none">
                <a:solidFill>
                  <a:srgbClr val="FFFFFF"/>
                </a:solidFill>
                <a:latin typeface="Tahoma"/>
                <a:ea typeface="Tahoma"/>
                <a:cs typeface="Tahoma"/>
                <a:sym typeface="Tahoma"/>
              </a:rPr>
              <a:t>The rest of the treasures </a:t>
            </a:r>
            <a:r>
              <a:rPr lang="en-US" sz="1600">
                <a:solidFill>
                  <a:srgbClr val="EE6402"/>
                </a:solidFill>
                <a:latin typeface="Tahoma"/>
                <a:ea typeface="Tahoma"/>
                <a:cs typeface="Tahoma"/>
                <a:sym typeface="Tahoma"/>
              </a:rPr>
              <a:t>……...</a:t>
            </a:r>
            <a:r>
              <a:rPr lang="en-US" sz="1600" i="0" u="none" strike="noStrike" cap="none">
                <a:solidFill>
                  <a:srgbClr val="EE6402"/>
                </a:solidFill>
                <a:latin typeface="Tahoma"/>
                <a:ea typeface="Tahoma"/>
                <a:cs typeface="Tahoma"/>
                <a:sym typeface="Tahoma"/>
              </a:rPr>
              <a:t> </a:t>
            </a:r>
            <a:r>
              <a:rPr lang="en-US" sz="1600" i="0" u="none" strike="noStrike" cap="none">
                <a:solidFill>
                  <a:srgbClr val="FFFFFF"/>
                </a:solidFill>
                <a:latin typeface="Tahoma"/>
                <a:ea typeface="Tahoma"/>
                <a:cs typeface="Tahoma"/>
                <a:sym typeface="Tahoma"/>
              </a:rPr>
              <a:t>on the land.</a:t>
            </a:r>
            <a:endParaRPr sz="1600" i="0" u="none" strike="noStrike" cap="none">
              <a:solidFill>
                <a:srgbClr val="FFFFFF"/>
              </a:solidFill>
              <a:latin typeface="Tahoma"/>
              <a:ea typeface="Tahoma"/>
              <a:cs typeface="Tahoma"/>
              <a:sym typeface="Tahoma"/>
            </a:endParaRPr>
          </a:p>
        </p:txBody>
      </p:sp>
      <p:pic>
        <p:nvPicPr>
          <p:cNvPr id="358" name="Google Shape;358;p52"/>
          <p:cNvPicPr preferRelativeResize="0"/>
          <p:nvPr/>
        </p:nvPicPr>
        <p:blipFill>
          <a:blip r:embed="rId3">
            <a:alphaModFix/>
          </a:blip>
          <a:stretch>
            <a:fillRect/>
          </a:stretch>
        </p:blipFill>
        <p:spPr>
          <a:xfrm>
            <a:off x="5787125" y="985327"/>
            <a:ext cx="2834085" cy="4005774"/>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sp>
        <p:nvSpPr>
          <p:cNvPr id="363" name="Google Shape;363;p53"/>
          <p:cNvSpPr txBox="1">
            <a:spLocks noGrp="1"/>
          </p:cNvSpPr>
          <p:nvPr>
            <p:ph type="ctrTitle"/>
          </p:nvPr>
        </p:nvSpPr>
        <p:spPr>
          <a:xfrm>
            <a:off x="626400" y="354427"/>
            <a:ext cx="8220000" cy="4785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SzPts val="1100"/>
              <a:buNone/>
            </a:pPr>
            <a:r>
              <a:rPr lang="en-US" sz="1800" dirty="0">
                <a:solidFill>
                  <a:srgbClr val="9900FF"/>
                </a:solidFill>
                <a:latin typeface="Tahoma"/>
                <a:ea typeface="Tahoma"/>
                <a:cs typeface="Tahoma"/>
                <a:sym typeface="Tahoma"/>
              </a:rPr>
              <a:t>Read the third part of the text and complete the sentences. </a:t>
            </a:r>
            <a:endParaRPr sz="1800" dirty="0">
              <a:solidFill>
                <a:srgbClr val="9900FF"/>
              </a:solidFill>
              <a:latin typeface="Tahoma"/>
              <a:ea typeface="Tahoma"/>
              <a:cs typeface="Tahoma"/>
              <a:sym typeface="Tahoma"/>
            </a:endParaRPr>
          </a:p>
          <a:p>
            <a:pPr marL="0" lvl="0" indent="0" algn="l" rtl="0">
              <a:lnSpc>
                <a:spcPct val="90000"/>
              </a:lnSpc>
              <a:spcBef>
                <a:spcPts val="0"/>
              </a:spcBef>
              <a:spcAft>
                <a:spcPts val="0"/>
              </a:spcAft>
              <a:buSzPts val="1100"/>
              <a:buNone/>
            </a:pPr>
            <a:r>
              <a:rPr lang="en-US" sz="1800" dirty="0">
                <a:solidFill>
                  <a:srgbClr val="9900FF"/>
                </a:solidFill>
                <a:latin typeface="Tahoma"/>
                <a:ea typeface="Tahoma"/>
                <a:cs typeface="Tahoma"/>
                <a:sym typeface="Tahoma"/>
              </a:rPr>
              <a:t>Use </a:t>
            </a:r>
            <a:r>
              <a:rPr lang="en-US" sz="1800" i="1" dirty="0">
                <a:solidFill>
                  <a:srgbClr val="9900FF"/>
                </a:solidFill>
                <a:latin typeface="Tahoma"/>
                <a:ea typeface="Tahoma"/>
                <a:cs typeface="Tahoma"/>
                <a:sym typeface="Tahoma"/>
              </a:rPr>
              <a:t>fell, landed, made, crept, were.</a:t>
            </a:r>
            <a:endParaRPr sz="1800" i="1" dirty="0">
              <a:solidFill>
                <a:srgbClr val="9900FF"/>
              </a:solidFill>
              <a:latin typeface="Tahoma"/>
              <a:ea typeface="Tahoma"/>
              <a:cs typeface="Tahoma"/>
              <a:sym typeface="Tahoma"/>
            </a:endParaRPr>
          </a:p>
        </p:txBody>
      </p:sp>
      <p:sp>
        <p:nvSpPr>
          <p:cNvPr id="364" name="Google Shape;364;p53"/>
          <p:cNvSpPr/>
          <p:nvPr/>
        </p:nvSpPr>
        <p:spPr>
          <a:xfrm>
            <a:off x="481925" y="1309025"/>
            <a:ext cx="5152800" cy="3279000"/>
          </a:xfrm>
          <a:prstGeom prst="roundRect">
            <a:avLst>
              <a:gd name="adj" fmla="val 16667"/>
            </a:avLst>
          </a:prstGeom>
          <a:solidFill>
            <a:srgbClr val="9900FF"/>
          </a:solidFill>
          <a:ln w="25400" cap="flat" cmpd="sng">
            <a:solidFill>
              <a:srgbClr val="40266B"/>
            </a:solidFill>
            <a:prstDash val="solid"/>
            <a:round/>
            <a:headEnd type="none" w="sm" len="sm"/>
            <a:tailEnd type="none" w="sm" len="sm"/>
          </a:ln>
        </p:spPr>
        <p:txBody>
          <a:bodyPr spcFirstLastPara="1" wrap="square" lIns="91425" tIns="45700" rIns="91425" bIns="45700" anchor="ctr" anchorCtr="0">
            <a:noAutofit/>
          </a:bodyPr>
          <a:lstStyle/>
          <a:p>
            <a:pPr marL="457200" marR="0" lvl="0" indent="-330200" algn="l" rtl="0">
              <a:lnSpc>
                <a:spcPct val="150000"/>
              </a:lnSpc>
              <a:spcBef>
                <a:spcPts val="0"/>
              </a:spcBef>
              <a:spcAft>
                <a:spcPts val="0"/>
              </a:spcAft>
              <a:buSzPts val="1600"/>
              <a:buFont typeface="Tahoma"/>
              <a:buAutoNum type="arabicPeriod"/>
            </a:pPr>
            <a:r>
              <a:rPr lang="en-US" sz="1600" i="0" u="none" strike="noStrike" cap="none">
                <a:solidFill>
                  <a:srgbClr val="FFFFFF"/>
                </a:solidFill>
                <a:latin typeface="Tahoma"/>
                <a:ea typeface="Tahoma"/>
                <a:cs typeface="Tahoma"/>
                <a:sym typeface="Tahoma"/>
              </a:rPr>
              <a:t>The people of Kazakhstan </a:t>
            </a:r>
            <a:r>
              <a:rPr lang="en-US" sz="1600" i="0" u="none" strike="noStrike" cap="none">
                <a:solidFill>
                  <a:srgbClr val="EE6402"/>
                </a:solidFill>
                <a:latin typeface="Tahoma"/>
                <a:ea typeface="Tahoma"/>
                <a:cs typeface="Tahoma"/>
                <a:sym typeface="Tahoma"/>
              </a:rPr>
              <a:t>were</a:t>
            </a:r>
            <a:r>
              <a:rPr lang="en-US" sz="1600" i="0" u="none" strike="noStrike" cap="none">
                <a:solidFill>
                  <a:srgbClr val="FFFFFF"/>
                </a:solidFill>
                <a:latin typeface="Tahoma"/>
                <a:ea typeface="Tahoma"/>
                <a:cs typeface="Tahoma"/>
                <a:sym typeface="Tahoma"/>
              </a:rPr>
              <a:t> very happy.</a:t>
            </a:r>
            <a:endParaRPr sz="1600">
              <a:solidFill>
                <a:srgbClr val="FFFFFF"/>
              </a:solidFill>
              <a:latin typeface="Tahoma"/>
              <a:ea typeface="Tahoma"/>
              <a:cs typeface="Tahoma"/>
              <a:sym typeface="Tahoma"/>
            </a:endParaRPr>
          </a:p>
          <a:p>
            <a:pPr marL="457200" marR="0" lvl="0" indent="-330200" algn="l" rtl="0">
              <a:lnSpc>
                <a:spcPct val="150000"/>
              </a:lnSpc>
              <a:spcBef>
                <a:spcPts val="0"/>
              </a:spcBef>
              <a:spcAft>
                <a:spcPts val="0"/>
              </a:spcAft>
              <a:buSzPts val="1600"/>
              <a:buFont typeface="Tahoma"/>
              <a:buAutoNum type="arabicPeriod"/>
            </a:pPr>
            <a:r>
              <a:rPr lang="en-US" sz="1600" i="0" u="none" strike="noStrike" cap="none">
                <a:solidFill>
                  <a:srgbClr val="FFFFFF"/>
                </a:solidFill>
                <a:latin typeface="Tahoma"/>
                <a:ea typeface="Tahoma"/>
                <a:cs typeface="Tahoma"/>
                <a:sym typeface="Tahoma"/>
              </a:rPr>
              <a:t>Aldar- Kosse </a:t>
            </a:r>
            <a:r>
              <a:rPr lang="en-US" sz="1600" i="0" u="none" strike="noStrike" cap="none">
                <a:solidFill>
                  <a:srgbClr val="EE6402"/>
                </a:solidFill>
                <a:latin typeface="Tahoma"/>
                <a:ea typeface="Tahoma"/>
                <a:cs typeface="Tahoma"/>
                <a:sym typeface="Tahoma"/>
              </a:rPr>
              <a:t>made</a:t>
            </a:r>
            <a:r>
              <a:rPr lang="en-US" sz="1600" i="0" u="none" strike="noStrike" cap="none">
                <a:solidFill>
                  <a:srgbClr val="FFFFFF"/>
                </a:solidFill>
                <a:latin typeface="Tahoma"/>
                <a:ea typeface="Tahoma"/>
                <a:cs typeface="Tahoma"/>
                <a:sym typeface="Tahoma"/>
              </a:rPr>
              <a:t> a hole in a sack.</a:t>
            </a:r>
            <a:endParaRPr sz="1600">
              <a:solidFill>
                <a:srgbClr val="FFFFFF"/>
              </a:solidFill>
              <a:latin typeface="Tahoma"/>
              <a:ea typeface="Tahoma"/>
              <a:cs typeface="Tahoma"/>
              <a:sym typeface="Tahoma"/>
            </a:endParaRPr>
          </a:p>
          <a:p>
            <a:pPr marL="457200" marR="0" lvl="0" indent="-330200" algn="l" rtl="0">
              <a:lnSpc>
                <a:spcPct val="150000"/>
              </a:lnSpc>
              <a:spcBef>
                <a:spcPts val="0"/>
              </a:spcBef>
              <a:spcAft>
                <a:spcPts val="0"/>
              </a:spcAft>
              <a:buSzPts val="1600"/>
              <a:buFont typeface="Tahoma"/>
              <a:buAutoNum type="arabicPeriod"/>
            </a:pPr>
            <a:r>
              <a:rPr lang="en-US" sz="1600" i="0" u="none" strike="noStrike" cap="none">
                <a:solidFill>
                  <a:srgbClr val="FFFFFF"/>
                </a:solidFill>
                <a:latin typeface="Tahoma"/>
                <a:ea typeface="Tahoma"/>
                <a:cs typeface="Tahoma"/>
                <a:sym typeface="Tahoma"/>
              </a:rPr>
              <a:t>Mountains, rivers, animals </a:t>
            </a:r>
            <a:r>
              <a:rPr lang="en-US" sz="1600" i="0" u="none" strike="noStrike" cap="none">
                <a:solidFill>
                  <a:srgbClr val="EE6402"/>
                </a:solidFill>
                <a:latin typeface="Tahoma"/>
                <a:ea typeface="Tahoma"/>
                <a:cs typeface="Tahoma"/>
                <a:sym typeface="Tahoma"/>
              </a:rPr>
              <a:t>landed</a:t>
            </a:r>
            <a:r>
              <a:rPr lang="en-US" sz="1600" i="0" u="none" strike="noStrike" cap="none">
                <a:solidFill>
                  <a:srgbClr val="FFFFFF"/>
                </a:solidFill>
                <a:latin typeface="Tahoma"/>
                <a:ea typeface="Tahoma"/>
                <a:cs typeface="Tahoma"/>
                <a:sym typeface="Tahoma"/>
              </a:rPr>
              <a:t> in the middle of Kazakhstan.</a:t>
            </a:r>
            <a:endParaRPr sz="1600">
              <a:latin typeface="Tahoma"/>
              <a:ea typeface="Tahoma"/>
              <a:cs typeface="Tahoma"/>
              <a:sym typeface="Tahoma"/>
            </a:endParaRPr>
          </a:p>
          <a:p>
            <a:pPr marL="457200" marR="0" lvl="0" indent="-330200" algn="l" rtl="0">
              <a:lnSpc>
                <a:spcPct val="150000"/>
              </a:lnSpc>
              <a:spcBef>
                <a:spcPts val="0"/>
              </a:spcBef>
              <a:spcAft>
                <a:spcPts val="0"/>
              </a:spcAft>
              <a:buSzPts val="1600"/>
              <a:buFont typeface="Tahoma"/>
              <a:buAutoNum type="arabicPeriod"/>
            </a:pPr>
            <a:r>
              <a:rPr lang="en-US" sz="1600" i="0" u="none" strike="noStrike" cap="none">
                <a:solidFill>
                  <a:srgbClr val="FFFFFF"/>
                </a:solidFill>
                <a:latin typeface="Tahoma"/>
                <a:ea typeface="Tahoma"/>
                <a:cs typeface="Tahoma"/>
                <a:sym typeface="Tahoma"/>
              </a:rPr>
              <a:t>Aldar-Kosse </a:t>
            </a:r>
            <a:r>
              <a:rPr lang="en-US" sz="1600" i="0" u="none" strike="noStrike" cap="none">
                <a:solidFill>
                  <a:srgbClr val="EE6402"/>
                </a:solidFill>
                <a:latin typeface="Tahoma"/>
                <a:ea typeface="Tahoma"/>
                <a:cs typeface="Tahoma"/>
                <a:sym typeface="Tahoma"/>
              </a:rPr>
              <a:t>crept up </a:t>
            </a:r>
            <a:r>
              <a:rPr lang="en-US" sz="1600" i="0" u="none" strike="noStrike" cap="none">
                <a:solidFill>
                  <a:srgbClr val="FFFFFF"/>
                </a:solidFill>
                <a:latin typeface="Tahoma"/>
                <a:ea typeface="Tahoma"/>
                <a:cs typeface="Tahoma"/>
                <a:sym typeface="Tahoma"/>
              </a:rPr>
              <a:t>to the sack of the Creator.</a:t>
            </a:r>
            <a:endParaRPr sz="1600">
              <a:latin typeface="Tahoma"/>
              <a:ea typeface="Tahoma"/>
              <a:cs typeface="Tahoma"/>
              <a:sym typeface="Tahoma"/>
            </a:endParaRPr>
          </a:p>
          <a:p>
            <a:pPr marL="457200" marR="0" lvl="0" indent="-330200" algn="l" rtl="0">
              <a:lnSpc>
                <a:spcPct val="150000"/>
              </a:lnSpc>
              <a:spcBef>
                <a:spcPts val="0"/>
              </a:spcBef>
              <a:spcAft>
                <a:spcPts val="0"/>
              </a:spcAft>
              <a:buSzPts val="1600"/>
              <a:buFont typeface="Tahoma"/>
              <a:buAutoNum type="arabicPeriod"/>
            </a:pPr>
            <a:r>
              <a:rPr lang="en-US" sz="1600" i="0" u="none" strike="noStrike" cap="none">
                <a:solidFill>
                  <a:srgbClr val="FFFFFF"/>
                </a:solidFill>
                <a:latin typeface="Tahoma"/>
                <a:ea typeface="Tahoma"/>
                <a:cs typeface="Tahoma"/>
                <a:sym typeface="Tahoma"/>
              </a:rPr>
              <a:t>The rest of the treasures </a:t>
            </a:r>
            <a:r>
              <a:rPr lang="en-US" sz="1600">
                <a:solidFill>
                  <a:srgbClr val="EE6402"/>
                </a:solidFill>
                <a:latin typeface="Tahoma"/>
                <a:ea typeface="Tahoma"/>
                <a:cs typeface="Tahoma"/>
                <a:sym typeface="Tahoma"/>
              </a:rPr>
              <a:t>……...</a:t>
            </a:r>
            <a:r>
              <a:rPr lang="en-US" sz="1600" i="0" u="none" strike="noStrike" cap="none">
                <a:solidFill>
                  <a:srgbClr val="EE6402"/>
                </a:solidFill>
                <a:latin typeface="Tahoma"/>
                <a:ea typeface="Tahoma"/>
                <a:cs typeface="Tahoma"/>
                <a:sym typeface="Tahoma"/>
              </a:rPr>
              <a:t> </a:t>
            </a:r>
            <a:r>
              <a:rPr lang="en-US" sz="1600" i="0" u="none" strike="noStrike" cap="none">
                <a:solidFill>
                  <a:srgbClr val="FFFFFF"/>
                </a:solidFill>
                <a:latin typeface="Tahoma"/>
                <a:ea typeface="Tahoma"/>
                <a:cs typeface="Tahoma"/>
                <a:sym typeface="Tahoma"/>
              </a:rPr>
              <a:t>on the land.</a:t>
            </a:r>
            <a:endParaRPr sz="1600" i="0" u="none" strike="noStrike" cap="none">
              <a:solidFill>
                <a:srgbClr val="FFFFFF"/>
              </a:solidFill>
              <a:latin typeface="Tahoma"/>
              <a:ea typeface="Tahoma"/>
              <a:cs typeface="Tahoma"/>
              <a:sym typeface="Tahoma"/>
            </a:endParaRPr>
          </a:p>
        </p:txBody>
      </p:sp>
      <p:pic>
        <p:nvPicPr>
          <p:cNvPr id="365" name="Google Shape;365;p53"/>
          <p:cNvPicPr preferRelativeResize="0"/>
          <p:nvPr/>
        </p:nvPicPr>
        <p:blipFill>
          <a:blip r:embed="rId3">
            <a:alphaModFix/>
          </a:blip>
          <a:stretch>
            <a:fillRect/>
          </a:stretch>
        </p:blipFill>
        <p:spPr>
          <a:xfrm>
            <a:off x="5787125" y="985327"/>
            <a:ext cx="2834085" cy="4005774"/>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27"/>
          <p:cNvSpPr txBox="1"/>
          <p:nvPr/>
        </p:nvSpPr>
        <p:spPr>
          <a:xfrm>
            <a:off x="6783572" y="4401878"/>
            <a:ext cx="1766572" cy="659220"/>
          </a:xfrm>
          <a:prstGeom prst="rect">
            <a:avLst/>
          </a:prstGeom>
          <a:noFill/>
          <a:ln>
            <a:noFill/>
          </a:ln>
        </p:spPr>
        <p:txBody>
          <a:bodyPr spcFirstLastPara="1" wrap="square" lIns="68575" tIns="34275" rIns="68575" bIns="34275" anchor="ctr" anchorCtr="0">
            <a:noAutofit/>
          </a:bodyPr>
          <a:lstStyle/>
          <a:p>
            <a:pPr marL="0" marR="0" lvl="0" indent="0" algn="ctr" rtl="0">
              <a:lnSpc>
                <a:spcPct val="90000"/>
              </a:lnSpc>
              <a:spcBef>
                <a:spcPts val="0"/>
              </a:spcBef>
              <a:spcAft>
                <a:spcPts val="0"/>
              </a:spcAft>
              <a:buClr>
                <a:srgbClr val="000000"/>
              </a:buClr>
              <a:buSzPts val="2400"/>
              <a:buFont typeface="Arial"/>
              <a:buNone/>
            </a:pPr>
            <a:endParaRPr sz="2400" b="1" i="0" u="none" strike="noStrike" cap="none">
              <a:solidFill>
                <a:srgbClr val="D19900"/>
              </a:solidFill>
              <a:latin typeface="Tahoma"/>
              <a:ea typeface="Tahoma"/>
              <a:cs typeface="Tahoma"/>
              <a:sym typeface="Tahoma"/>
            </a:endParaRPr>
          </a:p>
        </p:txBody>
      </p:sp>
      <p:sp>
        <p:nvSpPr>
          <p:cNvPr id="103" name="Google Shape;103;p27"/>
          <p:cNvSpPr txBox="1">
            <a:spLocks noGrp="1"/>
          </p:cNvSpPr>
          <p:nvPr>
            <p:ph type="ctrTitle"/>
          </p:nvPr>
        </p:nvSpPr>
        <p:spPr>
          <a:xfrm>
            <a:off x="247135" y="222422"/>
            <a:ext cx="4423719" cy="1013253"/>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SzPts val="1100"/>
              <a:buNone/>
            </a:pPr>
            <a:r>
              <a:rPr lang="en-US" sz="2400">
                <a:solidFill>
                  <a:srgbClr val="FFE5A2"/>
                </a:solidFill>
                <a:latin typeface="Tahoma"/>
                <a:ea typeface="Tahoma"/>
                <a:cs typeface="Tahoma"/>
                <a:sym typeface="Tahoma"/>
              </a:rPr>
              <a:t>  </a:t>
            </a:r>
            <a:r>
              <a:rPr lang="en-US" sz="2400">
                <a:solidFill>
                  <a:srgbClr val="FFE5A2"/>
                </a:solidFill>
                <a:highlight>
                  <a:srgbClr val="9900FF"/>
                </a:highlight>
                <a:latin typeface="Tahoma"/>
                <a:ea typeface="Tahoma"/>
                <a:cs typeface="Tahoma"/>
                <a:sym typeface="Tahoma"/>
              </a:rPr>
              <a:t>The Pearl of Kazakhstan</a:t>
            </a:r>
            <a:endParaRPr sz="2400">
              <a:solidFill>
                <a:srgbClr val="FFE5A2"/>
              </a:solidFill>
              <a:highlight>
                <a:srgbClr val="9900FF"/>
              </a:highlight>
              <a:latin typeface="Tahoma"/>
              <a:ea typeface="Tahoma"/>
              <a:cs typeface="Tahoma"/>
              <a:sym typeface="Tahoma"/>
            </a:endParaRPr>
          </a:p>
          <a:p>
            <a:pPr marL="0" lvl="0" indent="0" algn="l" rtl="0">
              <a:lnSpc>
                <a:spcPct val="90000"/>
              </a:lnSpc>
              <a:spcBef>
                <a:spcPts val="0"/>
              </a:spcBef>
              <a:spcAft>
                <a:spcPts val="0"/>
              </a:spcAft>
              <a:buSzPts val="1100"/>
              <a:buNone/>
            </a:pPr>
            <a:r>
              <a:rPr lang="en-US" sz="2400">
                <a:solidFill>
                  <a:srgbClr val="9900FF"/>
                </a:solidFill>
                <a:latin typeface="Tahoma"/>
                <a:ea typeface="Tahoma"/>
                <a:cs typeface="Tahoma"/>
                <a:sym typeface="Tahoma"/>
              </a:rPr>
              <a:t>           </a:t>
            </a:r>
            <a:r>
              <a:rPr lang="en-US" sz="1800">
                <a:solidFill>
                  <a:srgbClr val="9900FF"/>
                </a:solidFill>
                <a:latin typeface="Tahoma"/>
                <a:ea typeface="Tahoma"/>
                <a:cs typeface="Tahoma"/>
                <a:sym typeface="Tahoma"/>
              </a:rPr>
              <a:t>   </a:t>
            </a:r>
            <a:endParaRPr sz="3500"/>
          </a:p>
        </p:txBody>
      </p:sp>
      <p:pic>
        <p:nvPicPr>
          <p:cNvPr id="104" name="Google Shape;104;p27"/>
          <p:cNvPicPr preferRelativeResize="0"/>
          <p:nvPr/>
        </p:nvPicPr>
        <p:blipFill>
          <a:blip r:embed="rId3">
            <a:alphaModFix/>
          </a:blip>
          <a:stretch>
            <a:fillRect/>
          </a:stretch>
        </p:blipFill>
        <p:spPr>
          <a:xfrm flipH="1">
            <a:off x="3173550" y="824000"/>
            <a:ext cx="5539175" cy="4031326"/>
          </a:xfrm>
          <a:prstGeom prst="rect">
            <a:avLst/>
          </a:prstGeom>
          <a:noFill/>
          <a:ln>
            <a:noFill/>
          </a:ln>
        </p:spPr>
      </p:pic>
      <p:sp>
        <p:nvSpPr>
          <p:cNvPr id="105" name="Google Shape;105;p27"/>
          <p:cNvSpPr txBox="1"/>
          <p:nvPr/>
        </p:nvSpPr>
        <p:spPr>
          <a:xfrm rot="155028">
            <a:off x="3996947" y="1140210"/>
            <a:ext cx="4285657" cy="2969729"/>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None/>
            </a:pPr>
            <a:endParaRPr sz="2000" dirty="0">
              <a:solidFill>
                <a:schemeClr val="lt1"/>
              </a:solidFill>
              <a:latin typeface="Tahoma"/>
              <a:ea typeface="Tahoma"/>
              <a:cs typeface="Tahoma"/>
              <a:sym typeface="Tahoma"/>
            </a:endParaRPr>
          </a:p>
          <a:p>
            <a:pPr marL="0" lvl="0" indent="0" algn="just" rtl="0">
              <a:spcBef>
                <a:spcPts val="0"/>
              </a:spcBef>
              <a:spcAft>
                <a:spcPts val="0"/>
              </a:spcAft>
              <a:buClr>
                <a:srgbClr val="000000"/>
              </a:buClr>
              <a:buSzPts val="2000"/>
              <a:buFont typeface="Arial"/>
              <a:buNone/>
            </a:pPr>
            <a:r>
              <a:rPr lang="en-US" sz="2000" dirty="0">
                <a:solidFill>
                  <a:schemeClr val="lt1"/>
                </a:solidFill>
                <a:latin typeface="Tahoma"/>
                <a:ea typeface="Tahoma"/>
                <a:cs typeface="Tahoma"/>
                <a:sym typeface="Tahoma"/>
              </a:rPr>
              <a:t>This  myth story told us by the Kazakh myth character Aldar-</a:t>
            </a:r>
            <a:r>
              <a:rPr lang="en-US" sz="2000" dirty="0" err="1">
                <a:solidFill>
                  <a:schemeClr val="lt1"/>
                </a:solidFill>
                <a:latin typeface="Tahoma"/>
                <a:ea typeface="Tahoma"/>
                <a:cs typeface="Tahoma"/>
                <a:sym typeface="Tahoma"/>
              </a:rPr>
              <a:t>Kosse</a:t>
            </a:r>
            <a:r>
              <a:rPr lang="en-US" sz="2000" dirty="0">
                <a:solidFill>
                  <a:schemeClr val="lt1"/>
                </a:solidFill>
                <a:latin typeface="Tahoma"/>
                <a:ea typeface="Tahoma"/>
                <a:cs typeface="Tahoma"/>
                <a:sym typeface="Tahoma"/>
              </a:rPr>
              <a:t>. Have you ever heard about Aldar-</a:t>
            </a:r>
            <a:r>
              <a:rPr lang="en-US" sz="2000" dirty="0" err="1">
                <a:solidFill>
                  <a:schemeClr val="lt1"/>
                </a:solidFill>
                <a:latin typeface="Tahoma"/>
                <a:ea typeface="Tahoma"/>
                <a:cs typeface="Tahoma"/>
                <a:sym typeface="Tahoma"/>
              </a:rPr>
              <a:t>Kosse</a:t>
            </a:r>
            <a:r>
              <a:rPr lang="en-US" sz="2000" dirty="0">
                <a:solidFill>
                  <a:schemeClr val="lt1"/>
                </a:solidFill>
                <a:latin typeface="Tahoma"/>
                <a:ea typeface="Tahoma"/>
                <a:cs typeface="Tahoma"/>
                <a:sym typeface="Tahoma"/>
              </a:rPr>
              <a:t>? Yes, he is a character of funny folk stories.</a:t>
            </a:r>
            <a:endParaRPr sz="2000" dirty="0">
              <a:solidFill>
                <a:schemeClr val="lt1"/>
              </a:solidFill>
              <a:latin typeface="Tahoma"/>
              <a:ea typeface="Tahoma"/>
              <a:cs typeface="Tahoma"/>
              <a:sym typeface="Tahoma"/>
            </a:endParaRPr>
          </a:p>
          <a:p>
            <a:pPr marL="0" lvl="0" indent="0" algn="l" rtl="0">
              <a:spcBef>
                <a:spcPts val="0"/>
              </a:spcBef>
              <a:spcAft>
                <a:spcPts val="0"/>
              </a:spcAft>
              <a:buNone/>
            </a:pPr>
            <a:endParaRPr dirty="0">
              <a:latin typeface="Source Sans Pro"/>
              <a:ea typeface="Source Sans Pro"/>
              <a:cs typeface="Source Sans Pro"/>
              <a:sym typeface="Source Sans Pro"/>
            </a:endParaRPr>
          </a:p>
        </p:txBody>
      </p:sp>
      <p:pic>
        <p:nvPicPr>
          <p:cNvPr id="106" name="Google Shape;106;p27"/>
          <p:cNvPicPr preferRelativeResize="0"/>
          <p:nvPr/>
        </p:nvPicPr>
        <p:blipFill rotWithShape="1">
          <a:blip r:embed="rId4">
            <a:alphaModFix/>
          </a:blip>
          <a:srcRect l="16176" t="1279" r="15076" b="5332"/>
          <a:stretch/>
        </p:blipFill>
        <p:spPr>
          <a:xfrm>
            <a:off x="1036875" y="983775"/>
            <a:ext cx="1555350" cy="40773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
                                        </p:tgtEl>
                                        <p:attrNameLst>
                                          <p:attrName>style.visibility</p:attrName>
                                        </p:attrNameLst>
                                      </p:cBhvr>
                                      <p:to>
                                        <p:strVal val="visible"/>
                                      </p:to>
                                    </p:set>
                                    <p:animEffect transition="in" filter="fade">
                                      <p:cBhvr>
                                        <p:cTn id="7" dur="500"/>
                                        <p:tgtEl>
                                          <p:spTgt spid="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sp>
        <p:nvSpPr>
          <p:cNvPr id="370" name="Google Shape;370;p54"/>
          <p:cNvSpPr txBox="1">
            <a:spLocks noGrp="1"/>
          </p:cNvSpPr>
          <p:nvPr>
            <p:ph type="ctrTitle"/>
          </p:nvPr>
        </p:nvSpPr>
        <p:spPr>
          <a:xfrm>
            <a:off x="626400" y="354427"/>
            <a:ext cx="8220000" cy="4785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SzPts val="1100"/>
              <a:buNone/>
            </a:pPr>
            <a:r>
              <a:rPr lang="en-US" sz="1800" dirty="0">
                <a:solidFill>
                  <a:srgbClr val="9900FF"/>
                </a:solidFill>
                <a:latin typeface="Tahoma"/>
                <a:ea typeface="Tahoma"/>
                <a:cs typeface="Tahoma"/>
                <a:sym typeface="Tahoma"/>
              </a:rPr>
              <a:t>Read the third part of the text and complete the sentences. </a:t>
            </a:r>
            <a:endParaRPr sz="1800" dirty="0">
              <a:solidFill>
                <a:srgbClr val="9900FF"/>
              </a:solidFill>
              <a:latin typeface="Tahoma"/>
              <a:ea typeface="Tahoma"/>
              <a:cs typeface="Tahoma"/>
              <a:sym typeface="Tahoma"/>
            </a:endParaRPr>
          </a:p>
          <a:p>
            <a:pPr marL="0" lvl="0" indent="0" algn="l" rtl="0">
              <a:lnSpc>
                <a:spcPct val="90000"/>
              </a:lnSpc>
              <a:spcBef>
                <a:spcPts val="0"/>
              </a:spcBef>
              <a:spcAft>
                <a:spcPts val="0"/>
              </a:spcAft>
              <a:buSzPts val="1100"/>
              <a:buNone/>
            </a:pPr>
            <a:r>
              <a:rPr lang="en-US" sz="1800" dirty="0">
                <a:solidFill>
                  <a:srgbClr val="9900FF"/>
                </a:solidFill>
                <a:latin typeface="Tahoma"/>
                <a:ea typeface="Tahoma"/>
                <a:cs typeface="Tahoma"/>
                <a:sym typeface="Tahoma"/>
              </a:rPr>
              <a:t>Use </a:t>
            </a:r>
            <a:r>
              <a:rPr lang="en-US" sz="1800" i="1" dirty="0">
                <a:solidFill>
                  <a:schemeClr val="bg2"/>
                </a:solidFill>
                <a:latin typeface="Tahoma"/>
                <a:ea typeface="Tahoma"/>
                <a:cs typeface="Tahoma"/>
                <a:sym typeface="Tahoma"/>
              </a:rPr>
              <a:t>fell, landed, made, crept, were</a:t>
            </a:r>
            <a:r>
              <a:rPr lang="en-US" sz="1800" i="1" dirty="0">
                <a:solidFill>
                  <a:srgbClr val="9900FF"/>
                </a:solidFill>
                <a:latin typeface="Tahoma"/>
                <a:ea typeface="Tahoma"/>
                <a:cs typeface="Tahoma"/>
                <a:sym typeface="Tahoma"/>
              </a:rPr>
              <a:t>.</a:t>
            </a:r>
            <a:endParaRPr sz="1800" i="1" dirty="0">
              <a:solidFill>
                <a:srgbClr val="9900FF"/>
              </a:solidFill>
              <a:latin typeface="Tahoma"/>
              <a:ea typeface="Tahoma"/>
              <a:cs typeface="Tahoma"/>
              <a:sym typeface="Tahoma"/>
            </a:endParaRPr>
          </a:p>
        </p:txBody>
      </p:sp>
      <p:sp>
        <p:nvSpPr>
          <p:cNvPr id="371" name="Google Shape;371;p54"/>
          <p:cNvSpPr/>
          <p:nvPr/>
        </p:nvSpPr>
        <p:spPr>
          <a:xfrm>
            <a:off x="233916" y="1309025"/>
            <a:ext cx="5400809" cy="3279000"/>
          </a:xfrm>
          <a:prstGeom prst="roundRect">
            <a:avLst>
              <a:gd name="adj" fmla="val 16667"/>
            </a:avLst>
          </a:prstGeom>
          <a:solidFill>
            <a:srgbClr val="9900FF"/>
          </a:solidFill>
          <a:ln w="25400" cap="flat" cmpd="sng">
            <a:solidFill>
              <a:srgbClr val="40266B"/>
            </a:solidFill>
            <a:prstDash val="solid"/>
            <a:round/>
            <a:headEnd type="none" w="sm" len="sm"/>
            <a:tailEnd type="none" w="sm" len="sm"/>
          </a:ln>
        </p:spPr>
        <p:txBody>
          <a:bodyPr spcFirstLastPara="1" wrap="square" lIns="91425" tIns="45700" rIns="91425" bIns="45700" anchor="ctr" anchorCtr="0">
            <a:noAutofit/>
          </a:bodyPr>
          <a:lstStyle/>
          <a:p>
            <a:pPr marL="457200" marR="0" lvl="0" indent="-330200" algn="l" rtl="0">
              <a:lnSpc>
                <a:spcPct val="150000"/>
              </a:lnSpc>
              <a:spcBef>
                <a:spcPts val="0"/>
              </a:spcBef>
              <a:spcAft>
                <a:spcPts val="0"/>
              </a:spcAft>
              <a:buSzPts val="1600"/>
              <a:buFont typeface="Tahoma"/>
              <a:buAutoNum type="arabicPeriod"/>
            </a:pPr>
            <a:r>
              <a:rPr lang="en-US" sz="1600" i="0" u="none" strike="noStrike" cap="none" dirty="0">
                <a:solidFill>
                  <a:srgbClr val="FFFFFF"/>
                </a:solidFill>
                <a:latin typeface="Tahoma"/>
                <a:ea typeface="Tahoma"/>
                <a:cs typeface="Tahoma"/>
                <a:sym typeface="Tahoma"/>
              </a:rPr>
              <a:t>The people of Kazakhstan </a:t>
            </a:r>
            <a:r>
              <a:rPr lang="en-US" sz="2000" i="0" u="none" strike="noStrike" cap="none" dirty="0">
                <a:solidFill>
                  <a:srgbClr val="00B0F0"/>
                </a:solidFill>
                <a:latin typeface="Tahoma"/>
                <a:ea typeface="Tahoma"/>
                <a:cs typeface="Tahoma"/>
                <a:sym typeface="Tahoma"/>
              </a:rPr>
              <a:t>were</a:t>
            </a:r>
            <a:r>
              <a:rPr lang="en-US" sz="1600" i="0" u="none" strike="noStrike" cap="none" dirty="0">
                <a:solidFill>
                  <a:srgbClr val="FFFFFF"/>
                </a:solidFill>
                <a:latin typeface="Tahoma"/>
                <a:ea typeface="Tahoma"/>
                <a:cs typeface="Tahoma"/>
                <a:sym typeface="Tahoma"/>
              </a:rPr>
              <a:t> very happy.</a:t>
            </a:r>
            <a:endParaRPr sz="1600" dirty="0">
              <a:solidFill>
                <a:srgbClr val="FFFFFF"/>
              </a:solidFill>
              <a:latin typeface="Tahoma"/>
              <a:ea typeface="Tahoma"/>
              <a:cs typeface="Tahoma"/>
              <a:sym typeface="Tahoma"/>
            </a:endParaRPr>
          </a:p>
          <a:p>
            <a:pPr marL="457200" marR="0" lvl="0" indent="-330200" algn="l" rtl="0">
              <a:lnSpc>
                <a:spcPct val="150000"/>
              </a:lnSpc>
              <a:spcBef>
                <a:spcPts val="0"/>
              </a:spcBef>
              <a:spcAft>
                <a:spcPts val="0"/>
              </a:spcAft>
              <a:buSzPts val="1600"/>
              <a:buFont typeface="Tahoma"/>
              <a:buAutoNum type="arabicPeriod"/>
            </a:pPr>
            <a:r>
              <a:rPr lang="en-US" sz="1600" i="0" u="none" strike="noStrike" cap="none" dirty="0">
                <a:solidFill>
                  <a:srgbClr val="FFFFFF"/>
                </a:solidFill>
                <a:latin typeface="Tahoma"/>
                <a:ea typeface="Tahoma"/>
                <a:cs typeface="Tahoma"/>
                <a:sym typeface="Tahoma"/>
              </a:rPr>
              <a:t>Aldar- </a:t>
            </a:r>
            <a:r>
              <a:rPr lang="en-US" sz="1600" i="0" u="none" strike="noStrike" cap="none" dirty="0" err="1">
                <a:solidFill>
                  <a:srgbClr val="FFFFFF"/>
                </a:solidFill>
                <a:latin typeface="Tahoma"/>
                <a:ea typeface="Tahoma"/>
                <a:cs typeface="Tahoma"/>
                <a:sym typeface="Tahoma"/>
              </a:rPr>
              <a:t>Kosse</a:t>
            </a:r>
            <a:r>
              <a:rPr lang="en-US" sz="1600" i="0" u="none" strike="noStrike" cap="none" dirty="0">
                <a:solidFill>
                  <a:srgbClr val="FFFFFF"/>
                </a:solidFill>
                <a:latin typeface="Tahoma"/>
                <a:ea typeface="Tahoma"/>
                <a:cs typeface="Tahoma"/>
                <a:sym typeface="Tahoma"/>
              </a:rPr>
              <a:t> </a:t>
            </a:r>
            <a:r>
              <a:rPr lang="en-US" sz="2000" i="0" u="none" strike="noStrike" cap="none" dirty="0">
                <a:solidFill>
                  <a:srgbClr val="00B0F0"/>
                </a:solidFill>
                <a:latin typeface="Tahoma"/>
                <a:ea typeface="Tahoma"/>
                <a:cs typeface="Tahoma"/>
                <a:sym typeface="Tahoma"/>
              </a:rPr>
              <a:t>made</a:t>
            </a:r>
            <a:r>
              <a:rPr lang="en-US" sz="1600" i="0" u="none" strike="noStrike" cap="none" dirty="0">
                <a:solidFill>
                  <a:srgbClr val="FFFFFF"/>
                </a:solidFill>
                <a:latin typeface="Tahoma"/>
                <a:ea typeface="Tahoma"/>
                <a:cs typeface="Tahoma"/>
                <a:sym typeface="Tahoma"/>
              </a:rPr>
              <a:t> a hole in a sack.</a:t>
            </a:r>
            <a:endParaRPr sz="1600" dirty="0">
              <a:solidFill>
                <a:srgbClr val="FFFFFF"/>
              </a:solidFill>
              <a:latin typeface="Tahoma"/>
              <a:ea typeface="Tahoma"/>
              <a:cs typeface="Tahoma"/>
              <a:sym typeface="Tahoma"/>
            </a:endParaRPr>
          </a:p>
          <a:p>
            <a:pPr marL="457200" marR="0" lvl="0" indent="-330200" algn="l" rtl="0">
              <a:lnSpc>
                <a:spcPct val="150000"/>
              </a:lnSpc>
              <a:spcBef>
                <a:spcPts val="0"/>
              </a:spcBef>
              <a:spcAft>
                <a:spcPts val="0"/>
              </a:spcAft>
              <a:buSzPts val="1600"/>
              <a:buFont typeface="Tahoma"/>
              <a:buAutoNum type="arabicPeriod"/>
            </a:pPr>
            <a:r>
              <a:rPr lang="en-US" sz="1600" i="0" u="none" strike="noStrike" cap="none" dirty="0">
                <a:solidFill>
                  <a:srgbClr val="FFFFFF"/>
                </a:solidFill>
                <a:latin typeface="Tahoma"/>
                <a:ea typeface="Tahoma"/>
                <a:cs typeface="Tahoma"/>
                <a:sym typeface="Tahoma"/>
              </a:rPr>
              <a:t>Mountains, rivers, animals </a:t>
            </a:r>
            <a:r>
              <a:rPr lang="en-US" sz="2000" i="0" u="none" strike="noStrike" cap="none" dirty="0">
                <a:solidFill>
                  <a:srgbClr val="00B0F0"/>
                </a:solidFill>
                <a:latin typeface="Tahoma"/>
                <a:ea typeface="Tahoma"/>
                <a:cs typeface="Tahoma"/>
                <a:sym typeface="Tahoma"/>
              </a:rPr>
              <a:t>landed</a:t>
            </a:r>
            <a:r>
              <a:rPr lang="en-US" sz="1600" i="0" u="none" strike="noStrike" cap="none" dirty="0">
                <a:solidFill>
                  <a:srgbClr val="FFFFFF"/>
                </a:solidFill>
                <a:latin typeface="Tahoma"/>
                <a:ea typeface="Tahoma"/>
                <a:cs typeface="Tahoma"/>
                <a:sym typeface="Tahoma"/>
              </a:rPr>
              <a:t> in the middle of Kazakhstan.</a:t>
            </a:r>
            <a:endParaRPr sz="1600" dirty="0">
              <a:latin typeface="Tahoma"/>
              <a:ea typeface="Tahoma"/>
              <a:cs typeface="Tahoma"/>
              <a:sym typeface="Tahoma"/>
            </a:endParaRPr>
          </a:p>
          <a:p>
            <a:pPr marL="457200" marR="0" lvl="0" indent="-330200" algn="l" rtl="0">
              <a:lnSpc>
                <a:spcPct val="150000"/>
              </a:lnSpc>
              <a:spcBef>
                <a:spcPts val="0"/>
              </a:spcBef>
              <a:spcAft>
                <a:spcPts val="0"/>
              </a:spcAft>
              <a:buSzPts val="1600"/>
              <a:buFont typeface="Tahoma"/>
              <a:buAutoNum type="arabicPeriod"/>
            </a:pPr>
            <a:r>
              <a:rPr lang="en-US" sz="1600" i="0" u="none" strike="noStrike" cap="none" dirty="0">
                <a:solidFill>
                  <a:srgbClr val="FFFFFF"/>
                </a:solidFill>
                <a:latin typeface="Tahoma"/>
                <a:ea typeface="Tahoma"/>
                <a:cs typeface="Tahoma"/>
                <a:sym typeface="Tahoma"/>
              </a:rPr>
              <a:t>Aldar-</a:t>
            </a:r>
            <a:r>
              <a:rPr lang="en-US" sz="1600" i="0" u="none" strike="noStrike" cap="none" dirty="0" err="1">
                <a:solidFill>
                  <a:srgbClr val="FFFFFF"/>
                </a:solidFill>
                <a:latin typeface="Tahoma"/>
                <a:ea typeface="Tahoma"/>
                <a:cs typeface="Tahoma"/>
                <a:sym typeface="Tahoma"/>
              </a:rPr>
              <a:t>Kosse</a:t>
            </a:r>
            <a:r>
              <a:rPr lang="en-US" sz="1600" i="0" u="none" strike="noStrike" cap="none" dirty="0">
                <a:solidFill>
                  <a:srgbClr val="FFFFFF"/>
                </a:solidFill>
                <a:latin typeface="Tahoma"/>
                <a:ea typeface="Tahoma"/>
                <a:cs typeface="Tahoma"/>
                <a:sym typeface="Tahoma"/>
              </a:rPr>
              <a:t> </a:t>
            </a:r>
            <a:r>
              <a:rPr lang="en-US" sz="2000" i="0" u="none" strike="noStrike" cap="none" dirty="0">
                <a:solidFill>
                  <a:srgbClr val="00B0F0"/>
                </a:solidFill>
                <a:latin typeface="Tahoma"/>
                <a:ea typeface="Tahoma"/>
                <a:cs typeface="Tahoma"/>
                <a:sym typeface="Tahoma"/>
              </a:rPr>
              <a:t>crept up</a:t>
            </a:r>
            <a:r>
              <a:rPr lang="en-US" sz="2000" i="0" u="none" strike="noStrike" cap="none" dirty="0">
                <a:solidFill>
                  <a:srgbClr val="EE6402"/>
                </a:solidFill>
                <a:latin typeface="Tahoma"/>
                <a:ea typeface="Tahoma"/>
                <a:cs typeface="Tahoma"/>
                <a:sym typeface="Tahoma"/>
              </a:rPr>
              <a:t> </a:t>
            </a:r>
            <a:r>
              <a:rPr lang="en-US" sz="1600" i="0" u="none" strike="noStrike" cap="none" dirty="0">
                <a:solidFill>
                  <a:srgbClr val="FFFFFF"/>
                </a:solidFill>
                <a:latin typeface="Tahoma"/>
                <a:ea typeface="Tahoma"/>
                <a:cs typeface="Tahoma"/>
                <a:sym typeface="Tahoma"/>
              </a:rPr>
              <a:t>to the sack of the Creator.</a:t>
            </a:r>
            <a:endParaRPr sz="1600" dirty="0">
              <a:latin typeface="Tahoma"/>
              <a:ea typeface="Tahoma"/>
              <a:cs typeface="Tahoma"/>
              <a:sym typeface="Tahoma"/>
            </a:endParaRPr>
          </a:p>
          <a:p>
            <a:pPr marL="457200" marR="0" lvl="0" indent="-330200" algn="l" rtl="0">
              <a:lnSpc>
                <a:spcPct val="150000"/>
              </a:lnSpc>
              <a:spcBef>
                <a:spcPts val="0"/>
              </a:spcBef>
              <a:spcAft>
                <a:spcPts val="0"/>
              </a:spcAft>
              <a:buSzPts val="1600"/>
              <a:buFont typeface="Tahoma"/>
              <a:buAutoNum type="arabicPeriod"/>
            </a:pPr>
            <a:r>
              <a:rPr lang="en-US" sz="1600" i="0" u="none" strike="noStrike" cap="none" dirty="0">
                <a:solidFill>
                  <a:srgbClr val="FFFFFF"/>
                </a:solidFill>
                <a:latin typeface="Tahoma"/>
                <a:ea typeface="Tahoma"/>
                <a:cs typeface="Tahoma"/>
                <a:sym typeface="Tahoma"/>
              </a:rPr>
              <a:t>The rest of the treasures </a:t>
            </a:r>
            <a:r>
              <a:rPr lang="en-US" sz="2000" i="0" u="none" strike="noStrike" cap="none" dirty="0">
                <a:solidFill>
                  <a:srgbClr val="00B0F0"/>
                </a:solidFill>
                <a:latin typeface="Tahoma"/>
                <a:ea typeface="Tahoma"/>
                <a:cs typeface="Tahoma"/>
                <a:sym typeface="Tahoma"/>
              </a:rPr>
              <a:t>fell out </a:t>
            </a:r>
            <a:r>
              <a:rPr lang="en-US" sz="1600" i="0" u="none" strike="noStrike" cap="none" dirty="0">
                <a:solidFill>
                  <a:srgbClr val="FFFFFF"/>
                </a:solidFill>
                <a:latin typeface="Tahoma"/>
                <a:ea typeface="Tahoma"/>
                <a:cs typeface="Tahoma"/>
                <a:sym typeface="Tahoma"/>
              </a:rPr>
              <a:t>on the land.</a:t>
            </a:r>
            <a:endParaRPr sz="1600" i="0" u="none" strike="noStrike" cap="none" dirty="0">
              <a:solidFill>
                <a:srgbClr val="FFFFFF"/>
              </a:solidFill>
              <a:latin typeface="Tahoma"/>
              <a:ea typeface="Tahoma"/>
              <a:cs typeface="Tahoma"/>
              <a:sym typeface="Tahoma"/>
            </a:endParaRPr>
          </a:p>
        </p:txBody>
      </p:sp>
      <p:pic>
        <p:nvPicPr>
          <p:cNvPr id="372" name="Google Shape;372;p54"/>
          <p:cNvPicPr preferRelativeResize="0"/>
          <p:nvPr/>
        </p:nvPicPr>
        <p:blipFill>
          <a:blip r:embed="rId3">
            <a:alphaModFix/>
          </a:blip>
          <a:stretch>
            <a:fillRect/>
          </a:stretch>
        </p:blipFill>
        <p:spPr>
          <a:xfrm>
            <a:off x="5787125" y="985327"/>
            <a:ext cx="2834085" cy="4005774"/>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p35"/>
          <p:cNvSpPr txBox="1"/>
          <p:nvPr/>
        </p:nvSpPr>
        <p:spPr>
          <a:xfrm>
            <a:off x="473875" y="3118602"/>
            <a:ext cx="6359316" cy="1084801"/>
          </a:xfrm>
          <a:prstGeom prst="rect">
            <a:avLst/>
          </a:prstGeom>
          <a:noFill/>
          <a:ln>
            <a:noFill/>
          </a:ln>
        </p:spPr>
        <p:txBody>
          <a:bodyPr spcFirstLastPara="1" wrap="square" lIns="91425" tIns="91425" rIns="91425" bIns="91425" anchor="t" anchorCtr="0">
            <a:noAutofit/>
          </a:bodyPr>
          <a:lstStyle/>
          <a:p>
            <a:pPr marL="457200" marR="0" lvl="0" indent="0" algn="ctr" rtl="0">
              <a:lnSpc>
                <a:spcPct val="100000"/>
              </a:lnSpc>
              <a:spcBef>
                <a:spcPts val="0"/>
              </a:spcBef>
              <a:spcAft>
                <a:spcPts val="0"/>
              </a:spcAft>
              <a:buClr>
                <a:srgbClr val="000000"/>
              </a:buClr>
              <a:buSzPts val="3300"/>
              <a:buFont typeface="Arial"/>
              <a:buNone/>
            </a:pPr>
            <a:r>
              <a:rPr lang="en-US" sz="3200" b="1" i="0" u="none" strike="noStrike" cap="none" dirty="0">
                <a:solidFill>
                  <a:srgbClr val="0000FF"/>
                </a:solidFill>
                <a:latin typeface="Tahoma"/>
                <a:ea typeface="Tahoma"/>
                <a:cs typeface="Tahoma"/>
                <a:sym typeface="Tahoma"/>
              </a:rPr>
              <a:t>Part 2.</a:t>
            </a:r>
            <a:endParaRPr sz="3200" b="1" i="0" u="none" strike="noStrike" cap="none" dirty="0">
              <a:solidFill>
                <a:srgbClr val="0000FF"/>
              </a:solidFill>
              <a:latin typeface="Tahoma"/>
              <a:ea typeface="Tahoma"/>
              <a:cs typeface="Tahoma"/>
              <a:sym typeface="Tahoma"/>
            </a:endParaRPr>
          </a:p>
        </p:txBody>
      </p:sp>
      <p:sp>
        <p:nvSpPr>
          <p:cNvPr id="183" name="Google Shape;183;p35"/>
          <p:cNvSpPr txBox="1"/>
          <p:nvPr/>
        </p:nvSpPr>
        <p:spPr>
          <a:xfrm>
            <a:off x="150075" y="136425"/>
            <a:ext cx="5075400" cy="6138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US" sz="2400" b="1">
                <a:solidFill>
                  <a:srgbClr val="FFE5A2"/>
                </a:solidFill>
                <a:highlight>
                  <a:srgbClr val="9900FF"/>
                </a:highlight>
                <a:latin typeface="Tahoma"/>
                <a:ea typeface="Tahoma"/>
                <a:cs typeface="Tahoma"/>
                <a:sym typeface="Tahoma"/>
              </a:rPr>
              <a:t>The Pearl of Kazakhstan</a:t>
            </a:r>
            <a:endParaRPr>
              <a:latin typeface="Source Sans Pro"/>
              <a:ea typeface="Source Sans Pro"/>
              <a:cs typeface="Source Sans Pro"/>
              <a:sym typeface="Source Sans Pro"/>
            </a:endParaRPr>
          </a:p>
        </p:txBody>
      </p:sp>
      <p:sp>
        <p:nvSpPr>
          <p:cNvPr id="184" name="Google Shape;184;p35"/>
          <p:cNvSpPr/>
          <p:nvPr/>
        </p:nvSpPr>
        <p:spPr>
          <a:xfrm>
            <a:off x="1085425" y="1282649"/>
            <a:ext cx="4938900" cy="1303527"/>
          </a:xfrm>
          <a:prstGeom prst="flowChartAlternateProcess">
            <a:avLst/>
          </a:prstGeom>
          <a:solidFill>
            <a:srgbClr val="9900FF"/>
          </a:solidFill>
          <a:ln w="9525" cap="flat" cmpd="sng">
            <a:solidFill>
              <a:srgbClr val="9900FF"/>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5" name="Google Shape;185;p35"/>
          <p:cNvSpPr/>
          <p:nvPr/>
        </p:nvSpPr>
        <p:spPr>
          <a:xfrm>
            <a:off x="1214250" y="1282650"/>
            <a:ext cx="4665900" cy="913800"/>
          </a:xfrm>
          <a:prstGeom prst="rect">
            <a:avLst/>
          </a:prstGeom>
          <a:noFill/>
          <a:ln>
            <a:noFill/>
          </a:ln>
        </p:spPr>
        <p:txBody>
          <a:bodyPr spcFirstLastPara="1" wrap="square" lIns="68575" tIns="34275" rIns="68575" bIns="34275" anchor="t" anchorCtr="0">
            <a:noAutofit/>
          </a:bodyPr>
          <a:lstStyle/>
          <a:p>
            <a:pPr marL="457200" lvl="0" algn="ctr">
              <a:buSzPts val="3300"/>
            </a:pPr>
            <a:r>
              <a:rPr lang="en-US" sz="2400" dirty="0">
                <a:latin typeface="Times New Roman" panose="02020603050405020304" pitchFamily="18" charset="0"/>
                <a:cs typeface="Times New Roman" panose="02020603050405020304" pitchFamily="18" charset="0"/>
              </a:rPr>
              <a:t>Aldar-</a:t>
            </a:r>
            <a:r>
              <a:rPr lang="en-US" sz="2400" dirty="0" err="1">
                <a:latin typeface="Times New Roman" panose="02020603050405020304" pitchFamily="18" charset="0"/>
                <a:cs typeface="Times New Roman" panose="02020603050405020304" pitchFamily="18" charset="0"/>
              </a:rPr>
              <a:t>Kosse</a:t>
            </a:r>
            <a:r>
              <a:rPr lang="en-US" sz="2400" dirty="0">
                <a:latin typeface="Times New Roman" panose="02020603050405020304" pitchFamily="18" charset="0"/>
                <a:cs typeface="Times New Roman" panose="02020603050405020304" pitchFamily="18" charset="0"/>
              </a:rPr>
              <a:t> noticed the place where the Creator all the nature wealth keeps.</a:t>
            </a:r>
            <a:endParaRPr sz="2400" i="0" u="none" strike="noStrike" cap="none" dirty="0">
              <a:solidFill>
                <a:srgbClr val="FFFFFF"/>
              </a:solidFill>
              <a:latin typeface="Tahoma"/>
              <a:ea typeface="Tahoma"/>
              <a:cs typeface="Tahoma"/>
              <a:sym typeface="Tahoma"/>
            </a:endParaRPr>
          </a:p>
        </p:txBody>
      </p:sp>
      <p:pic>
        <p:nvPicPr>
          <p:cNvPr id="186" name="Google Shape;186;p35"/>
          <p:cNvPicPr preferRelativeResize="0"/>
          <p:nvPr/>
        </p:nvPicPr>
        <p:blipFill>
          <a:blip r:embed="rId3">
            <a:alphaModFix/>
          </a:blip>
          <a:stretch>
            <a:fillRect/>
          </a:stretch>
        </p:blipFill>
        <p:spPr>
          <a:xfrm>
            <a:off x="6203175" y="1282650"/>
            <a:ext cx="2814875" cy="2809245"/>
          </a:xfrm>
          <a:prstGeom prst="rect">
            <a:avLst/>
          </a:prstGeom>
          <a:noFill/>
          <a:ln>
            <a:noFill/>
          </a:ln>
        </p:spPr>
      </p:pic>
    </p:spTree>
    <p:extLst>
      <p:ext uri="{BB962C8B-B14F-4D97-AF65-F5344CB8AC3E}">
        <p14:creationId xmlns:p14="http://schemas.microsoft.com/office/powerpoint/2010/main" val="3730417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82"/>
                                        </p:tgtEl>
                                        <p:attrNameLst>
                                          <p:attrName>style.visibility</p:attrName>
                                        </p:attrNameLst>
                                      </p:cBhvr>
                                      <p:to>
                                        <p:strVal val="visible"/>
                                      </p:to>
                                    </p:set>
                                    <p:anim calcmode="lin" valueType="num">
                                      <p:cBhvr additive="base">
                                        <p:cTn id="7" dur="1000"/>
                                        <p:tgtEl>
                                          <p:spTgt spid="182"/>
                                        </p:tgtEl>
                                        <p:attrNameLst>
                                          <p:attrName>ppt_w</p:attrName>
                                        </p:attrNameLst>
                                      </p:cBhvr>
                                      <p:tavLst>
                                        <p:tav tm="0">
                                          <p:val>
                                            <p:strVal val="0"/>
                                          </p:val>
                                        </p:tav>
                                        <p:tav tm="100000">
                                          <p:val>
                                            <p:strVal val="#ppt_w"/>
                                          </p:val>
                                        </p:tav>
                                      </p:tavLst>
                                    </p:anim>
                                    <p:anim calcmode="lin" valueType="num">
                                      <p:cBhvr additive="base">
                                        <p:cTn id="8" dur="1000"/>
                                        <p:tgtEl>
                                          <p:spTgt spid="182"/>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36"/>
          <p:cNvSpPr txBox="1"/>
          <p:nvPr/>
        </p:nvSpPr>
        <p:spPr>
          <a:xfrm>
            <a:off x="955025" y="2797275"/>
            <a:ext cx="4852500" cy="1063575"/>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3300"/>
              <a:buFont typeface="Arial"/>
              <a:buNone/>
            </a:pPr>
            <a:r>
              <a:rPr lang="en-US" sz="3200" b="1" i="0" u="none" strike="noStrike" cap="none" dirty="0">
                <a:solidFill>
                  <a:srgbClr val="0000FF"/>
                </a:solidFill>
                <a:latin typeface="Tahoma"/>
                <a:ea typeface="Tahoma"/>
                <a:cs typeface="Tahoma"/>
                <a:sym typeface="Tahoma"/>
              </a:rPr>
              <a:t>Part 3. </a:t>
            </a:r>
            <a:endParaRPr sz="3200" b="1" i="0" u="none" strike="noStrike" cap="none" dirty="0">
              <a:solidFill>
                <a:srgbClr val="0000FF"/>
              </a:solidFill>
              <a:latin typeface="Tahoma"/>
              <a:ea typeface="Tahoma"/>
              <a:cs typeface="Tahoma"/>
              <a:sym typeface="Tahoma"/>
            </a:endParaRPr>
          </a:p>
        </p:txBody>
      </p:sp>
      <p:sp>
        <p:nvSpPr>
          <p:cNvPr id="192" name="Google Shape;192;p36"/>
          <p:cNvSpPr txBox="1"/>
          <p:nvPr/>
        </p:nvSpPr>
        <p:spPr>
          <a:xfrm>
            <a:off x="150075" y="136425"/>
            <a:ext cx="5075400" cy="6138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US" sz="2400" b="1">
                <a:solidFill>
                  <a:srgbClr val="FFE5A2"/>
                </a:solidFill>
                <a:highlight>
                  <a:srgbClr val="9900FF"/>
                </a:highlight>
                <a:latin typeface="Tahoma"/>
                <a:ea typeface="Tahoma"/>
                <a:cs typeface="Tahoma"/>
                <a:sym typeface="Tahoma"/>
              </a:rPr>
              <a:t>The Pearl of Kazakhstan</a:t>
            </a:r>
            <a:endParaRPr>
              <a:latin typeface="Source Sans Pro"/>
              <a:ea typeface="Source Sans Pro"/>
              <a:cs typeface="Source Sans Pro"/>
              <a:sym typeface="Source Sans Pro"/>
            </a:endParaRPr>
          </a:p>
        </p:txBody>
      </p:sp>
      <p:sp>
        <p:nvSpPr>
          <p:cNvPr id="193" name="Google Shape;193;p36"/>
          <p:cNvSpPr/>
          <p:nvPr/>
        </p:nvSpPr>
        <p:spPr>
          <a:xfrm>
            <a:off x="1085425" y="1282650"/>
            <a:ext cx="4938900" cy="1226634"/>
          </a:xfrm>
          <a:prstGeom prst="flowChartAlternateProcess">
            <a:avLst/>
          </a:prstGeom>
          <a:solidFill>
            <a:srgbClr val="9900FF"/>
          </a:solidFill>
          <a:ln w="9525" cap="flat" cmpd="sng">
            <a:solidFill>
              <a:srgbClr val="9900FF"/>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4" name="Google Shape;194;p36"/>
          <p:cNvSpPr/>
          <p:nvPr/>
        </p:nvSpPr>
        <p:spPr>
          <a:xfrm>
            <a:off x="1171225" y="1396688"/>
            <a:ext cx="4767300" cy="1175062"/>
          </a:xfrm>
          <a:prstGeom prst="rect">
            <a:avLst/>
          </a:prstGeom>
          <a:noFill/>
          <a:ln>
            <a:noFill/>
          </a:ln>
        </p:spPr>
        <p:txBody>
          <a:bodyPr spcFirstLastPara="1" wrap="square" lIns="68575" tIns="34275" rIns="68575" bIns="34275" anchor="t" anchorCtr="0">
            <a:noAutofit/>
          </a:bodyPr>
          <a:lstStyle/>
          <a:p>
            <a:pPr lvl="0" algn="ctr">
              <a:buSzPts val="3300"/>
            </a:pPr>
            <a:r>
              <a:rPr lang="en-US" sz="2400" dirty="0">
                <a:latin typeface="Times New Roman" panose="02020603050405020304" pitchFamily="18" charset="0"/>
                <a:cs typeface="Times New Roman" panose="02020603050405020304" pitchFamily="18" charset="0"/>
              </a:rPr>
              <a:t>The empty steppe covered with the nature treasures fell out from a sack.</a:t>
            </a:r>
            <a:endParaRPr sz="2400" i="0" u="none" strike="noStrike" cap="none" dirty="0">
              <a:solidFill>
                <a:srgbClr val="FFFFFF"/>
              </a:solidFill>
              <a:latin typeface="Tahoma"/>
              <a:ea typeface="Tahoma"/>
              <a:cs typeface="Tahoma"/>
              <a:sym typeface="Tahoma"/>
            </a:endParaRPr>
          </a:p>
        </p:txBody>
      </p:sp>
      <p:pic>
        <p:nvPicPr>
          <p:cNvPr id="195" name="Google Shape;195;p36"/>
          <p:cNvPicPr preferRelativeResize="0"/>
          <p:nvPr/>
        </p:nvPicPr>
        <p:blipFill>
          <a:blip r:embed="rId3">
            <a:alphaModFix/>
          </a:blip>
          <a:stretch>
            <a:fillRect/>
          </a:stretch>
        </p:blipFill>
        <p:spPr>
          <a:xfrm>
            <a:off x="6123825" y="696300"/>
            <a:ext cx="2814875" cy="4094364"/>
          </a:xfrm>
          <a:prstGeom prst="rect">
            <a:avLst/>
          </a:prstGeom>
          <a:noFill/>
          <a:ln>
            <a:noFill/>
          </a:ln>
        </p:spPr>
      </p:pic>
    </p:spTree>
    <p:extLst>
      <p:ext uri="{BB962C8B-B14F-4D97-AF65-F5344CB8AC3E}">
        <p14:creationId xmlns:p14="http://schemas.microsoft.com/office/powerpoint/2010/main" val="2411055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91"/>
                                        </p:tgtEl>
                                        <p:attrNameLst>
                                          <p:attrName>style.visibility</p:attrName>
                                        </p:attrNameLst>
                                      </p:cBhvr>
                                      <p:to>
                                        <p:strVal val="visible"/>
                                      </p:to>
                                    </p:set>
                                    <p:anim calcmode="lin" valueType="num">
                                      <p:cBhvr additive="base">
                                        <p:cTn id="7" dur="1000"/>
                                        <p:tgtEl>
                                          <p:spTgt spid="191"/>
                                        </p:tgtEl>
                                        <p:attrNameLst>
                                          <p:attrName>ppt_w</p:attrName>
                                        </p:attrNameLst>
                                      </p:cBhvr>
                                      <p:tavLst>
                                        <p:tav tm="0">
                                          <p:val>
                                            <p:strVal val="0"/>
                                          </p:val>
                                        </p:tav>
                                        <p:tav tm="100000">
                                          <p:val>
                                            <p:strVal val="#ppt_w"/>
                                          </p:val>
                                        </p:tav>
                                      </p:tavLst>
                                    </p:anim>
                                    <p:anim calcmode="lin" valueType="num">
                                      <p:cBhvr additive="base">
                                        <p:cTn id="8" dur="1000"/>
                                        <p:tgtEl>
                                          <p:spTgt spid="191"/>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p37"/>
          <p:cNvSpPr txBox="1"/>
          <p:nvPr/>
        </p:nvSpPr>
        <p:spPr>
          <a:xfrm>
            <a:off x="255181" y="3033823"/>
            <a:ext cx="5935169" cy="904653"/>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3300"/>
              <a:buFont typeface="Arial"/>
              <a:buNone/>
            </a:pPr>
            <a:r>
              <a:rPr lang="en-US" sz="3200" b="1" i="0" u="none" strike="noStrike" cap="none" dirty="0">
                <a:solidFill>
                  <a:srgbClr val="0000FF"/>
                </a:solidFill>
                <a:latin typeface="Tahoma"/>
                <a:ea typeface="Tahoma"/>
                <a:cs typeface="Tahoma"/>
                <a:sym typeface="Tahoma"/>
              </a:rPr>
              <a:t>Part 1.</a:t>
            </a:r>
            <a:endParaRPr sz="3200" b="1" i="0" u="none" strike="noStrike" cap="none" dirty="0">
              <a:solidFill>
                <a:srgbClr val="0000FF"/>
              </a:solidFill>
              <a:latin typeface="Tahoma"/>
              <a:ea typeface="Tahoma"/>
              <a:cs typeface="Tahoma"/>
              <a:sym typeface="Tahoma"/>
            </a:endParaRPr>
          </a:p>
        </p:txBody>
      </p:sp>
      <p:sp>
        <p:nvSpPr>
          <p:cNvPr id="201" name="Google Shape;201;p37"/>
          <p:cNvSpPr txBox="1"/>
          <p:nvPr/>
        </p:nvSpPr>
        <p:spPr>
          <a:xfrm>
            <a:off x="150075" y="136425"/>
            <a:ext cx="5075400" cy="6138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US" sz="2400" b="1">
                <a:solidFill>
                  <a:srgbClr val="FFE5A2"/>
                </a:solidFill>
                <a:highlight>
                  <a:srgbClr val="9900FF"/>
                </a:highlight>
                <a:latin typeface="Tahoma"/>
                <a:ea typeface="Tahoma"/>
                <a:cs typeface="Tahoma"/>
                <a:sym typeface="Tahoma"/>
              </a:rPr>
              <a:t>The Pearl of Kazakhstan</a:t>
            </a:r>
            <a:endParaRPr>
              <a:latin typeface="Source Sans Pro"/>
              <a:ea typeface="Source Sans Pro"/>
              <a:cs typeface="Source Sans Pro"/>
              <a:sym typeface="Source Sans Pro"/>
            </a:endParaRPr>
          </a:p>
        </p:txBody>
      </p:sp>
      <p:sp>
        <p:nvSpPr>
          <p:cNvPr id="202" name="Google Shape;202;p37"/>
          <p:cNvSpPr/>
          <p:nvPr/>
        </p:nvSpPr>
        <p:spPr>
          <a:xfrm>
            <a:off x="1085424" y="1282650"/>
            <a:ext cx="5201961" cy="1354224"/>
          </a:xfrm>
          <a:prstGeom prst="flowChartAlternateProcess">
            <a:avLst/>
          </a:prstGeom>
          <a:solidFill>
            <a:srgbClr val="9900FF"/>
          </a:solidFill>
          <a:ln w="9525" cap="flat" cmpd="sng">
            <a:solidFill>
              <a:srgbClr val="9900FF"/>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3" name="Google Shape;203;p37"/>
          <p:cNvSpPr/>
          <p:nvPr/>
        </p:nvSpPr>
        <p:spPr>
          <a:xfrm>
            <a:off x="1085426" y="1441597"/>
            <a:ext cx="4938900" cy="1195277"/>
          </a:xfrm>
          <a:prstGeom prst="rect">
            <a:avLst/>
          </a:prstGeom>
          <a:noFill/>
          <a:ln>
            <a:noFill/>
          </a:ln>
        </p:spPr>
        <p:txBody>
          <a:bodyPr spcFirstLastPara="1" wrap="square" lIns="68575" tIns="34275" rIns="68575" bIns="34275" anchor="t" anchorCtr="0">
            <a:noAutofit/>
          </a:bodyPr>
          <a:lstStyle/>
          <a:p>
            <a:pPr lvl="0" algn="ctr">
              <a:buSzPts val="3300"/>
            </a:pPr>
            <a:r>
              <a:rPr lang="en-US" sz="2400" dirty="0">
                <a:latin typeface="Times New Roman" panose="02020603050405020304" pitchFamily="18" charset="0"/>
                <a:cs typeface="Times New Roman" panose="02020603050405020304" pitchFamily="18" charset="0"/>
              </a:rPr>
              <a:t>There weren’t any mountains, forests, lakes, wild animals and fish Creator left the Kazakh people.</a:t>
            </a:r>
            <a:br>
              <a:rPr lang="en-US" sz="2400" dirty="0">
                <a:latin typeface="Times New Roman" panose="02020603050405020304" pitchFamily="18" charset="0"/>
                <a:cs typeface="Times New Roman" panose="02020603050405020304" pitchFamily="18" charset="0"/>
              </a:rPr>
            </a:br>
            <a:endParaRPr sz="2400" i="0" u="none" strike="noStrike" cap="none" dirty="0">
              <a:solidFill>
                <a:srgbClr val="FFFFFF"/>
              </a:solidFill>
              <a:latin typeface="Tahoma"/>
              <a:ea typeface="Tahoma"/>
              <a:cs typeface="Tahoma"/>
              <a:sym typeface="Tahoma"/>
            </a:endParaRPr>
          </a:p>
        </p:txBody>
      </p:sp>
      <p:pic>
        <p:nvPicPr>
          <p:cNvPr id="204" name="Google Shape;204;p37"/>
          <p:cNvPicPr preferRelativeResize="0"/>
          <p:nvPr/>
        </p:nvPicPr>
        <p:blipFill>
          <a:blip r:embed="rId3">
            <a:alphaModFix/>
          </a:blip>
          <a:stretch>
            <a:fillRect/>
          </a:stretch>
        </p:blipFill>
        <p:spPr>
          <a:xfrm>
            <a:off x="6190350" y="954000"/>
            <a:ext cx="2814875" cy="3235488"/>
          </a:xfrm>
          <a:prstGeom prst="rect">
            <a:avLst/>
          </a:prstGeom>
          <a:noFill/>
          <a:ln>
            <a:noFill/>
          </a:ln>
        </p:spPr>
      </p:pic>
    </p:spTree>
    <p:extLst>
      <p:ext uri="{BB962C8B-B14F-4D97-AF65-F5344CB8AC3E}">
        <p14:creationId xmlns:p14="http://schemas.microsoft.com/office/powerpoint/2010/main" val="531301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200"/>
                                        </p:tgtEl>
                                        <p:attrNameLst>
                                          <p:attrName>style.visibility</p:attrName>
                                        </p:attrNameLst>
                                      </p:cBhvr>
                                      <p:to>
                                        <p:strVal val="visible"/>
                                      </p:to>
                                    </p:set>
                                    <p:anim calcmode="lin" valueType="num">
                                      <p:cBhvr additive="base">
                                        <p:cTn id="7" dur="1000"/>
                                        <p:tgtEl>
                                          <p:spTgt spid="200"/>
                                        </p:tgtEl>
                                        <p:attrNameLst>
                                          <p:attrName>ppt_w</p:attrName>
                                        </p:attrNameLst>
                                      </p:cBhvr>
                                      <p:tavLst>
                                        <p:tav tm="0">
                                          <p:val>
                                            <p:strVal val="0"/>
                                          </p:val>
                                        </p:tav>
                                        <p:tav tm="100000">
                                          <p:val>
                                            <p:strVal val="#ppt_w"/>
                                          </p:val>
                                        </p:tav>
                                      </p:tavLst>
                                    </p:anim>
                                    <p:anim calcmode="lin" valueType="num">
                                      <p:cBhvr additive="base">
                                        <p:cTn id="8" dur="1000"/>
                                        <p:tgtEl>
                                          <p:spTgt spid="200"/>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sp>
        <p:nvSpPr>
          <p:cNvPr id="382" name="Google Shape;382;p56"/>
          <p:cNvSpPr/>
          <p:nvPr/>
        </p:nvSpPr>
        <p:spPr>
          <a:xfrm>
            <a:off x="3029077" y="505656"/>
            <a:ext cx="3516024" cy="1127700"/>
          </a:xfrm>
          <a:prstGeom prst="rect">
            <a:avLst/>
          </a:prstGeom>
          <a:no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000000"/>
              </a:buClr>
              <a:buSzPts val="3300"/>
              <a:buFont typeface="Arial"/>
              <a:buNone/>
            </a:pPr>
            <a:r>
              <a:rPr lang="en-US" sz="3300" b="1" i="0" u="none" strike="noStrike" cap="none">
                <a:solidFill>
                  <a:srgbClr val="7030A0"/>
                </a:solidFill>
                <a:latin typeface="Times New Roman"/>
                <a:ea typeface="Times New Roman"/>
                <a:cs typeface="Times New Roman"/>
                <a:sym typeface="Times New Roman"/>
              </a:rPr>
              <a:t>Evaluation</a:t>
            </a:r>
            <a:endParaRPr sz="3300" b="1" i="0" u="none" strike="noStrike" cap="none">
              <a:solidFill>
                <a:srgbClr val="7030A0"/>
              </a:solidFill>
              <a:latin typeface="Times New Roman"/>
              <a:ea typeface="Times New Roman"/>
              <a:cs typeface="Times New Roman"/>
              <a:sym typeface="Times New Roman"/>
            </a:endParaRPr>
          </a:p>
        </p:txBody>
      </p:sp>
      <p:pic>
        <p:nvPicPr>
          <p:cNvPr id="2" name="Рисунок 1">
            <a:extLst>
              <a:ext uri="{FF2B5EF4-FFF2-40B4-BE49-F238E27FC236}">
                <a16:creationId xmlns:a16="http://schemas.microsoft.com/office/drawing/2014/main" id="{02C00EFD-4E3B-421E-9297-A05A6C94F10C}"/>
              </a:ext>
            </a:extLst>
          </p:cNvPr>
          <p:cNvPicPr>
            <a:picLocks noChangeAspect="1"/>
          </p:cNvPicPr>
          <p:nvPr/>
        </p:nvPicPr>
        <p:blipFill>
          <a:blip r:embed="rId3"/>
          <a:stretch>
            <a:fillRect/>
          </a:stretch>
        </p:blipFill>
        <p:spPr>
          <a:xfrm>
            <a:off x="1977656" y="1633356"/>
            <a:ext cx="5436782" cy="2777278"/>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pic>
        <p:nvPicPr>
          <p:cNvPr id="387" name="Google Shape;387;p57"/>
          <p:cNvPicPr preferRelativeResize="0"/>
          <p:nvPr/>
        </p:nvPicPr>
        <p:blipFill rotWithShape="1">
          <a:blip r:embed="rId3">
            <a:alphaModFix/>
          </a:blip>
          <a:srcRect l="6548" r="11806" b="9518"/>
          <a:stretch/>
        </p:blipFill>
        <p:spPr>
          <a:xfrm>
            <a:off x="449927" y="365040"/>
            <a:ext cx="3689049" cy="4667500"/>
          </a:xfrm>
          <a:prstGeom prst="rect">
            <a:avLst/>
          </a:prstGeom>
          <a:noFill/>
          <a:ln>
            <a:noFill/>
          </a:ln>
        </p:spPr>
      </p:pic>
      <p:sp>
        <p:nvSpPr>
          <p:cNvPr id="388" name="Google Shape;388;p57"/>
          <p:cNvSpPr txBox="1">
            <a:spLocks noGrp="1"/>
          </p:cNvSpPr>
          <p:nvPr>
            <p:ph type="ctrTitle"/>
          </p:nvPr>
        </p:nvSpPr>
        <p:spPr>
          <a:xfrm>
            <a:off x="978450" y="1798249"/>
            <a:ext cx="2895600" cy="2736999"/>
          </a:xfrm>
          <a:prstGeom prst="rect">
            <a:avLst/>
          </a:prstGeom>
          <a:noFill/>
          <a:ln>
            <a:noFill/>
          </a:ln>
        </p:spPr>
        <p:txBody>
          <a:bodyPr spcFirstLastPara="1" wrap="square" lIns="68575" tIns="34275" rIns="68575" bIns="34275" anchor="ctr" anchorCtr="0">
            <a:noAutofit/>
          </a:bodyPr>
          <a:lstStyle/>
          <a:p>
            <a:pPr marL="0" lvl="0" indent="0" algn="just" rtl="0">
              <a:lnSpc>
                <a:spcPct val="115000"/>
              </a:lnSpc>
              <a:spcBef>
                <a:spcPts val="0"/>
              </a:spcBef>
              <a:spcAft>
                <a:spcPts val="0"/>
              </a:spcAft>
              <a:buSzPts val="1100"/>
              <a:buNone/>
            </a:pPr>
            <a:r>
              <a:rPr lang="en-US" sz="2300" b="0" dirty="0">
                <a:solidFill>
                  <a:srgbClr val="000000"/>
                </a:solidFill>
                <a:latin typeface="Tahoma"/>
                <a:ea typeface="Tahoma"/>
                <a:cs typeface="Tahoma"/>
                <a:sym typeface="Tahoma"/>
              </a:rPr>
              <a:t>Homework: </a:t>
            </a:r>
            <a:br>
              <a:rPr lang="en-US" sz="2300" b="0" dirty="0">
                <a:solidFill>
                  <a:srgbClr val="000000"/>
                </a:solidFill>
                <a:latin typeface="Tahoma"/>
                <a:ea typeface="Tahoma"/>
                <a:cs typeface="Tahoma"/>
                <a:sym typeface="Tahoma"/>
              </a:rPr>
            </a:br>
            <a:r>
              <a:rPr lang="en-US" sz="2300" b="0" dirty="0">
                <a:solidFill>
                  <a:srgbClr val="000000"/>
                </a:solidFill>
                <a:latin typeface="Tahoma"/>
                <a:ea typeface="Tahoma"/>
                <a:cs typeface="Tahoma"/>
                <a:sym typeface="Tahoma"/>
              </a:rPr>
              <a:t>Make up a brochure about Burabai National park and create your own myth about this place.</a:t>
            </a:r>
            <a:endParaRPr sz="2300" b="0" dirty="0">
              <a:solidFill>
                <a:srgbClr val="000000"/>
              </a:solidFill>
              <a:latin typeface="Tahoma"/>
              <a:ea typeface="Tahoma"/>
              <a:cs typeface="Tahoma"/>
              <a:sym typeface="Tahoma"/>
            </a:endParaRPr>
          </a:p>
        </p:txBody>
      </p:sp>
      <p:pic>
        <p:nvPicPr>
          <p:cNvPr id="389" name="Google Shape;389;p57"/>
          <p:cNvPicPr preferRelativeResize="0"/>
          <p:nvPr/>
        </p:nvPicPr>
        <p:blipFill>
          <a:blip r:embed="rId4">
            <a:alphaModFix/>
          </a:blip>
          <a:stretch>
            <a:fillRect/>
          </a:stretch>
        </p:blipFill>
        <p:spPr>
          <a:xfrm>
            <a:off x="0" y="0"/>
            <a:ext cx="1786270" cy="1256125"/>
          </a:xfrm>
          <a:prstGeom prst="rect">
            <a:avLst/>
          </a:prstGeom>
          <a:noFill/>
          <a:ln>
            <a:noFill/>
          </a:ln>
        </p:spPr>
      </p:pic>
      <p:pic>
        <p:nvPicPr>
          <p:cNvPr id="390" name="Google Shape;390;p57"/>
          <p:cNvPicPr preferRelativeResize="0"/>
          <p:nvPr/>
        </p:nvPicPr>
        <p:blipFill rotWithShape="1">
          <a:blip r:embed="rId5">
            <a:alphaModFix/>
          </a:blip>
          <a:srcRect t="16524" b="11064"/>
          <a:stretch/>
        </p:blipFill>
        <p:spPr>
          <a:xfrm>
            <a:off x="5005025" y="1031325"/>
            <a:ext cx="3423375" cy="3503924"/>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395" name="Google Shape;395;p58"/>
          <p:cNvSpPr txBox="1">
            <a:spLocks noGrp="1"/>
          </p:cNvSpPr>
          <p:nvPr>
            <p:ph type="ctrTitle"/>
          </p:nvPr>
        </p:nvSpPr>
        <p:spPr>
          <a:xfrm>
            <a:off x="783431" y="572691"/>
            <a:ext cx="4978003" cy="973931"/>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SzPts val="1100"/>
              <a:buNone/>
            </a:pPr>
            <a:r>
              <a:rPr lang="en-US" sz="2700" dirty="0">
                <a:solidFill>
                  <a:srgbClr val="1F1F1F"/>
                </a:solidFill>
                <a:latin typeface="Tahoma"/>
                <a:ea typeface="Tahoma"/>
                <a:cs typeface="Tahoma"/>
                <a:sym typeface="Tahoma"/>
              </a:rPr>
              <a:t> You have:</a:t>
            </a:r>
            <a:endParaRPr sz="2700" dirty="0">
              <a:solidFill>
                <a:srgbClr val="1F1F1F"/>
              </a:solidFill>
              <a:latin typeface="Tahoma"/>
              <a:ea typeface="Tahoma"/>
              <a:cs typeface="Tahoma"/>
              <a:sym typeface="Tahoma"/>
            </a:endParaRPr>
          </a:p>
        </p:txBody>
      </p:sp>
      <p:sp>
        <p:nvSpPr>
          <p:cNvPr id="396" name="Google Shape;396;p58"/>
          <p:cNvSpPr txBox="1"/>
          <p:nvPr/>
        </p:nvSpPr>
        <p:spPr>
          <a:xfrm>
            <a:off x="920353" y="2527697"/>
            <a:ext cx="4994672" cy="300037"/>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97" name="Google Shape;397;p58"/>
          <p:cNvSpPr txBox="1"/>
          <p:nvPr/>
        </p:nvSpPr>
        <p:spPr>
          <a:xfrm>
            <a:off x="894160" y="1690688"/>
            <a:ext cx="5170884" cy="300037"/>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1" i="0" u="none" strike="noStrike" cap="none">
              <a:solidFill>
                <a:schemeClr val="accent1"/>
              </a:solidFill>
              <a:latin typeface="Tahoma"/>
              <a:ea typeface="Tahoma"/>
              <a:cs typeface="Tahoma"/>
              <a:sym typeface="Tahoma"/>
            </a:endParaRPr>
          </a:p>
        </p:txBody>
      </p:sp>
      <p:sp>
        <p:nvSpPr>
          <p:cNvPr id="398" name="Google Shape;398;p58"/>
          <p:cNvSpPr txBox="1"/>
          <p:nvPr/>
        </p:nvSpPr>
        <p:spPr>
          <a:xfrm>
            <a:off x="894160" y="3425428"/>
            <a:ext cx="4117181" cy="300037"/>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1" i="0" u="none" strike="noStrike" cap="none">
              <a:solidFill>
                <a:schemeClr val="accent1"/>
              </a:solidFill>
              <a:latin typeface="Tahoma"/>
              <a:ea typeface="Tahoma"/>
              <a:cs typeface="Tahoma"/>
              <a:sym typeface="Tahoma"/>
            </a:endParaRPr>
          </a:p>
        </p:txBody>
      </p:sp>
      <p:pic>
        <p:nvPicPr>
          <p:cNvPr id="399" name="Google Shape;399;p58"/>
          <p:cNvPicPr preferRelativeResize="0"/>
          <p:nvPr/>
        </p:nvPicPr>
        <p:blipFill>
          <a:blip r:embed="rId3">
            <a:alphaModFix/>
          </a:blip>
          <a:stretch>
            <a:fillRect/>
          </a:stretch>
        </p:blipFill>
        <p:spPr>
          <a:xfrm>
            <a:off x="0" y="3238500"/>
            <a:ext cx="1771650" cy="1905000"/>
          </a:xfrm>
          <a:prstGeom prst="rect">
            <a:avLst/>
          </a:prstGeom>
          <a:noFill/>
          <a:ln>
            <a:noFill/>
          </a:ln>
        </p:spPr>
      </p:pic>
      <p:sp>
        <p:nvSpPr>
          <p:cNvPr id="400" name="Google Shape;400;p58"/>
          <p:cNvSpPr/>
          <p:nvPr/>
        </p:nvSpPr>
        <p:spPr>
          <a:xfrm>
            <a:off x="510363" y="1771530"/>
            <a:ext cx="6953118" cy="2442123"/>
          </a:xfrm>
          <a:prstGeom prst="rect">
            <a:avLst/>
          </a:prstGeom>
          <a:noFill/>
          <a:ln>
            <a:noFill/>
          </a:ln>
        </p:spPr>
        <p:txBody>
          <a:bodyPr spcFirstLastPara="1" wrap="square" lIns="91425" tIns="45700" rIns="91425" bIns="45700" anchor="t" anchorCtr="0">
            <a:noAutofit/>
          </a:bodyPr>
          <a:lstStyle/>
          <a:p>
            <a:pPr marL="457200" lvl="0" indent="-355600">
              <a:lnSpc>
                <a:spcPct val="150000"/>
              </a:lnSpc>
              <a:buClr>
                <a:srgbClr val="7030A0"/>
              </a:buClr>
              <a:buSzPts val="2000"/>
              <a:buFont typeface="Tahoma"/>
              <a:buChar char="➢"/>
            </a:pPr>
            <a:r>
              <a:rPr lang="en-US" sz="2000" b="1" dirty="0">
                <a:solidFill>
                  <a:srgbClr val="7030A0"/>
                </a:solidFill>
                <a:latin typeface="Tahoma"/>
                <a:ea typeface="Tahoma"/>
                <a:cs typeface="Tahoma"/>
                <a:sym typeface="Tahoma"/>
              </a:rPr>
              <a:t> talked about “The Pearl of Kazakhstan” - Burabai National Park;</a:t>
            </a:r>
          </a:p>
          <a:p>
            <a:pPr marL="342900" lvl="0" indent="-330200">
              <a:lnSpc>
                <a:spcPct val="150000"/>
              </a:lnSpc>
              <a:buClr>
                <a:srgbClr val="7030A0"/>
              </a:buClr>
              <a:buSzPts val="2000"/>
              <a:buFont typeface="Noto Sans Symbols"/>
              <a:buChar char="⮚"/>
            </a:pPr>
            <a:r>
              <a:rPr lang="en-US" sz="2000" b="1" dirty="0">
                <a:solidFill>
                  <a:srgbClr val="7030A0"/>
                </a:solidFill>
                <a:latin typeface="Tahoma"/>
                <a:ea typeface="Tahoma"/>
                <a:cs typeface="Tahoma"/>
                <a:sym typeface="Tahoma"/>
              </a:rPr>
              <a:t> watched the video and answered the questions;</a:t>
            </a:r>
          </a:p>
          <a:p>
            <a:pPr marL="342900" lvl="0" indent="-330200">
              <a:lnSpc>
                <a:spcPct val="150000"/>
              </a:lnSpc>
              <a:buClr>
                <a:srgbClr val="7030A0"/>
              </a:buClr>
              <a:buSzPts val="2000"/>
              <a:buFont typeface="Noto Sans Symbols"/>
              <a:buChar char="⮚"/>
            </a:pPr>
            <a:r>
              <a:rPr lang="en-US" sz="2000" b="1" dirty="0">
                <a:solidFill>
                  <a:srgbClr val="7030A0"/>
                </a:solidFill>
                <a:latin typeface="Tahoma"/>
                <a:ea typeface="Tahoma"/>
                <a:cs typeface="Tahoma"/>
                <a:sym typeface="Tahoma"/>
              </a:rPr>
              <a:t>read the text and done the tasks</a:t>
            </a:r>
          </a:p>
          <a:p>
            <a:pPr marL="342900" lvl="0" indent="-330200">
              <a:lnSpc>
                <a:spcPct val="150000"/>
              </a:lnSpc>
              <a:buClr>
                <a:srgbClr val="7030A0"/>
              </a:buClr>
              <a:buSzPts val="2000"/>
              <a:buFont typeface="Noto Sans Symbols"/>
              <a:buChar char="⮚"/>
            </a:pPr>
            <a:r>
              <a:rPr lang="en-US" sz="2000" b="1" dirty="0">
                <a:solidFill>
                  <a:srgbClr val="7030A0"/>
                </a:solidFill>
                <a:latin typeface="Tahoma"/>
                <a:ea typeface="Tahoma"/>
                <a:cs typeface="Tahoma"/>
                <a:sym typeface="Tahoma"/>
              </a:rPr>
              <a:t>used adjectives and regular/irregular past forms</a:t>
            </a:r>
            <a:r>
              <a:rPr lang="en-US" sz="2000" b="1" i="1" dirty="0">
                <a:solidFill>
                  <a:srgbClr val="7030A0"/>
                </a:solidFill>
                <a:latin typeface="Tahoma"/>
                <a:ea typeface="Tahoma"/>
                <a:cs typeface="Tahoma"/>
                <a:sym typeface="Tahoma"/>
              </a:rPr>
              <a:t>.</a:t>
            </a:r>
            <a:endParaRPr lang="en-US" sz="2000" b="1" dirty="0">
              <a:solidFill>
                <a:srgbClr val="7030A0"/>
              </a:solidFill>
              <a:latin typeface="Tahoma"/>
              <a:ea typeface="Tahoma"/>
              <a:cs typeface="Tahoma"/>
              <a:sym typeface="Tahoma"/>
            </a:endParaRPr>
          </a:p>
        </p:txBody>
      </p:sp>
      <p:pic>
        <p:nvPicPr>
          <p:cNvPr id="401" name="Google Shape;401;p58"/>
          <p:cNvPicPr preferRelativeResize="0"/>
          <p:nvPr/>
        </p:nvPicPr>
        <p:blipFill>
          <a:blip r:embed="rId3">
            <a:alphaModFix/>
          </a:blip>
          <a:stretch>
            <a:fillRect/>
          </a:stretch>
        </p:blipFill>
        <p:spPr>
          <a:xfrm rot="10800000">
            <a:off x="7372350" y="0"/>
            <a:ext cx="1771650" cy="19050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0526949-E2A2-47A5-9DE6-244DE0A54D40}"/>
              </a:ext>
            </a:extLst>
          </p:cNvPr>
          <p:cNvSpPr>
            <a:spLocks noGrp="1"/>
          </p:cNvSpPr>
          <p:nvPr>
            <p:ph type="ctrTitle"/>
          </p:nvPr>
        </p:nvSpPr>
        <p:spPr>
          <a:xfrm>
            <a:off x="928576" y="501601"/>
            <a:ext cx="6585097" cy="504948"/>
          </a:xfrm>
        </p:spPr>
        <p:txBody>
          <a:bodyPr/>
          <a:lstStyle/>
          <a:p>
            <a:r>
              <a:rPr lang="en-US" sz="2800" dirty="0"/>
              <a:t>I wish you to enjoy the beauty of Burabai!</a:t>
            </a:r>
            <a:endParaRPr lang="ru-RU" sz="2800" dirty="0"/>
          </a:p>
        </p:txBody>
      </p:sp>
      <p:pic>
        <p:nvPicPr>
          <p:cNvPr id="3" name="Рисунок 2">
            <a:extLst>
              <a:ext uri="{FF2B5EF4-FFF2-40B4-BE49-F238E27FC236}">
                <a16:creationId xmlns:a16="http://schemas.microsoft.com/office/drawing/2014/main" id="{E7370EEB-E428-4018-9503-374AC23E1425}"/>
              </a:ext>
            </a:extLst>
          </p:cNvPr>
          <p:cNvPicPr>
            <a:picLocks noChangeAspect="1"/>
          </p:cNvPicPr>
          <p:nvPr/>
        </p:nvPicPr>
        <p:blipFill>
          <a:blip r:embed="rId2"/>
          <a:stretch>
            <a:fillRect/>
          </a:stretch>
        </p:blipFill>
        <p:spPr>
          <a:xfrm>
            <a:off x="928576" y="1084521"/>
            <a:ext cx="6585097" cy="3722981"/>
          </a:xfrm>
          <a:prstGeom prst="rect">
            <a:avLst/>
          </a:prstGeom>
        </p:spPr>
      </p:pic>
    </p:spTree>
    <p:extLst>
      <p:ext uri="{BB962C8B-B14F-4D97-AF65-F5344CB8AC3E}">
        <p14:creationId xmlns:p14="http://schemas.microsoft.com/office/powerpoint/2010/main" val="8306267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28"/>
          <p:cNvSpPr txBox="1">
            <a:spLocks noGrp="1"/>
          </p:cNvSpPr>
          <p:nvPr>
            <p:ph type="ctrTitle"/>
          </p:nvPr>
        </p:nvSpPr>
        <p:spPr>
          <a:xfrm>
            <a:off x="1096291" y="436956"/>
            <a:ext cx="5145900" cy="9657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SzPts val="1100"/>
              <a:buNone/>
            </a:pPr>
            <a:r>
              <a:rPr lang="en-US" sz="2700">
                <a:solidFill>
                  <a:srgbClr val="1F1F1F"/>
                </a:solidFill>
                <a:latin typeface="Tahoma"/>
                <a:ea typeface="Tahoma"/>
                <a:cs typeface="Tahoma"/>
                <a:sym typeface="Tahoma"/>
              </a:rPr>
              <a:t>In today’s lesson we will</a:t>
            </a:r>
            <a:endParaRPr sz="800">
              <a:latin typeface="Tahoma"/>
              <a:ea typeface="Tahoma"/>
              <a:cs typeface="Tahoma"/>
              <a:sym typeface="Tahoma"/>
            </a:endParaRPr>
          </a:p>
        </p:txBody>
      </p:sp>
      <p:pic>
        <p:nvPicPr>
          <p:cNvPr id="113" name="Google Shape;113;p28"/>
          <p:cNvPicPr preferRelativeResize="0"/>
          <p:nvPr/>
        </p:nvPicPr>
        <p:blipFill>
          <a:blip r:embed="rId3">
            <a:alphaModFix/>
          </a:blip>
          <a:stretch>
            <a:fillRect/>
          </a:stretch>
        </p:blipFill>
        <p:spPr>
          <a:xfrm>
            <a:off x="0" y="3238500"/>
            <a:ext cx="1771650" cy="1905000"/>
          </a:xfrm>
          <a:prstGeom prst="rect">
            <a:avLst/>
          </a:prstGeom>
          <a:noFill/>
          <a:ln>
            <a:noFill/>
          </a:ln>
        </p:spPr>
      </p:pic>
      <p:pic>
        <p:nvPicPr>
          <p:cNvPr id="114" name="Google Shape;114;p28"/>
          <p:cNvPicPr preferRelativeResize="0"/>
          <p:nvPr/>
        </p:nvPicPr>
        <p:blipFill>
          <a:blip r:embed="rId3">
            <a:alphaModFix/>
          </a:blip>
          <a:stretch>
            <a:fillRect/>
          </a:stretch>
        </p:blipFill>
        <p:spPr>
          <a:xfrm rot="10800000">
            <a:off x="7372350" y="0"/>
            <a:ext cx="1771650" cy="1905000"/>
          </a:xfrm>
          <a:prstGeom prst="rect">
            <a:avLst/>
          </a:prstGeom>
          <a:noFill/>
          <a:ln>
            <a:noFill/>
          </a:ln>
        </p:spPr>
      </p:pic>
      <p:sp>
        <p:nvSpPr>
          <p:cNvPr id="115" name="Google Shape;115;p28"/>
          <p:cNvSpPr/>
          <p:nvPr/>
        </p:nvSpPr>
        <p:spPr>
          <a:xfrm>
            <a:off x="685800" y="1402555"/>
            <a:ext cx="6641306" cy="2843379"/>
          </a:xfrm>
          <a:prstGeom prst="rect">
            <a:avLst/>
          </a:prstGeom>
          <a:noFill/>
          <a:ln>
            <a:noFill/>
          </a:ln>
        </p:spPr>
        <p:txBody>
          <a:bodyPr spcFirstLastPara="1" wrap="square" lIns="68575" tIns="34275" rIns="68575" bIns="34275" anchor="t" anchorCtr="0">
            <a:noAutofit/>
          </a:bodyPr>
          <a:lstStyle/>
          <a:p>
            <a:pPr marL="457200" marR="0" lvl="0" indent="-355600" algn="l" rtl="0">
              <a:lnSpc>
                <a:spcPct val="150000"/>
              </a:lnSpc>
              <a:spcBef>
                <a:spcPts val="0"/>
              </a:spcBef>
              <a:spcAft>
                <a:spcPts val="0"/>
              </a:spcAft>
              <a:buClr>
                <a:srgbClr val="7030A0"/>
              </a:buClr>
              <a:buSzPts val="2000"/>
              <a:buFont typeface="Tahoma"/>
              <a:buChar char="➢"/>
            </a:pPr>
            <a:r>
              <a:rPr lang="en-US" sz="2000" b="1" i="0" u="none" strike="noStrike" cap="none" dirty="0">
                <a:solidFill>
                  <a:srgbClr val="7030A0"/>
                </a:solidFill>
                <a:latin typeface="Tahoma"/>
                <a:ea typeface="Tahoma"/>
                <a:cs typeface="Tahoma"/>
                <a:sym typeface="Tahoma"/>
              </a:rPr>
              <a:t> talk about “The Pearl of Kazakhstan” - Burabai National Park;</a:t>
            </a:r>
            <a:endParaRPr sz="2000" b="1" i="0" u="none" strike="noStrike" cap="none" dirty="0">
              <a:solidFill>
                <a:srgbClr val="7030A0"/>
              </a:solidFill>
              <a:latin typeface="Tahoma"/>
              <a:ea typeface="Tahoma"/>
              <a:cs typeface="Tahoma"/>
              <a:sym typeface="Tahoma"/>
            </a:endParaRPr>
          </a:p>
          <a:p>
            <a:pPr marL="342900" marR="0" lvl="0" indent="-330200" algn="l" rtl="0">
              <a:lnSpc>
                <a:spcPct val="150000"/>
              </a:lnSpc>
              <a:spcBef>
                <a:spcPts val="0"/>
              </a:spcBef>
              <a:spcAft>
                <a:spcPts val="0"/>
              </a:spcAft>
              <a:buClr>
                <a:srgbClr val="7030A0"/>
              </a:buClr>
              <a:buSzPts val="2000"/>
              <a:buFont typeface="Noto Sans Symbols"/>
              <a:buChar char="⮚"/>
            </a:pPr>
            <a:r>
              <a:rPr lang="en-US" sz="2000" b="1" i="0" u="none" strike="noStrike" cap="none" dirty="0">
                <a:solidFill>
                  <a:srgbClr val="7030A0"/>
                </a:solidFill>
                <a:latin typeface="Tahoma"/>
                <a:ea typeface="Tahoma"/>
                <a:cs typeface="Tahoma"/>
                <a:sym typeface="Tahoma"/>
              </a:rPr>
              <a:t> watch the video and answer the questions;</a:t>
            </a:r>
            <a:endParaRPr sz="2000" b="1" i="0" u="none" strike="noStrike" cap="none" dirty="0">
              <a:solidFill>
                <a:srgbClr val="7030A0"/>
              </a:solidFill>
              <a:latin typeface="Tahoma"/>
              <a:ea typeface="Tahoma"/>
              <a:cs typeface="Tahoma"/>
              <a:sym typeface="Tahoma"/>
            </a:endParaRPr>
          </a:p>
          <a:p>
            <a:pPr marL="342900" marR="0" lvl="0" indent="-330200" algn="l" rtl="0">
              <a:lnSpc>
                <a:spcPct val="150000"/>
              </a:lnSpc>
              <a:spcBef>
                <a:spcPts val="0"/>
              </a:spcBef>
              <a:spcAft>
                <a:spcPts val="0"/>
              </a:spcAft>
              <a:buClr>
                <a:srgbClr val="7030A0"/>
              </a:buClr>
              <a:buSzPts val="2000"/>
              <a:buFont typeface="Noto Sans Symbols"/>
              <a:buChar char="⮚"/>
            </a:pPr>
            <a:r>
              <a:rPr lang="en-US" sz="2000" b="1" dirty="0">
                <a:solidFill>
                  <a:srgbClr val="7030A0"/>
                </a:solidFill>
                <a:latin typeface="Tahoma"/>
                <a:ea typeface="Tahoma"/>
                <a:cs typeface="Tahoma"/>
                <a:sym typeface="Tahoma"/>
              </a:rPr>
              <a:t>r</a:t>
            </a:r>
            <a:r>
              <a:rPr lang="en-US" sz="2000" b="1" i="0" u="none" strike="noStrike" cap="none" dirty="0">
                <a:solidFill>
                  <a:srgbClr val="7030A0"/>
                </a:solidFill>
                <a:latin typeface="Tahoma"/>
                <a:ea typeface="Tahoma"/>
                <a:cs typeface="Tahoma"/>
                <a:sym typeface="Tahoma"/>
              </a:rPr>
              <a:t>ead the parts </a:t>
            </a:r>
            <a:r>
              <a:rPr lang="en-US" sz="2000" b="1" dirty="0">
                <a:solidFill>
                  <a:srgbClr val="7030A0"/>
                </a:solidFill>
                <a:latin typeface="Tahoma"/>
                <a:ea typeface="Tahoma"/>
                <a:cs typeface="Tahoma"/>
                <a:sym typeface="Tahoma"/>
              </a:rPr>
              <a:t>of the </a:t>
            </a:r>
            <a:r>
              <a:rPr lang="en-US" sz="2000" b="1" i="0" u="none" strike="noStrike" cap="none" dirty="0">
                <a:solidFill>
                  <a:srgbClr val="7030A0"/>
                </a:solidFill>
                <a:latin typeface="Tahoma"/>
                <a:ea typeface="Tahoma"/>
                <a:cs typeface="Tahoma"/>
                <a:sym typeface="Tahoma"/>
              </a:rPr>
              <a:t>text and do the tasks</a:t>
            </a:r>
            <a:r>
              <a:rPr lang="kk-KZ" sz="2000" b="1" dirty="0">
                <a:solidFill>
                  <a:srgbClr val="7030A0"/>
                </a:solidFill>
                <a:latin typeface="Tahoma"/>
                <a:ea typeface="Tahoma"/>
                <a:cs typeface="Tahoma"/>
                <a:sym typeface="Tahoma"/>
              </a:rPr>
              <a:t> </a:t>
            </a:r>
            <a:endParaRPr lang="en-US" sz="2000" b="1" i="0" u="none" strike="noStrike" cap="none" dirty="0">
              <a:solidFill>
                <a:srgbClr val="7030A0"/>
              </a:solidFill>
              <a:latin typeface="Tahoma"/>
              <a:ea typeface="Tahoma"/>
              <a:cs typeface="Tahoma"/>
              <a:sym typeface="Tahoma"/>
            </a:endParaRPr>
          </a:p>
          <a:p>
            <a:pPr marL="342900" marR="0" lvl="0" indent="-330200" algn="l" rtl="0">
              <a:lnSpc>
                <a:spcPct val="150000"/>
              </a:lnSpc>
              <a:spcBef>
                <a:spcPts val="0"/>
              </a:spcBef>
              <a:spcAft>
                <a:spcPts val="0"/>
              </a:spcAft>
              <a:buClr>
                <a:srgbClr val="7030A0"/>
              </a:buClr>
              <a:buSzPts val="2000"/>
              <a:buFont typeface="Noto Sans Symbols"/>
              <a:buChar char="⮚"/>
            </a:pPr>
            <a:r>
              <a:rPr lang="en-US" sz="2000" b="1" i="0" u="none" strike="noStrike" cap="none" dirty="0">
                <a:solidFill>
                  <a:srgbClr val="7030A0"/>
                </a:solidFill>
                <a:latin typeface="Tahoma"/>
                <a:ea typeface="Tahoma"/>
                <a:cs typeface="Tahoma"/>
                <a:sym typeface="Tahoma"/>
              </a:rPr>
              <a:t>use adjectives and regular/irregular past forms of the verbs</a:t>
            </a:r>
            <a:endParaRPr sz="2000" b="1" i="0" u="none" strike="noStrike" cap="none" dirty="0">
              <a:solidFill>
                <a:srgbClr val="7030A0"/>
              </a:solidFill>
              <a:latin typeface="Tahoma"/>
              <a:ea typeface="Tahoma"/>
              <a:cs typeface="Tahoma"/>
              <a:sym typeface="Tahoma"/>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29"/>
          <p:cNvSpPr txBox="1"/>
          <p:nvPr/>
        </p:nvSpPr>
        <p:spPr>
          <a:xfrm>
            <a:off x="394974" y="4007975"/>
            <a:ext cx="3412500" cy="714000"/>
          </a:xfrm>
          <a:prstGeom prst="rect">
            <a:avLst/>
          </a:prstGeom>
          <a:noFill/>
          <a:ln>
            <a:noFill/>
          </a:ln>
        </p:spPr>
        <p:txBody>
          <a:bodyPr spcFirstLastPara="1" wrap="square" lIns="68575" tIns="34275" rIns="68575" bIns="34275" anchor="ctr" anchorCtr="0">
            <a:noAutofit/>
          </a:bodyPr>
          <a:lstStyle/>
          <a:p>
            <a:pPr marL="0" marR="0" lvl="0" indent="0" algn="ctr" rtl="0">
              <a:lnSpc>
                <a:spcPct val="90000"/>
              </a:lnSpc>
              <a:spcBef>
                <a:spcPts val="0"/>
              </a:spcBef>
              <a:spcAft>
                <a:spcPts val="0"/>
              </a:spcAft>
              <a:buClr>
                <a:srgbClr val="000000"/>
              </a:buClr>
              <a:buSzPts val="2400"/>
              <a:buFont typeface="Arial"/>
              <a:buNone/>
            </a:pPr>
            <a:r>
              <a:rPr lang="en-US" sz="2400" b="1" i="0" u="none" strike="noStrike" cap="none">
                <a:solidFill>
                  <a:srgbClr val="C00000"/>
                </a:solidFill>
                <a:latin typeface="Tahoma"/>
                <a:ea typeface="Tahoma"/>
                <a:cs typeface="Tahoma"/>
                <a:sym typeface="Tahoma"/>
              </a:rPr>
              <a:t>Creator</a:t>
            </a:r>
            <a:endParaRPr sz="2400" b="1" i="0" u="none" strike="noStrike" cap="none">
              <a:solidFill>
                <a:srgbClr val="C00000"/>
              </a:solidFill>
              <a:latin typeface="Tahoma"/>
              <a:ea typeface="Tahoma"/>
              <a:cs typeface="Tahoma"/>
              <a:sym typeface="Tahoma"/>
            </a:endParaRPr>
          </a:p>
        </p:txBody>
      </p:sp>
      <p:sp>
        <p:nvSpPr>
          <p:cNvPr id="121" name="Google Shape;121;p29"/>
          <p:cNvSpPr txBox="1"/>
          <p:nvPr/>
        </p:nvSpPr>
        <p:spPr>
          <a:xfrm>
            <a:off x="5125050" y="3971800"/>
            <a:ext cx="3568500" cy="714000"/>
          </a:xfrm>
          <a:prstGeom prst="rect">
            <a:avLst/>
          </a:prstGeom>
          <a:noFill/>
          <a:ln>
            <a:noFill/>
          </a:ln>
        </p:spPr>
        <p:txBody>
          <a:bodyPr spcFirstLastPara="1" wrap="square" lIns="68575" tIns="34275" rIns="68575" bIns="34275" anchor="ctr" anchorCtr="0">
            <a:noAutofit/>
          </a:bodyPr>
          <a:lstStyle/>
          <a:p>
            <a:pPr marL="0" marR="0" lvl="0" indent="0" algn="ctr" rtl="0">
              <a:lnSpc>
                <a:spcPct val="90000"/>
              </a:lnSpc>
              <a:spcBef>
                <a:spcPts val="0"/>
              </a:spcBef>
              <a:spcAft>
                <a:spcPts val="0"/>
              </a:spcAft>
              <a:buClr>
                <a:srgbClr val="000000"/>
              </a:buClr>
              <a:buSzPts val="2400"/>
              <a:buFont typeface="Arial"/>
              <a:buNone/>
            </a:pPr>
            <a:r>
              <a:rPr lang="en-US" sz="2400" b="1" i="0" u="none" strike="noStrike" cap="none">
                <a:solidFill>
                  <a:srgbClr val="C00000"/>
                </a:solidFill>
                <a:latin typeface="Tahoma"/>
                <a:ea typeface="Tahoma"/>
                <a:cs typeface="Tahoma"/>
                <a:sym typeface="Tahoma"/>
              </a:rPr>
              <a:t>Pearl</a:t>
            </a:r>
            <a:endParaRPr sz="1100" b="0" i="0" u="none" strike="noStrike" cap="none">
              <a:solidFill>
                <a:srgbClr val="000000"/>
              </a:solidFill>
              <a:latin typeface="Tahoma"/>
              <a:ea typeface="Tahoma"/>
              <a:cs typeface="Tahoma"/>
              <a:sym typeface="Tahoma"/>
            </a:endParaRPr>
          </a:p>
        </p:txBody>
      </p:sp>
      <p:sp>
        <p:nvSpPr>
          <p:cNvPr id="122" name="Google Shape;122;p29"/>
          <p:cNvSpPr txBox="1">
            <a:spLocks noGrp="1"/>
          </p:cNvSpPr>
          <p:nvPr>
            <p:ph type="ctrTitle"/>
          </p:nvPr>
        </p:nvSpPr>
        <p:spPr>
          <a:xfrm>
            <a:off x="245550" y="327425"/>
            <a:ext cx="8344800" cy="873000"/>
          </a:xfrm>
          <a:prstGeom prst="rect">
            <a:avLst/>
          </a:prstGeom>
          <a:noFill/>
          <a:ln>
            <a:noFill/>
          </a:ln>
        </p:spPr>
        <p:txBody>
          <a:bodyPr spcFirstLastPara="1" wrap="square" lIns="68575" tIns="34275" rIns="68575" bIns="34275" anchor="ctr" anchorCtr="0">
            <a:noAutofit/>
          </a:bodyPr>
          <a:lstStyle/>
          <a:p>
            <a:pPr marL="0" lvl="0" indent="0" algn="l" rtl="0">
              <a:lnSpc>
                <a:spcPct val="150000"/>
              </a:lnSpc>
              <a:spcBef>
                <a:spcPts val="0"/>
              </a:spcBef>
              <a:spcAft>
                <a:spcPts val="0"/>
              </a:spcAft>
              <a:buSzPts val="1100"/>
              <a:buNone/>
            </a:pPr>
            <a:endParaRPr sz="2400">
              <a:solidFill>
                <a:srgbClr val="FFE5A2"/>
              </a:solidFill>
              <a:highlight>
                <a:srgbClr val="9900FF"/>
              </a:highlight>
              <a:latin typeface="Tahoma"/>
              <a:ea typeface="Tahoma"/>
              <a:cs typeface="Tahoma"/>
              <a:sym typeface="Tahoma"/>
            </a:endParaRPr>
          </a:p>
          <a:p>
            <a:pPr marL="0" lvl="0" indent="0" algn="l" rtl="0">
              <a:lnSpc>
                <a:spcPct val="150000"/>
              </a:lnSpc>
              <a:spcBef>
                <a:spcPts val="0"/>
              </a:spcBef>
              <a:spcAft>
                <a:spcPts val="0"/>
              </a:spcAft>
              <a:buSzPts val="1100"/>
              <a:buNone/>
            </a:pPr>
            <a:r>
              <a:rPr lang="en-US" sz="2400">
                <a:solidFill>
                  <a:srgbClr val="FFE5A2"/>
                </a:solidFill>
                <a:highlight>
                  <a:srgbClr val="9900FF"/>
                </a:highlight>
                <a:latin typeface="Tahoma"/>
                <a:ea typeface="Tahoma"/>
                <a:cs typeface="Tahoma"/>
                <a:sym typeface="Tahoma"/>
              </a:rPr>
              <a:t>The Pearl of Kazakhstan</a:t>
            </a:r>
            <a:endParaRPr sz="1800">
              <a:solidFill>
                <a:srgbClr val="9900FF"/>
              </a:solidFill>
              <a:latin typeface="Tahoma"/>
              <a:ea typeface="Tahoma"/>
              <a:cs typeface="Tahoma"/>
              <a:sym typeface="Tahoma"/>
            </a:endParaRPr>
          </a:p>
          <a:p>
            <a:pPr marL="0" lvl="0" indent="0" algn="ctr" rtl="0">
              <a:lnSpc>
                <a:spcPct val="150000"/>
              </a:lnSpc>
              <a:spcBef>
                <a:spcPts val="0"/>
              </a:spcBef>
              <a:spcAft>
                <a:spcPts val="0"/>
              </a:spcAft>
              <a:buSzPts val="1100"/>
              <a:buNone/>
            </a:pPr>
            <a:r>
              <a:rPr lang="en-US" sz="1800">
                <a:latin typeface="Tahoma"/>
                <a:ea typeface="Tahoma"/>
                <a:cs typeface="Tahoma"/>
                <a:sym typeface="Tahoma"/>
              </a:rPr>
              <a:t>Learn the new topical vocabulary.</a:t>
            </a:r>
            <a:br>
              <a:rPr lang="en-US" sz="1300" b="0">
                <a:solidFill>
                  <a:srgbClr val="3F3F3F"/>
                </a:solidFill>
                <a:latin typeface="Tahoma"/>
                <a:ea typeface="Tahoma"/>
                <a:cs typeface="Tahoma"/>
                <a:sym typeface="Tahoma"/>
              </a:rPr>
            </a:br>
            <a:endParaRPr sz="3500"/>
          </a:p>
        </p:txBody>
      </p:sp>
      <p:pic>
        <p:nvPicPr>
          <p:cNvPr id="123" name="Google Shape;123;p29"/>
          <p:cNvPicPr preferRelativeResize="0"/>
          <p:nvPr/>
        </p:nvPicPr>
        <p:blipFill rotWithShape="1">
          <a:blip r:embed="rId3">
            <a:alphaModFix/>
          </a:blip>
          <a:srcRect/>
          <a:stretch/>
        </p:blipFill>
        <p:spPr>
          <a:xfrm>
            <a:off x="5125049" y="1309749"/>
            <a:ext cx="3568575" cy="2662049"/>
          </a:xfrm>
          <a:prstGeom prst="rect">
            <a:avLst/>
          </a:prstGeom>
          <a:noFill/>
          <a:ln>
            <a:noFill/>
          </a:ln>
        </p:spPr>
      </p:pic>
      <p:pic>
        <p:nvPicPr>
          <p:cNvPr id="124" name="Google Shape;124;p29"/>
          <p:cNvPicPr preferRelativeResize="0"/>
          <p:nvPr/>
        </p:nvPicPr>
        <p:blipFill rotWithShape="1">
          <a:blip r:embed="rId4">
            <a:alphaModFix/>
          </a:blip>
          <a:srcRect/>
          <a:stretch/>
        </p:blipFill>
        <p:spPr>
          <a:xfrm>
            <a:off x="394975" y="1309750"/>
            <a:ext cx="3412600" cy="2662050"/>
          </a:xfrm>
          <a:prstGeom prst="rect">
            <a:avLst/>
          </a:prstGeom>
          <a:noFill/>
          <a:ln>
            <a:noFill/>
          </a:ln>
        </p:spPr>
      </p:pic>
    </p:spTree>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p30"/>
          <p:cNvSpPr txBox="1">
            <a:spLocks noGrp="1"/>
          </p:cNvSpPr>
          <p:nvPr>
            <p:ph type="ctrTitle"/>
          </p:nvPr>
        </p:nvSpPr>
        <p:spPr>
          <a:xfrm>
            <a:off x="245550" y="327425"/>
            <a:ext cx="8344800" cy="873000"/>
          </a:xfrm>
          <a:prstGeom prst="rect">
            <a:avLst/>
          </a:prstGeom>
          <a:noFill/>
          <a:ln>
            <a:noFill/>
          </a:ln>
        </p:spPr>
        <p:txBody>
          <a:bodyPr spcFirstLastPara="1" wrap="square" lIns="68575" tIns="34275" rIns="68575" bIns="34275" anchor="ctr" anchorCtr="0">
            <a:noAutofit/>
          </a:bodyPr>
          <a:lstStyle/>
          <a:p>
            <a:pPr marL="0" lvl="0" indent="0" algn="l" rtl="0">
              <a:lnSpc>
                <a:spcPct val="150000"/>
              </a:lnSpc>
              <a:spcBef>
                <a:spcPts val="0"/>
              </a:spcBef>
              <a:spcAft>
                <a:spcPts val="0"/>
              </a:spcAft>
              <a:buSzPts val="1100"/>
              <a:buNone/>
            </a:pPr>
            <a:endParaRPr sz="2400">
              <a:solidFill>
                <a:srgbClr val="FFE5A2"/>
              </a:solidFill>
              <a:highlight>
                <a:srgbClr val="9900FF"/>
              </a:highlight>
              <a:latin typeface="Tahoma"/>
              <a:ea typeface="Tahoma"/>
              <a:cs typeface="Tahoma"/>
              <a:sym typeface="Tahoma"/>
            </a:endParaRPr>
          </a:p>
          <a:p>
            <a:pPr marL="0" lvl="0" indent="0" algn="l" rtl="0">
              <a:lnSpc>
                <a:spcPct val="150000"/>
              </a:lnSpc>
              <a:spcBef>
                <a:spcPts val="0"/>
              </a:spcBef>
              <a:spcAft>
                <a:spcPts val="0"/>
              </a:spcAft>
              <a:buSzPts val="1100"/>
              <a:buNone/>
            </a:pPr>
            <a:r>
              <a:rPr lang="en-US" sz="2400">
                <a:solidFill>
                  <a:srgbClr val="FFE5A2"/>
                </a:solidFill>
                <a:highlight>
                  <a:srgbClr val="9900FF"/>
                </a:highlight>
                <a:latin typeface="Tahoma"/>
                <a:ea typeface="Tahoma"/>
                <a:cs typeface="Tahoma"/>
                <a:sym typeface="Tahoma"/>
              </a:rPr>
              <a:t>The Pearl of Kazakhstan</a:t>
            </a:r>
            <a:endParaRPr sz="1800">
              <a:solidFill>
                <a:srgbClr val="9900FF"/>
              </a:solidFill>
              <a:latin typeface="Tahoma"/>
              <a:ea typeface="Tahoma"/>
              <a:cs typeface="Tahoma"/>
              <a:sym typeface="Tahoma"/>
            </a:endParaRPr>
          </a:p>
          <a:p>
            <a:pPr marL="0" lvl="0" indent="0" algn="ctr" rtl="0">
              <a:lnSpc>
                <a:spcPct val="150000"/>
              </a:lnSpc>
              <a:spcBef>
                <a:spcPts val="0"/>
              </a:spcBef>
              <a:spcAft>
                <a:spcPts val="0"/>
              </a:spcAft>
              <a:buSzPts val="1100"/>
              <a:buNone/>
            </a:pPr>
            <a:r>
              <a:rPr lang="en-US" sz="1800">
                <a:latin typeface="Tahoma"/>
                <a:ea typeface="Tahoma"/>
                <a:cs typeface="Tahoma"/>
                <a:sym typeface="Tahoma"/>
              </a:rPr>
              <a:t>Learn the new topical vocabulary.</a:t>
            </a:r>
            <a:br>
              <a:rPr lang="en-US" sz="1300" b="0">
                <a:solidFill>
                  <a:srgbClr val="3F3F3F"/>
                </a:solidFill>
                <a:latin typeface="Tahoma"/>
                <a:ea typeface="Tahoma"/>
                <a:cs typeface="Tahoma"/>
                <a:sym typeface="Tahoma"/>
              </a:rPr>
            </a:br>
            <a:endParaRPr sz="3500"/>
          </a:p>
        </p:txBody>
      </p:sp>
      <p:pic>
        <p:nvPicPr>
          <p:cNvPr id="130" name="Google Shape;130;p30"/>
          <p:cNvPicPr preferRelativeResize="0"/>
          <p:nvPr/>
        </p:nvPicPr>
        <p:blipFill rotWithShape="1">
          <a:blip r:embed="rId3">
            <a:alphaModFix/>
          </a:blip>
          <a:srcRect/>
          <a:stretch/>
        </p:blipFill>
        <p:spPr>
          <a:xfrm>
            <a:off x="401625" y="1318750"/>
            <a:ext cx="3568500" cy="2616475"/>
          </a:xfrm>
          <a:prstGeom prst="rect">
            <a:avLst/>
          </a:prstGeom>
          <a:noFill/>
          <a:ln>
            <a:noFill/>
          </a:ln>
        </p:spPr>
      </p:pic>
      <p:sp>
        <p:nvSpPr>
          <p:cNvPr id="131" name="Google Shape;131;p30"/>
          <p:cNvSpPr txBox="1"/>
          <p:nvPr/>
        </p:nvSpPr>
        <p:spPr>
          <a:xfrm>
            <a:off x="401625" y="3935225"/>
            <a:ext cx="3568500" cy="750600"/>
          </a:xfrm>
          <a:prstGeom prst="rect">
            <a:avLst/>
          </a:prstGeom>
          <a:noFill/>
          <a:ln>
            <a:noFill/>
          </a:ln>
        </p:spPr>
        <p:txBody>
          <a:bodyPr spcFirstLastPara="1" wrap="square" lIns="68575" tIns="34275" rIns="68575" bIns="34275" anchor="ctr" anchorCtr="0">
            <a:noAutofit/>
          </a:bodyPr>
          <a:lstStyle/>
          <a:p>
            <a:pPr marL="0" marR="0" lvl="0" indent="0" algn="ctr" rtl="0">
              <a:lnSpc>
                <a:spcPct val="90000"/>
              </a:lnSpc>
              <a:spcBef>
                <a:spcPts val="0"/>
              </a:spcBef>
              <a:spcAft>
                <a:spcPts val="0"/>
              </a:spcAft>
              <a:buClr>
                <a:srgbClr val="000000"/>
              </a:buClr>
              <a:buSzPts val="2400"/>
              <a:buFont typeface="Arial"/>
              <a:buNone/>
            </a:pPr>
            <a:r>
              <a:rPr lang="en-US" sz="2400" b="1" i="0" u="none" strike="noStrike" cap="none">
                <a:solidFill>
                  <a:srgbClr val="C00000"/>
                </a:solidFill>
                <a:latin typeface="Tahoma"/>
                <a:ea typeface="Tahoma"/>
                <a:cs typeface="Tahoma"/>
                <a:sym typeface="Tahoma"/>
              </a:rPr>
              <a:t>Steppe</a:t>
            </a:r>
            <a:endParaRPr sz="2400" b="1" i="0" u="none" strike="noStrike" cap="none">
              <a:solidFill>
                <a:srgbClr val="C00000"/>
              </a:solidFill>
              <a:latin typeface="Tahoma"/>
              <a:ea typeface="Tahoma"/>
              <a:cs typeface="Tahoma"/>
              <a:sym typeface="Tahoma"/>
            </a:endParaRPr>
          </a:p>
        </p:txBody>
      </p:sp>
      <p:pic>
        <p:nvPicPr>
          <p:cNvPr id="132" name="Google Shape;132;p30"/>
          <p:cNvPicPr preferRelativeResize="0"/>
          <p:nvPr/>
        </p:nvPicPr>
        <p:blipFill>
          <a:blip r:embed="rId4">
            <a:alphaModFix/>
          </a:blip>
          <a:stretch>
            <a:fillRect/>
          </a:stretch>
        </p:blipFill>
        <p:spPr>
          <a:xfrm>
            <a:off x="5124975" y="1318750"/>
            <a:ext cx="3568575" cy="2593699"/>
          </a:xfrm>
          <a:prstGeom prst="rect">
            <a:avLst/>
          </a:prstGeom>
          <a:noFill/>
          <a:ln>
            <a:noFill/>
          </a:ln>
        </p:spPr>
      </p:pic>
      <p:sp>
        <p:nvSpPr>
          <p:cNvPr id="133" name="Google Shape;133;p30"/>
          <p:cNvSpPr txBox="1"/>
          <p:nvPr/>
        </p:nvSpPr>
        <p:spPr>
          <a:xfrm>
            <a:off x="4995900" y="3953925"/>
            <a:ext cx="3568500" cy="750600"/>
          </a:xfrm>
          <a:prstGeom prst="rect">
            <a:avLst/>
          </a:prstGeom>
          <a:noFill/>
          <a:ln>
            <a:noFill/>
          </a:ln>
        </p:spPr>
        <p:txBody>
          <a:bodyPr spcFirstLastPara="1" wrap="square" lIns="68575" tIns="34275" rIns="68575" bIns="34275" anchor="ctr" anchorCtr="0">
            <a:noAutofit/>
          </a:bodyPr>
          <a:lstStyle/>
          <a:p>
            <a:pPr marL="0" marR="0" lvl="0" indent="0" algn="ctr" rtl="0">
              <a:lnSpc>
                <a:spcPct val="90000"/>
              </a:lnSpc>
              <a:spcBef>
                <a:spcPts val="0"/>
              </a:spcBef>
              <a:spcAft>
                <a:spcPts val="0"/>
              </a:spcAft>
              <a:buClr>
                <a:srgbClr val="000000"/>
              </a:buClr>
              <a:buSzPts val="2400"/>
              <a:buFont typeface="Arial"/>
              <a:buNone/>
            </a:pPr>
            <a:r>
              <a:rPr lang="en-US" sz="2400" b="1" i="0" u="none" strike="noStrike" cap="none">
                <a:solidFill>
                  <a:srgbClr val="C00000"/>
                </a:solidFill>
                <a:latin typeface="Tahoma"/>
                <a:ea typeface="Tahoma"/>
                <a:cs typeface="Tahoma"/>
                <a:sym typeface="Tahoma"/>
              </a:rPr>
              <a:t>Treasures</a:t>
            </a:r>
            <a:endParaRPr sz="2400" b="1" i="0" u="none" strike="noStrike" cap="none">
              <a:solidFill>
                <a:srgbClr val="C00000"/>
              </a:solidFill>
              <a:latin typeface="Tahoma"/>
              <a:ea typeface="Tahoma"/>
              <a:cs typeface="Tahoma"/>
              <a:sym typeface="Tahoma"/>
            </a:endParaRPr>
          </a:p>
        </p:txBody>
      </p:sp>
    </p:spTree>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31"/>
          <p:cNvSpPr txBox="1">
            <a:spLocks noGrp="1"/>
          </p:cNvSpPr>
          <p:nvPr>
            <p:ph type="ctrTitle"/>
          </p:nvPr>
        </p:nvSpPr>
        <p:spPr>
          <a:xfrm>
            <a:off x="231925" y="485775"/>
            <a:ext cx="8344800" cy="728100"/>
          </a:xfrm>
          <a:prstGeom prst="rect">
            <a:avLst/>
          </a:prstGeom>
          <a:noFill/>
          <a:ln>
            <a:noFill/>
          </a:ln>
        </p:spPr>
        <p:txBody>
          <a:bodyPr spcFirstLastPara="1" wrap="square" lIns="68575" tIns="34275" rIns="68575" bIns="34275" anchor="ctr" anchorCtr="0">
            <a:noAutofit/>
          </a:bodyPr>
          <a:lstStyle/>
          <a:p>
            <a:pPr marL="0" lvl="0" indent="0" algn="l" rtl="0">
              <a:lnSpc>
                <a:spcPct val="150000"/>
              </a:lnSpc>
              <a:spcBef>
                <a:spcPts val="0"/>
              </a:spcBef>
              <a:spcAft>
                <a:spcPts val="0"/>
              </a:spcAft>
              <a:buSzPts val="1100"/>
              <a:buNone/>
            </a:pPr>
            <a:r>
              <a:rPr lang="en-US" sz="2400" dirty="0">
                <a:solidFill>
                  <a:srgbClr val="FFE5A2"/>
                </a:solidFill>
                <a:highlight>
                  <a:srgbClr val="9900FF"/>
                </a:highlight>
                <a:latin typeface="Tahoma"/>
                <a:ea typeface="Tahoma"/>
                <a:cs typeface="Tahoma"/>
                <a:sym typeface="Tahoma"/>
              </a:rPr>
              <a:t>The Pearl of Kazakhstan     </a:t>
            </a:r>
            <a:r>
              <a:rPr lang="en-US" sz="2400" dirty="0">
                <a:solidFill>
                  <a:srgbClr val="9900FF"/>
                </a:solidFill>
                <a:latin typeface="Tahoma"/>
                <a:ea typeface="Tahoma"/>
                <a:cs typeface="Tahoma"/>
                <a:sym typeface="Tahoma"/>
              </a:rPr>
              <a:t>         </a:t>
            </a:r>
            <a:r>
              <a:rPr lang="en-US" sz="1800" dirty="0">
                <a:solidFill>
                  <a:srgbClr val="9900FF"/>
                </a:solidFill>
                <a:latin typeface="Tahoma"/>
                <a:ea typeface="Tahoma"/>
                <a:cs typeface="Tahoma"/>
                <a:sym typeface="Tahoma"/>
              </a:rPr>
              <a:t>                                                             </a:t>
            </a:r>
            <a:r>
              <a:rPr lang="en-US" sz="1400" dirty="0">
                <a:solidFill>
                  <a:srgbClr val="9900FF"/>
                </a:solidFill>
                <a:latin typeface="Tahoma"/>
                <a:ea typeface="Tahoma"/>
                <a:cs typeface="Tahoma"/>
                <a:sym typeface="Tahoma"/>
              </a:rPr>
              <a:t> </a:t>
            </a:r>
            <a:r>
              <a:rPr lang="en-US" sz="1800" dirty="0">
                <a:solidFill>
                  <a:srgbClr val="000000"/>
                </a:solidFill>
                <a:latin typeface="Tahoma"/>
                <a:ea typeface="Tahoma"/>
                <a:cs typeface="Tahoma"/>
                <a:sym typeface="Tahoma"/>
              </a:rPr>
              <a:t>Match the sentence with the appropriate picture.</a:t>
            </a:r>
            <a:br>
              <a:rPr lang="en-US" sz="1800" b="0" dirty="0">
                <a:solidFill>
                  <a:srgbClr val="000000"/>
                </a:solidFill>
                <a:latin typeface="Tahoma"/>
                <a:ea typeface="Tahoma"/>
                <a:cs typeface="Tahoma"/>
                <a:sym typeface="Tahoma"/>
              </a:rPr>
            </a:br>
            <a:endParaRPr sz="1800" dirty="0">
              <a:solidFill>
                <a:srgbClr val="000000"/>
              </a:solidFill>
              <a:latin typeface="Tahoma"/>
              <a:ea typeface="Tahoma"/>
              <a:cs typeface="Tahoma"/>
              <a:sym typeface="Tahoma"/>
            </a:endParaRPr>
          </a:p>
        </p:txBody>
      </p:sp>
      <p:sp>
        <p:nvSpPr>
          <p:cNvPr id="139" name="Google Shape;139;p31"/>
          <p:cNvSpPr/>
          <p:nvPr/>
        </p:nvSpPr>
        <p:spPr>
          <a:xfrm>
            <a:off x="359275" y="1046075"/>
            <a:ext cx="3283500" cy="1033200"/>
          </a:xfrm>
          <a:prstGeom prst="horizontalScroll">
            <a:avLst>
              <a:gd name="adj" fmla="val 12500"/>
            </a:avLst>
          </a:prstGeom>
          <a:solidFill>
            <a:schemeClr val="accent1"/>
          </a:solidFill>
          <a:ln w="25400" cap="flat" cmpd="sng">
            <a:solidFill>
              <a:srgbClr val="40266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500" i="0" u="none" strike="noStrike" cap="none">
                <a:solidFill>
                  <a:schemeClr val="lt1"/>
                </a:solidFill>
                <a:latin typeface="Tahoma"/>
                <a:ea typeface="Tahoma"/>
                <a:cs typeface="Tahoma"/>
                <a:sym typeface="Tahoma"/>
              </a:rPr>
              <a:t>It is a myth person who created the nature, the people and the animals.</a:t>
            </a:r>
            <a:endParaRPr sz="1500" i="0" u="none" strike="noStrike" cap="none">
              <a:solidFill>
                <a:schemeClr val="lt1"/>
              </a:solidFill>
              <a:latin typeface="Tahoma"/>
              <a:ea typeface="Tahoma"/>
              <a:cs typeface="Tahoma"/>
              <a:sym typeface="Tahoma"/>
            </a:endParaRPr>
          </a:p>
        </p:txBody>
      </p:sp>
      <p:pic>
        <p:nvPicPr>
          <p:cNvPr id="140" name="Google Shape;140;p31"/>
          <p:cNvPicPr preferRelativeResize="0"/>
          <p:nvPr/>
        </p:nvPicPr>
        <p:blipFill rotWithShape="1">
          <a:blip r:embed="rId3">
            <a:alphaModFix/>
          </a:blip>
          <a:srcRect/>
          <a:stretch/>
        </p:blipFill>
        <p:spPr>
          <a:xfrm>
            <a:off x="750375" y="2053525"/>
            <a:ext cx="3821625" cy="1033200"/>
          </a:xfrm>
          <a:prstGeom prst="rect">
            <a:avLst/>
          </a:prstGeom>
          <a:noFill/>
          <a:ln>
            <a:noFill/>
          </a:ln>
        </p:spPr>
      </p:pic>
      <p:pic>
        <p:nvPicPr>
          <p:cNvPr id="141" name="Google Shape;141;p31"/>
          <p:cNvPicPr preferRelativeResize="0"/>
          <p:nvPr/>
        </p:nvPicPr>
        <p:blipFill rotWithShape="1">
          <a:blip r:embed="rId3">
            <a:alphaModFix/>
          </a:blip>
          <a:srcRect/>
          <a:stretch/>
        </p:blipFill>
        <p:spPr>
          <a:xfrm>
            <a:off x="231925" y="3086725"/>
            <a:ext cx="3765550" cy="1106625"/>
          </a:xfrm>
          <a:prstGeom prst="rect">
            <a:avLst/>
          </a:prstGeom>
          <a:noFill/>
          <a:ln>
            <a:noFill/>
          </a:ln>
        </p:spPr>
      </p:pic>
      <p:pic>
        <p:nvPicPr>
          <p:cNvPr id="142" name="Google Shape;142;p31"/>
          <p:cNvPicPr preferRelativeResize="0"/>
          <p:nvPr/>
        </p:nvPicPr>
        <p:blipFill rotWithShape="1">
          <a:blip r:embed="rId3">
            <a:alphaModFix/>
          </a:blip>
          <a:srcRect/>
          <a:stretch/>
        </p:blipFill>
        <p:spPr>
          <a:xfrm>
            <a:off x="1417025" y="4094076"/>
            <a:ext cx="3906343" cy="1106642"/>
          </a:xfrm>
          <a:prstGeom prst="rect">
            <a:avLst/>
          </a:prstGeom>
          <a:noFill/>
          <a:ln>
            <a:noFill/>
          </a:ln>
        </p:spPr>
      </p:pic>
      <p:sp>
        <p:nvSpPr>
          <p:cNvPr id="143" name="Google Shape;143;p31"/>
          <p:cNvSpPr txBox="1"/>
          <p:nvPr/>
        </p:nvSpPr>
        <p:spPr>
          <a:xfrm>
            <a:off x="1296100" y="2372825"/>
            <a:ext cx="3034500" cy="52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500" i="0" u="none" strike="noStrike" cap="none">
                <a:solidFill>
                  <a:schemeClr val="lt1"/>
                </a:solidFill>
                <a:latin typeface="Tahoma"/>
                <a:ea typeface="Tahoma"/>
                <a:cs typeface="Tahoma"/>
                <a:sym typeface="Tahoma"/>
              </a:rPr>
              <a:t>We call mountains, forests, lakes, rivers, animals with this word.</a:t>
            </a:r>
            <a:endParaRPr sz="1500" i="0" u="none" strike="noStrike" cap="none">
              <a:solidFill>
                <a:schemeClr val="lt1"/>
              </a:solidFill>
              <a:latin typeface="Tahoma"/>
              <a:ea typeface="Tahoma"/>
              <a:cs typeface="Tahoma"/>
              <a:sym typeface="Tahoma"/>
            </a:endParaRPr>
          </a:p>
        </p:txBody>
      </p:sp>
      <p:sp>
        <p:nvSpPr>
          <p:cNvPr id="144" name="Google Shape;144;p31"/>
          <p:cNvSpPr txBox="1"/>
          <p:nvPr/>
        </p:nvSpPr>
        <p:spPr>
          <a:xfrm>
            <a:off x="695800" y="3385100"/>
            <a:ext cx="3110700" cy="52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500" i="0" u="none" strike="noStrike" cap="none" dirty="0">
                <a:solidFill>
                  <a:schemeClr val="lt1"/>
                </a:solidFill>
                <a:latin typeface="Tahoma"/>
                <a:ea typeface="Tahoma"/>
                <a:cs typeface="Tahoma"/>
                <a:sym typeface="Tahoma"/>
              </a:rPr>
              <a:t>People compare Burabai National Park with this jewelry.</a:t>
            </a:r>
            <a:endParaRPr sz="1500" i="0" u="none" strike="noStrike" cap="none" dirty="0">
              <a:solidFill>
                <a:schemeClr val="lt1"/>
              </a:solidFill>
              <a:latin typeface="Tahoma"/>
              <a:ea typeface="Tahoma"/>
              <a:cs typeface="Tahoma"/>
              <a:sym typeface="Tahoma"/>
            </a:endParaRPr>
          </a:p>
        </p:txBody>
      </p:sp>
      <p:sp>
        <p:nvSpPr>
          <p:cNvPr id="145" name="Google Shape;145;p31"/>
          <p:cNvSpPr txBox="1"/>
          <p:nvPr/>
        </p:nvSpPr>
        <p:spPr>
          <a:xfrm>
            <a:off x="2009525" y="4384050"/>
            <a:ext cx="3110700" cy="52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500" i="0" u="none" strike="noStrike" cap="none">
                <a:solidFill>
                  <a:schemeClr val="lt1"/>
                </a:solidFill>
                <a:latin typeface="Tahoma"/>
                <a:ea typeface="Tahoma"/>
                <a:cs typeface="Tahoma"/>
                <a:sym typeface="Tahoma"/>
              </a:rPr>
              <a:t>This nature place is flat and wide with a lot of grass on it.</a:t>
            </a:r>
            <a:endParaRPr sz="1500" i="0" u="none" strike="noStrike" cap="none">
              <a:solidFill>
                <a:schemeClr val="lt1"/>
              </a:solidFill>
              <a:latin typeface="Tahoma"/>
              <a:ea typeface="Tahoma"/>
              <a:cs typeface="Tahoma"/>
              <a:sym typeface="Tahoma"/>
            </a:endParaRPr>
          </a:p>
        </p:txBody>
      </p:sp>
      <p:pic>
        <p:nvPicPr>
          <p:cNvPr id="146" name="Google Shape;146;p31"/>
          <p:cNvPicPr preferRelativeResize="0"/>
          <p:nvPr/>
        </p:nvPicPr>
        <p:blipFill>
          <a:blip r:embed="rId4">
            <a:alphaModFix/>
          </a:blip>
          <a:stretch>
            <a:fillRect/>
          </a:stretch>
        </p:blipFill>
        <p:spPr>
          <a:xfrm>
            <a:off x="6198873" y="245550"/>
            <a:ext cx="1876825" cy="1636700"/>
          </a:xfrm>
          <a:prstGeom prst="rect">
            <a:avLst/>
          </a:prstGeom>
          <a:noFill/>
          <a:ln>
            <a:noFill/>
          </a:ln>
        </p:spPr>
      </p:pic>
      <p:pic>
        <p:nvPicPr>
          <p:cNvPr id="147" name="Google Shape;147;p31"/>
          <p:cNvPicPr preferRelativeResize="0"/>
          <p:nvPr/>
        </p:nvPicPr>
        <p:blipFill>
          <a:blip r:embed="rId5">
            <a:alphaModFix/>
          </a:blip>
          <a:stretch>
            <a:fillRect/>
          </a:stretch>
        </p:blipFill>
        <p:spPr>
          <a:xfrm>
            <a:off x="7008450" y="1882250"/>
            <a:ext cx="2131650" cy="1527500"/>
          </a:xfrm>
          <a:prstGeom prst="rect">
            <a:avLst/>
          </a:prstGeom>
          <a:noFill/>
          <a:ln>
            <a:noFill/>
          </a:ln>
        </p:spPr>
      </p:pic>
      <p:pic>
        <p:nvPicPr>
          <p:cNvPr id="148" name="Google Shape;148;p31"/>
          <p:cNvPicPr preferRelativeResize="0"/>
          <p:nvPr/>
        </p:nvPicPr>
        <p:blipFill>
          <a:blip r:embed="rId6">
            <a:alphaModFix/>
          </a:blip>
          <a:stretch>
            <a:fillRect/>
          </a:stretch>
        </p:blipFill>
        <p:spPr>
          <a:xfrm>
            <a:off x="5010925" y="2326875"/>
            <a:ext cx="2131651" cy="1767207"/>
          </a:xfrm>
          <a:prstGeom prst="rect">
            <a:avLst/>
          </a:prstGeom>
          <a:noFill/>
          <a:ln>
            <a:noFill/>
          </a:ln>
        </p:spPr>
      </p:pic>
      <p:pic>
        <p:nvPicPr>
          <p:cNvPr id="149" name="Google Shape;149;p31"/>
          <p:cNvPicPr preferRelativeResize="0"/>
          <p:nvPr/>
        </p:nvPicPr>
        <p:blipFill>
          <a:blip r:embed="rId7">
            <a:alphaModFix/>
          </a:blip>
          <a:stretch>
            <a:fillRect/>
          </a:stretch>
        </p:blipFill>
        <p:spPr>
          <a:xfrm>
            <a:off x="7247970" y="3495475"/>
            <a:ext cx="1730010" cy="1527500"/>
          </a:xfrm>
          <a:prstGeom prst="rect">
            <a:avLst/>
          </a:prstGeom>
          <a:noFill/>
          <a:ln>
            <a:noFill/>
          </a:ln>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1900" fill="hold"/>
                                        <p:tgtEl>
                                          <p:spTgt spid="146"/>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8" presetClass="emph" presetSubtype="0" fill="hold" nodeType="clickEffect">
                                  <p:stCondLst>
                                    <p:cond delay="0"/>
                                  </p:stCondLst>
                                  <p:childTnLst>
                                    <p:animRot by="-21600000">
                                      <p:cBhvr>
                                        <p:cTn id="10" dur="1900" fill="hold"/>
                                        <p:tgtEl>
                                          <p:spTgt spid="149"/>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8" presetClass="emph" presetSubtype="0" fill="hold" nodeType="clickEffect">
                                  <p:stCondLst>
                                    <p:cond delay="0"/>
                                  </p:stCondLst>
                                  <p:childTnLst>
                                    <p:animRot by="-21600000">
                                      <p:cBhvr>
                                        <p:cTn id="14" dur="1900" fill="hold"/>
                                        <p:tgtEl>
                                          <p:spTgt spid="147"/>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8" presetClass="emph" presetSubtype="0" fill="hold" nodeType="clickEffect">
                                  <p:stCondLst>
                                    <p:cond delay="0"/>
                                  </p:stCondLst>
                                  <p:childTnLst>
                                    <p:animRot by="-21600000">
                                      <p:cBhvr>
                                        <p:cTn id="18" dur="1900" fill="hold"/>
                                        <p:tgtEl>
                                          <p:spTgt spid="14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32"/>
          <p:cNvSpPr txBox="1">
            <a:spLocks noGrp="1"/>
          </p:cNvSpPr>
          <p:nvPr>
            <p:ph type="ctrTitle"/>
          </p:nvPr>
        </p:nvSpPr>
        <p:spPr>
          <a:xfrm>
            <a:off x="245575" y="103175"/>
            <a:ext cx="8486100" cy="1165800"/>
          </a:xfrm>
          <a:prstGeom prst="rect">
            <a:avLst/>
          </a:prstGeom>
          <a:noFill/>
          <a:ln>
            <a:noFill/>
          </a:ln>
        </p:spPr>
        <p:txBody>
          <a:bodyPr spcFirstLastPara="1" wrap="square" lIns="68575" tIns="34275" rIns="68575" bIns="34275" anchor="t" anchorCtr="0">
            <a:noAutofit/>
          </a:bodyPr>
          <a:lstStyle/>
          <a:p>
            <a:pPr marL="0" lvl="0" indent="0" algn="l" rtl="0">
              <a:lnSpc>
                <a:spcPct val="150000"/>
              </a:lnSpc>
              <a:spcBef>
                <a:spcPts val="0"/>
              </a:spcBef>
              <a:spcAft>
                <a:spcPts val="0"/>
              </a:spcAft>
              <a:buSzPts val="1100"/>
              <a:buNone/>
            </a:pPr>
            <a:r>
              <a:rPr lang="en-US" sz="2400" dirty="0">
                <a:solidFill>
                  <a:srgbClr val="FFE5A2"/>
                </a:solidFill>
                <a:highlight>
                  <a:srgbClr val="9900FF"/>
                </a:highlight>
                <a:latin typeface="Tahoma"/>
                <a:ea typeface="Tahoma"/>
                <a:cs typeface="Tahoma"/>
                <a:sym typeface="Tahoma"/>
              </a:rPr>
              <a:t>The Pearl of Kazakhstan</a:t>
            </a:r>
            <a:endParaRPr sz="2400" dirty="0">
              <a:solidFill>
                <a:srgbClr val="FFE5A2"/>
              </a:solidFill>
              <a:highlight>
                <a:srgbClr val="9900FF"/>
              </a:highlight>
              <a:latin typeface="Tahoma"/>
              <a:ea typeface="Tahoma"/>
              <a:cs typeface="Tahoma"/>
              <a:sym typeface="Tahoma"/>
            </a:endParaRPr>
          </a:p>
          <a:p>
            <a:pPr marL="0" lvl="0" indent="0" algn="ctr" rtl="0">
              <a:lnSpc>
                <a:spcPct val="100000"/>
              </a:lnSpc>
              <a:spcBef>
                <a:spcPts val="0"/>
              </a:spcBef>
              <a:spcAft>
                <a:spcPts val="0"/>
              </a:spcAft>
              <a:buSzPts val="1100"/>
              <a:buNone/>
            </a:pPr>
            <a:r>
              <a:rPr lang="en-US" sz="1800" dirty="0">
                <a:latin typeface="Tahoma"/>
                <a:ea typeface="Tahoma"/>
                <a:cs typeface="Tahoma"/>
                <a:sym typeface="Tahoma"/>
              </a:rPr>
              <a:t>      Watch the video “The Pearl of Kazakhstan” and</a:t>
            </a:r>
            <a:endParaRPr sz="1800" dirty="0">
              <a:latin typeface="Tahoma"/>
              <a:ea typeface="Tahoma"/>
              <a:cs typeface="Tahoma"/>
              <a:sym typeface="Tahoma"/>
            </a:endParaRPr>
          </a:p>
          <a:p>
            <a:pPr marL="0" lvl="0" indent="0" algn="ctr" rtl="0">
              <a:lnSpc>
                <a:spcPct val="100000"/>
              </a:lnSpc>
              <a:spcBef>
                <a:spcPts val="0"/>
              </a:spcBef>
              <a:spcAft>
                <a:spcPts val="0"/>
              </a:spcAft>
              <a:buSzPts val="1100"/>
              <a:buNone/>
            </a:pPr>
            <a:r>
              <a:rPr lang="en-US" sz="1800" dirty="0">
                <a:latin typeface="Tahoma"/>
                <a:ea typeface="Tahoma"/>
                <a:cs typeface="Tahoma"/>
                <a:sym typeface="Tahoma"/>
              </a:rPr>
              <a:t>      answer the questions according to the video.</a:t>
            </a:r>
            <a:endParaRPr sz="1800" dirty="0">
              <a:latin typeface="Tahoma"/>
              <a:ea typeface="Tahoma"/>
              <a:cs typeface="Tahoma"/>
              <a:sym typeface="Tahoma"/>
            </a:endParaRPr>
          </a:p>
          <a:p>
            <a:pPr marL="0" lvl="0" indent="0" algn="l" rtl="0">
              <a:lnSpc>
                <a:spcPct val="90000"/>
              </a:lnSpc>
              <a:spcBef>
                <a:spcPts val="0"/>
              </a:spcBef>
              <a:spcAft>
                <a:spcPts val="0"/>
              </a:spcAft>
              <a:buSzPts val="1100"/>
              <a:buNone/>
            </a:pPr>
            <a:br>
              <a:rPr lang="en-US" sz="2000" dirty="0">
                <a:latin typeface="Tahoma"/>
                <a:ea typeface="Tahoma"/>
                <a:cs typeface="Tahoma"/>
                <a:sym typeface="Tahoma"/>
              </a:rPr>
            </a:br>
            <a:br>
              <a:rPr lang="en-US" sz="2000" u="sng" dirty="0">
                <a:solidFill>
                  <a:schemeClr val="hlink"/>
                </a:solidFill>
                <a:latin typeface="Tahoma"/>
                <a:ea typeface="Tahoma"/>
                <a:cs typeface="Tahoma"/>
                <a:sym typeface="Tahoma"/>
                <a:hlinkClick r:id="rId5"/>
              </a:rPr>
            </a:br>
            <a:endParaRPr sz="2000" dirty="0">
              <a:latin typeface="Tahoma"/>
              <a:ea typeface="Tahoma"/>
              <a:cs typeface="Tahoma"/>
              <a:sym typeface="Tahoma"/>
            </a:endParaRPr>
          </a:p>
        </p:txBody>
      </p:sp>
      <p:sp>
        <p:nvSpPr>
          <p:cNvPr id="155" name="Google Shape;155;p32"/>
          <p:cNvSpPr/>
          <p:nvPr/>
        </p:nvSpPr>
        <p:spPr>
          <a:xfrm>
            <a:off x="4478705" y="2433250"/>
            <a:ext cx="186589" cy="276999"/>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Arial"/>
                <a:ea typeface="Arial"/>
                <a:cs typeface="Arial"/>
                <a:sym typeface="Arial"/>
              </a:rPr>
              <a:t> </a:t>
            </a:r>
            <a:endParaRPr sz="1100" b="0" i="0" u="none" strike="noStrike" cap="none">
              <a:solidFill>
                <a:srgbClr val="000000"/>
              </a:solidFill>
              <a:latin typeface="Arial"/>
              <a:ea typeface="Arial"/>
              <a:cs typeface="Arial"/>
              <a:sym typeface="Arial"/>
            </a:endParaRPr>
          </a:p>
        </p:txBody>
      </p:sp>
      <p:sp>
        <p:nvSpPr>
          <p:cNvPr id="156" name="Google Shape;156;p32"/>
          <p:cNvSpPr/>
          <p:nvPr/>
        </p:nvSpPr>
        <p:spPr>
          <a:xfrm>
            <a:off x="4478705" y="2433250"/>
            <a:ext cx="186589" cy="276999"/>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Arial"/>
                <a:ea typeface="Arial"/>
                <a:cs typeface="Arial"/>
                <a:sym typeface="Arial"/>
              </a:rPr>
              <a:t> </a:t>
            </a:r>
            <a:endParaRPr sz="1100" b="0" i="0" u="none" strike="noStrike" cap="none">
              <a:solidFill>
                <a:srgbClr val="000000"/>
              </a:solidFill>
              <a:latin typeface="Arial"/>
              <a:ea typeface="Arial"/>
              <a:cs typeface="Arial"/>
              <a:sym typeface="Arial"/>
            </a:endParaRPr>
          </a:p>
        </p:txBody>
      </p:sp>
      <p:sp>
        <p:nvSpPr>
          <p:cNvPr id="157" name="Google Shape;157;p32"/>
          <p:cNvSpPr/>
          <p:nvPr/>
        </p:nvSpPr>
        <p:spPr>
          <a:xfrm>
            <a:off x="4478705" y="2433250"/>
            <a:ext cx="186589" cy="276999"/>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Arial"/>
                <a:ea typeface="Arial"/>
                <a:cs typeface="Arial"/>
                <a:sym typeface="Arial"/>
              </a:rPr>
              <a:t> </a:t>
            </a:r>
            <a:endParaRPr sz="1100" b="0" i="0" u="none" strike="noStrike" cap="none">
              <a:solidFill>
                <a:srgbClr val="000000"/>
              </a:solidFill>
              <a:latin typeface="Arial"/>
              <a:ea typeface="Arial"/>
              <a:cs typeface="Arial"/>
              <a:sym typeface="Arial"/>
            </a:endParaRPr>
          </a:p>
        </p:txBody>
      </p:sp>
      <p:sp>
        <p:nvSpPr>
          <p:cNvPr id="158" name="Google Shape;158;p32"/>
          <p:cNvSpPr/>
          <p:nvPr/>
        </p:nvSpPr>
        <p:spPr>
          <a:xfrm>
            <a:off x="4638700" y="3588175"/>
            <a:ext cx="1446300" cy="859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 name="EXCEL 5 Module 6 The pearl of Kazakhsta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893618" y="1268975"/>
            <a:ext cx="7335982" cy="3438107"/>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33"/>
          <p:cNvSpPr txBox="1"/>
          <p:nvPr/>
        </p:nvSpPr>
        <p:spPr>
          <a:xfrm>
            <a:off x="190999" y="100972"/>
            <a:ext cx="8145600" cy="904800"/>
          </a:xfrm>
          <a:prstGeom prst="rect">
            <a:avLst/>
          </a:prstGeom>
          <a:noFill/>
          <a:ln>
            <a:noFill/>
          </a:ln>
        </p:spPr>
        <p:txBody>
          <a:bodyPr spcFirstLastPara="1" wrap="square" lIns="68575" tIns="34275" rIns="68575" bIns="34275" anchor="ctr" anchorCtr="0">
            <a:noAutofit/>
          </a:bodyPr>
          <a:lstStyle/>
          <a:p>
            <a:pPr marL="0" marR="0" lvl="0" indent="0" algn="l" rtl="0">
              <a:lnSpc>
                <a:spcPct val="90000"/>
              </a:lnSpc>
              <a:spcBef>
                <a:spcPts val="0"/>
              </a:spcBef>
              <a:spcAft>
                <a:spcPts val="0"/>
              </a:spcAft>
              <a:buClr>
                <a:srgbClr val="000000"/>
              </a:buClr>
              <a:buSzPts val="2400"/>
              <a:buFont typeface="Arial"/>
              <a:buNone/>
            </a:pPr>
            <a:r>
              <a:rPr lang="en-US" sz="2400" b="1" i="0" u="none" strike="noStrike" cap="none">
                <a:solidFill>
                  <a:srgbClr val="9900FF"/>
                </a:solidFill>
                <a:latin typeface="Tahoma"/>
                <a:ea typeface="Tahoma"/>
                <a:cs typeface="Tahoma"/>
                <a:sym typeface="Tahoma"/>
              </a:rPr>
              <a:t> </a:t>
            </a:r>
            <a:endParaRPr sz="1100" b="0" i="0" u="none" strike="noStrike" cap="none">
              <a:solidFill>
                <a:srgbClr val="9900FF"/>
              </a:solidFill>
              <a:latin typeface="Tahoma"/>
              <a:ea typeface="Tahoma"/>
              <a:cs typeface="Tahoma"/>
              <a:sym typeface="Tahoma"/>
            </a:endParaRPr>
          </a:p>
        </p:txBody>
      </p:sp>
      <p:sp>
        <p:nvSpPr>
          <p:cNvPr id="164" name="Google Shape;164;p33"/>
          <p:cNvSpPr txBox="1"/>
          <p:nvPr/>
        </p:nvSpPr>
        <p:spPr>
          <a:xfrm>
            <a:off x="190999" y="2933700"/>
            <a:ext cx="5706527" cy="1556700"/>
          </a:xfrm>
          <a:prstGeom prst="rect">
            <a:avLst/>
          </a:prstGeom>
          <a:noFill/>
          <a:ln>
            <a:noFill/>
          </a:ln>
        </p:spPr>
        <p:txBody>
          <a:bodyPr spcFirstLastPara="1" wrap="square" lIns="91425" tIns="91425" rIns="91425" bIns="91425" anchor="t" anchorCtr="0">
            <a:noAutofit/>
          </a:bodyPr>
          <a:lstStyle/>
          <a:p>
            <a:pPr marL="457200" marR="0" lvl="0" indent="0" algn="just" rtl="0">
              <a:lnSpc>
                <a:spcPct val="100000"/>
              </a:lnSpc>
              <a:spcBef>
                <a:spcPts val="0"/>
              </a:spcBef>
              <a:spcAft>
                <a:spcPts val="0"/>
              </a:spcAft>
              <a:buClr>
                <a:srgbClr val="000000"/>
              </a:buClr>
              <a:buSzPts val="3300"/>
              <a:buFont typeface="Arial"/>
              <a:buNone/>
            </a:pPr>
            <a:r>
              <a:rPr lang="en-US" sz="2000" b="1" i="0" u="none" strike="noStrike" cap="none" dirty="0">
                <a:solidFill>
                  <a:srgbClr val="0000FF"/>
                </a:solidFill>
                <a:latin typeface="Tahoma"/>
                <a:ea typeface="Tahoma"/>
                <a:cs typeface="Tahoma"/>
                <a:sym typeface="Tahoma"/>
              </a:rPr>
              <a:t>The Creator left them only with huge steppe and there weren’t any mountains and  forests with wild animals, any lakes and rivers with fish there. </a:t>
            </a:r>
            <a:endParaRPr sz="2000" b="1" i="0" u="none" strike="noStrike" cap="none" dirty="0">
              <a:solidFill>
                <a:srgbClr val="0000FF"/>
              </a:solidFill>
              <a:latin typeface="Tahoma"/>
              <a:ea typeface="Tahoma"/>
              <a:cs typeface="Tahoma"/>
              <a:sym typeface="Tahoma"/>
            </a:endParaRPr>
          </a:p>
          <a:p>
            <a:pPr marL="0" marR="0" lvl="0" indent="0" algn="l" rtl="0">
              <a:lnSpc>
                <a:spcPct val="100000"/>
              </a:lnSpc>
              <a:spcBef>
                <a:spcPts val="0"/>
              </a:spcBef>
              <a:spcAft>
                <a:spcPts val="0"/>
              </a:spcAft>
              <a:buClr>
                <a:srgbClr val="000000"/>
              </a:buClr>
              <a:buSzPts val="1400"/>
              <a:buFont typeface="Arial"/>
              <a:buNone/>
            </a:pPr>
            <a:endParaRPr sz="1400" b="1" i="0" u="none" strike="noStrike" cap="none" dirty="0">
              <a:solidFill>
                <a:srgbClr val="000000"/>
              </a:solidFill>
              <a:latin typeface="Tahoma"/>
              <a:ea typeface="Tahoma"/>
              <a:cs typeface="Tahoma"/>
              <a:sym typeface="Tahoma"/>
            </a:endParaRPr>
          </a:p>
        </p:txBody>
      </p:sp>
      <p:sp>
        <p:nvSpPr>
          <p:cNvPr id="165" name="Google Shape;165;p33"/>
          <p:cNvSpPr txBox="1"/>
          <p:nvPr/>
        </p:nvSpPr>
        <p:spPr>
          <a:xfrm>
            <a:off x="191000" y="100975"/>
            <a:ext cx="5075400" cy="6138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US" sz="2400" b="1">
                <a:solidFill>
                  <a:srgbClr val="FFE5A2"/>
                </a:solidFill>
                <a:highlight>
                  <a:srgbClr val="9900FF"/>
                </a:highlight>
                <a:latin typeface="Tahoma"/>
                <a:ea typeface="Tahoma"/>
                <a:cs typeface="Tahoma"/>
                <a:sym typeface="Tahoma"/>
              </a:rPr>
              <a:t>The Pearl of Kazakhstan</a:t>
            </a:r>
            <a:endParaRPr>
              <a:latin typeface="Source Sans Pro"/>
              <a:ea typeface="Source Sans Pro"/>
              <a:cs typeface="Source Sans Pro"/>
              <a:sym typeface="Source Sans Pro"/>
            </a:endParaRPr>
          </a:p>
        </p:txBody>
      </p:sp>
      <p:sp>
        <p:nvSpPr>
          <p:cNvPr id="166" name="Google Shape;166;p33"/>
          <p:cNvSpPr/>
          <p:nvPr/>
        </p:nvSpPr>
        <p:spPr>
          <a:xfrm>
            <a:off x="1085425" y="1282650"/>
            <a:ext cx="4938900" cy="982200"/>
          </a:xfrm>
          <a:prstGeom prst="flowChartAlternateProcess">
            <a:avLst/>
          </a:prstGeom>
          <a:solidFill>
            <a:srgbClr val="9900FF"/>
          </a:solidFill>
          <a:ln w="9525" cap="flat" cmpd="sng">
            <a:solidFill>
              <a:srgbClr val="9900FF"/>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7" name="Google Shape;167;p33"/>
          <p:cNvSpPr/>
          <p:nvPr/>
        </p:nvSpPr>
        <p:spPr>
          <a:xfrm>
            <a:off x="1287025" y="1466850"/>
            <a:ext cx="4535700" cy="6138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None/>
            </a:pPr>
            <a:r>
              <a:rPr lang="en-US" sz="2000" b="1" i="0" u="none" strike="noStrike" cap="none">
                <a:solidFill>
                  <a:srgbClr val="FFFFFF"/>
                </a:solidFill>
                <a:latin typeface="Tahoma"/>
                <a:ea typeface="Tahoma"/>
                <a:cs typeface="Tahoma"/>
                <a:sym typeface="Tahoma"/>
              </a:rPr>
              <a:t>Why were the Kazakh people sad?</a:t>
            </a:r>
            <a:endParaRPr sz="2000" b="1" i="0" u="none" strike="noStrike" cap="none">
              <a:solidFill>
                <a:srgbClr val="FFFFFF"/>
              </a:solidFill>
              <a:latin typeface="Tahoma"/>
              <a:ea typeface="Tahoma"/>
              <a:cs typeface="Tahoma"/>
              <a:sym typeface="Tahoma"/>
            </a:endParaRPr>
          </a:p>
        </p:txBody>
      </p:sp>
      <p:pic>
        <p:nvPicPr>
          <p:cNvPr id="168" name="Google Shape;168;p33"/>
          <p:cNvPicPr preferRelativeResize="0"/>
          <p:nvPr/>
        </p:nvPicPr>
        <p:blipFill rotWithShape="1">
          <a:blip r:embed="rId3">
            <a:alphaModFix/>
          </a:blip>
          <a:srcRect l="12873" r="13353"/>
          <a:stretch/>
        </p:blipFill>
        <p:spPr>
          <a:xfrm>
            <a:off x="6176175" y="1117250"/>
            <a:ext cx="2899599" cy="26892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64"/>
                                        </p:tgtEl>
                                        <p:attrNameLst>
                                          <p:attrName>style.visibility</p:attrName>
                                        </p:attrNameLst>
                                      </p:cBhvr>
                                      <p:to>
                                        <p:strVal val="visible"/>
                                      </p:to>
                                    </p:set>
                                    <p:anim calcmode="lin" valueType="num">
                                      <p:cBhvr additive="base">
                                        <p:cTn id="7" dur="1000"/>
                                        <p:tgtEl>
                                          <p:spTgt spid="164"/>
                                        </p:tgtEl>
                                        <p:attrNameLst>
                                          <p:attrName>ppt_w</p:attrName>
                                        </p:attrNameLst>
                                      </p:cBhvr>
                                      <p:tavLst>
                                        <p:tav tm="0">
                                          <p:val>
                                            <p:strVal val="0"/>
                                          </p:val>
                                        </p:tav>
                                        <p:tav tm="100000">
                                          <p:val>
                                            <p:strVal val="#ppt_w"/>
                                          </p:val>
                                        </p:tav>
                                      </p:tavLst>
                                    </p:anim>
                                    <p:anim calcmode="lin" valueType="num">
                                      <p:cBhvr additive="base">
                                        <p:cTn id="8" dur="1000"/>
                                        <p:tgtEl>
                                          <p:spTgt spid="164"/>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2" val="9b1b2c75f51674835d5aaf632578dd0a8fcaa95"/>
</p:tagLst>
</file>

<file path=ppt/theme/theme1.xml><?xml version="1.0" encoding="utf-8"?>
<a:theme xmlns:a="http://schemas.openxmlformats.org/drawingml/2006/main" name="Office Theme">
  <a:themeElements>
    <a:clrScheme name="Colors 185">
      <a:dk1>
        <a:srgbClr val="3F3F3F"/>
      </a:dk1>
      <a:lt1>
        <a:srgbClr val="FFFFFF"/>
      </a:lt1>
      <a:dk2>
        <a:srgbClr val="3F3F3F"/>
      </a:dk2>
      <a:lt2>
        <a:srgbClr val="FFFFFF"/>
      </a:lt2>
      <a:accent1>
        <a:srgbClr val="593593"/>
      </a:accent1>
      <a:accent2>
        <a:srgbClr val="FFC118"/>
      </a:accent2>
      <a:accent3>
        <a:srgbClr val="FD9144"/>
      </a:accent3>
      <a:accent4>
        <a:srgbClr val="B22C9C"/>
      </a:accent4>
      <a:accent5>
        <a:srgbClr val="852075"/>
      </a:accent5>
      <a:accent6>
        <a:srgbClr val="F30D90"/>
      </a:accent6>
      <a:hlink>
        <a:srgbClr val="A05024"/>
      </a:hlink>
      <a:folHlink>
        <a:srgbClr val="FEC03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397</TotalTime>
  <Words>2085</Words>
  <Application>Microsoft Office PowerPoint</Application>
  <PresentationFormat>Экран (16:9)</PresentationFormat>
  <Paragraphs>181</Paragraphs>
  <Slides>37</Slides>
  <Notes>36</Notes>
  <HiddenSlides>0</HiddenSlides>
  <MMClips>1</MMClips>
  <ScaleCrop>false</ScaleCrop>
  <HeadingPairs>
    <vt:vector size="6" baseType="variant">
      <vt:variant>
        <vt:lpstr>Использованные шрифты</vt:lpstr>
      </vt:variant>
      <vt:variant>
        <vt:i4>6</vt:i4>
      </vt:variant>
      <vt:variant>
        <vt:lpstr>Тема</vt:lpstr>
      </vt:variant>
      <vt:variant>
        <vt:i4>1</vt:i4>
      </vt:variant>
      <vt:variant>
        <vt:lpstr>Заголовки слайдов</vt:lpstr>
      </vt:variant>
      <vt:variant>
        <vt:i4>37</vt:i4>
      </vt:variant>
    </vt:vector>
  </HeadingPairs>
  <TitlesOfParts>
    <vt:vector size="44" baseType="lpstr">
      <vt:lpstr>Tahoma</vt:lpstr>
      <vt:lpstr>Times New Roman</vt:lpstr>
      <vt:lpstr>Source Sans Pro</vt:lpstr>
      <vt:lpstr>Arial</vt:lpstr>
      <vt:lpstr>Noto Sans Symbols</vt:lpstr>
      <vt:lpstr>Roboto Condensed</vt:lpstr>
      <vt:lpstr>Office Theme</vt:lpstr>
      <vt:lpstr>Презентация PowerPoint</vt:lpstr>
      <vt:lpstr>  The Pearl of Kazakhstan               </vt:lpstr>
      <vt:lpstr>  The Pearl of Kazakhstan               </vt:lpstr>
      <vt:lpstr>In today’s lesson we will</vt:lpstr>
      <vt:lpstr> The Pearl of Kazakhstan Learn the new topical vocabulary. </vt:lpstr>
      <vt:lpstr> The Pearl of Kazakhstan Learn the new topical vocabulary. </vt:lpstr>
      <vt:lpstr>The Pearl of Kazakhstan                                                                            Match the sentence with the appropriate picture. </vt:lpstr>
      <vt:lpstr>The Pearl of Kazakhstan       Watch the video “The Pearl of Kazakhstan” and       answer the questions according to the video.   </vt:lpstr>
      <vt:lpstr>Презентация PowerPoint</vt:lpstr>
      <vt:lpstr>Презентация PowerPoint</vt:lpstr>
      <vt:lpstr>Презентация PowerPoint</vt:lpstr>
      <vt:lpstr>Презентация PowerPoint</vt:lpstr>
      <vt:lpstr>Презентация PowerPoint</vt:lpstr>
      <vt:lpstr>Evaluation</vt:lpstr>
      <vt:lpstr>  Let’s read! Read the first part of the text and match the words in bold to their synonyms.</vt:lpstr>
      <vt:lpstr>Match the words to their synonyms.</vt:lpstr>
      <vt:lpstr>Match the words to their synonyms.</vt:lpstr>
      <vt:lpstr>Match the words to their synonyms.</vt:lpstr>
      <vt:lpstr>Match the words to their synonyms.</vt:lpstr>
      <vt:lpstr>Match the words to their synonyms.</vt:lpstr>
      <vt:lpstr>Match the words to their synonyms.</vt:lpstr>
      <vt:lpstr>Read the second part of the text and complete the graphic organizer with the appropriate word. </vt:lpstr>
      <vt:lpstr>Read the second part of the text and complete the graphic organizer with the appropriate word. </vt:lpstr>
      <vt:lpstr>Read the third part of the text and complete the sentences.</vt:lpstr>
      <vt:lpstr>Read the third part of the text and complete the sentences.  Use fell, landed, made, crept, were.</vt:lpstr>
      <vt:lpstr>Read the third part of the text and complete the sentences.  Use fell, landed, made, crept, were.</vt:lpstr>
      <vt:lpstr>Read the third part of the text and complete the sentences.  Use fell, landed, made, crept, were.</vt:lpstr>
      <vt:lpstr>Read the third part of the text and complete the sentences.  Use fell, landed, made, crept, were.</vt:lpstr>
      <vt:lpstr>Read the third part of the text and complete the sentences.  Use fell, landed, made, crept, were.</vt:lpstr>
      <vt:lpstr>Read the third part of the text and complete the sentences.  Use fell, landed, made, crept, were.</vt:lpstr>
      <vt:lpstr>Презентация PowerPoint</vt:lpstr>
      <vt:lpstr>Презентация PowerPoint</vt:lpstr>
      <vt:lpstr>Презентация PowerPoint</vt:lpstr>
      <vt:lpstr>Презентация PowerPoint</vt:lpstr>
      <vt:lpstr>Homework:  Make up a brochure about Burabai National park and create your own myth about this place.</vt:lpstr>
      <vt:lpstr> You have:</vt:lpstr>
      <vt:lpstr>I wish you to enjoy the beauty of Burabai!</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cp:lastModifiedBy>Пользователь</cp:lastModifiedBy>
  <cp:revision>18</cp:revision>
  <dcterms:modified xsi:type="dcterms:W3CDTF">2021-01-12T15:49:34Z</dcterms:modified>
</cp:coreProperties>
</file>