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97" r:id="rId3"/>
    <p:sldId id="259" r:id="rId4"/>
    <p:sldId id="319" r:id="rId5"/>
    <p:sldId id="318" r:id="rId6"/>
    <p:sldId id="313" r:id="rId7"/>
    <p:sldId id="320" r:id="rId8"/>
    <p:sldId id="321" r:id="rId9"/>
    <p:sldId id="322" r:id="rId10"/>
    <p:sldId id="271" r:id="rId11"/>
    <p:sldId id="314" r:id="rId12"/>
    <p:sldId id="315" r:id="rId13"/>
    <p:sldId id="317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99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3B869-1487-49CE-B64D-401B55A00B9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787C0-114D-439D-821F-8216909466F0}">
      <dgm:prSet phldrT="[Текст]"/>
      <dgm:spPr/>
      <dgm:t>
        <a:bodyPr/>
        <a:lstStyle/>
        <a:p>
          <a:r>
            <a:rPr lang="kk-KZ" dirty="0" smtClean="0"/>
            <a:t>Империя</a:t>
          </a:r>
          <a:endParaRPr lang="ru-RU" dirty="0"/>
        </a:p>
      </dgm:t>
    </dgm:pt>
    <dgm:pt modelId="{DEFD663D-DC27-473A-98ED-38E3681CE07F}" type="parTrans" cxnId="{07E6732A-EE9D-4F70-9F48-304BE6235D0B}">
      <dgm:prSet/>
      <dgm:spPr/>
      <dgm:t>
        <a:bodyPr/>
        <a:lstStyle/>
        <a:p>
          <a:endParaRPr lang="ru-RU"/>
        </a:p>
      </dgm:t>
    </dgm:pt>
    <dgm:pt modelId="{9B54AE67-0F7D-49E5-A3D1-170B4CC73BDD}" type="sibTrans" cxnId="{07E6732A-EE9D-4F70-9F48-304BE6235D0B}">
      <dgm:prSet/>
      <dgm:spPr/>
      <dgm:t>
        <a:bodyPr/>
        <a:lstStyle/>
        <a:p>
          <a:endParaRPr lang="ru-RU"/>
        </a:p>
      </dgm:t>
    </dgm:pt>
    <dgm:pt modelId="{B76B8F33-EBFD-4E22-BAEC-719B3DF35608}">
      <dgm:prSet phldrT="[Текст]"/>
      <dgm:spPr/>
      <dgm:t>
        <a:bodyPr/>
        <a:lstStyle/>
        <a:p>
          <a:r>
            <a:rPr lang="kk-KZ" dirty="0" smtClean="0"/>
            <a:t>?</a:t>
          </a:r>
          <a:endParaRPr lang="ru-RU" dirty="0"/>
        </a:p>
      </dgm:t>
    </dgm:pt>
    <dgm:pt modelId="{90BCDF36-1353-4776-84F6-9F58625DBEAC}" type="parTrans" cxnId="{900E29C8-F8EA-4B54-BCA7-617820861C4E}">
      <dgm:prSet/>
      <dgm:spPr/>
      <dgm:t>
        <a:bodyPr/>
        <a:lstStyle/>
        <a:p>
          <a:endParaRPr lang="ru-RU"/>
        </a:p>
      </dgm:t>
    </dgm:pt>
    <dgm:pt modelId="{CC4D7B99-E357-4B52-90FE-8EAB39153C21}" type="sibTrans" cxnId="{900E29C8-F8EA-4B54-BCA7-617820861C4E}">
      <dgm:prSet/>
      <dgm:spPr/>
      <dgm:t>
        <a:bodyPr/>
        <a:lstStyle/>
        <a:p>
          <a:endParaRPr lang="ru-RU"/>
        </a:p>
      </dgm:t>
    </dgm:pt>
    <dgm:pt modelId="{169364E2-D555-479A-87E0-9DD5422705DA}">
      <dgm:prSet phldrT="[Текст]"/>
      <dgm:spPr/>
      <dgm:t>
        <a:bodyPr/>
        <a:lstStyle/>
        <a:p>
          <a:r>
            <a:rPr lang="kk-KZ" dirty="0" smtClean="0"/>
            <a:t>?</a:t>
          </a:r>
          <a:endParaRPr lang="ru-RU" dirty="0"/>
        </a:p>
      </dgm:t>
    </dgm:pt>
    <dgm:pt modelId="{6161E03B-BD45-4374-B78D-1AB5948B8B1C}" type="parTrans" cxnId="{120A2CAC-20DF-4369-B109-C44C69AC7CEF}">
      <dgm:prSet/>
      <dgm:spPr/>
      <dgm:t>
        <a:bodyPr/>
        <a:lstStyle/>
        <a:p>
          <a:endParaRPr lang="ru-RU"/>
        </a:p>
      </dgm:t>
    </dgm:pt>
    <dgm:pt modelId="{94A36727-3B1E-4BBC-89D0-A00B6174CDB8}" type="sibTrans" cxnId="{120A2CAC-20DF-4369-B109-C44C69AC7CEF}">
      <dgm:prSet/>
      <dgm:spPr/>
      <dgm:t>
        <a:bodyPr/>
        <a:lstStyle/>
        <a:p>
          <a:endParaRPr lang="ru-RU"/>
        </a:p>
      </dgm:t>
    </dgm:pt>
    <dgm:pt modelId="{89A53836-1F8E-495A-BA38-BD6218661552}" type="pres">
      <dgm:prSet presAssocID="{EAB3B869-1487-49CE-B64D-401B55A00B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20F95A-1193-4E39-A746-18EA3A6CE103}" type="pres">
      <dgm:prSet presAssocID="{DA1787C0-114D-439D-821F-8216909466F0}" presName="node" presStyleLbl="node1" presStyleIdx="0" presStyleCnt="3" custScaleY="36614" custLinFactNeighborX="58670" custLinFactNeighborY="-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2B3D0-D027-4357-9131-07F39DE988A1}" type="pres">
      <dgm:prSet presAssocID="{9B54AE67-0F7D-49E5-A3D1-170B4CC73BDD}" presName="sibTrans" presStyleCnt="0"/>
      <dgm:spPr/>
    </dgm:pt>
    <dgm:pt modelId="{5C33F166-E223-48A7-A52B-0C2233DFDFE2}" type="pres">
      <dgm:prSet presAssocID="{B76B8F33-EBFD-4E22-BAEC-719B3DF35608}" presName="node" presStyleLbl="node1" presStyleIdx="1" presStyleCnt="3" custLinFactY="9818" custLinFactNeighborX="199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D23E3-BF16-483B-B27D-4EDFDBE05D58}" type="pres">
      <dgm:prSet presAssocID="{CC4D7B99-E357-4B52-90FE-8EAB39153C21}" presName="sibTrans" presStyleCnt="0"/>
      <dgm:spPr/>
    </dgm:pt>
    <dgm:pt modelId="{9EC31BF6-B9C8-4EBB-85C0-F57DB1CB8CA0}" type="pres">
      <dgm:prSet presAssocID="{169364E2-D555-479A-87E0-9DD5422705DA}" presName="node" presStyleLbl="node1" presStyleIdx="2" presStyleCnt="3" custLinFactNeighborX="-51570" custLinFactNeighborY="-3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950C0-647A-42A8-9BCD-46252C6234D6}" type="presOf" srcId="{B76B8F33-EBFD-4E22-BAEC-719B3DF35608}" destId="{5C33F166-E223-48A7-A52B-0C2233DFDFE2}" srcOrd="0" destOrd="0" presId="urn:microsoft.com/office/officeart/2005/8/layout/default"/>
    <dgm:cxn modelId="{900E29C8-F8EA-4B54-BCA7-617820861C4E}" srcId="{EAB3B869-1487-49CE-B64D-401B55A00B99}" destId="{B76B8F33-EBFD-4E22-BAEC-719B3DF35608}" srcOrd="1" destOrd="0" parTransId="{90BCDF36-1353-4776-84F6-9F58625DBEAC}" sibTransId="{CC4D7B99-E357-4B52-90FE-8EAB39153C21}"/>
    <dgm:cxn modelId="{120A2CAC-20DF-4369-B109-C44C69AC7CEF}" srcId="{EAB3B869-1487-49CE-B64D-401B55A00B99}" destId="{169364E2-D555-479A-87E0-9DD5422705DA}" srcOrd="2" destOrd="0" parTransId="{6161E03B-BD45-4374-B78D-1AB5948B8B1C}" sibTransId="{94A36727-3B1E-4BBC-89D0-A00B6174CDB8}"/>
    <dgm:cxn modelId="{F8A5FE72-0C54-4B3D-AD0F-7A178D00DC9D}" type="presOf" srcId="{EAB3B869-1487-49CE-B64D-401B55A00B99}" destId="{89A53836-1F8E-495A-BA38-BD6218661552}" srcOrd="0" destOrd="0" presId="urn:microsoft.com/office/officeart/2005/8/layout/default"/>
    <dgm:cxn modelId="{0A11E6DA-727E-446C-A353-D8A52AC54C5D}" type="presOf" srcId="{169364E2-D555-479A-87E0-9DD5422705DA}" destId="{9EC31BF6-B9C8-4EBB-85C0-F57DB1CB8CA0}" srcOrd="0" destOrd="0" presId="urn:microsoft.com/office/officeart/2005/8/layout/default"/>
    <dgm:cxn modelId="{06FD656C-3946-4E0A-B5A3-D8BA17DB207C}" type="presOf" srcId="{DA1787C0-114D-439D-821F-8216909466F0}" destId="{FA20F95A-1193-4E39-A746-18EA3A6CE103}" srcOrd="0" destOrd="0" presId="urn:microsoft.com/office/officeart/2005/8/layout/default"/>
    <dgm:cxn modelId="{07E6732A-EE9D-4F70-9F48-304BE6235D0B}" srcId="{EAB3B869-1487-49CE-B64D-401B55A00B99}" destId="{DA1787C0-114D-439D-821F-8216909466F0}" srcOrd="0" destOrd="0" parTransId="{DEFD663D-DC27-473A-98ED-38E3681CE07F}" sibTransId="{9B54AE67-0F7D-49E5-A3D1-170B4CC73BDD}"/>
    <dgm:cxn modelId="{B1BE7BFE-611E-4585-8A0B-515E6FDD69AB}" type="presParOf" srcId="{89A53836-1F8E-495A-BA38-BD6218661552}" destId="{FA20F95A-1193-4E39-A746-18EA3A6CE103}" srcOrd="0" destOrd="0" presId="urn:microsoft.com/office/officeart/2005/8/layout/default"/>
    <dgm:cxn modelId="{975744BB-2701-44BA-B444-75F8DCE81C23}" type="presParOf" srcId="{89A53836-1F8E-495A-BA38-BD6218661552}" destId="{C632B3D0-D027-4357-9131-07F39DE988A1}" srcOrd="1" destOrd="0" presId="urn:microsoft.com/office/officeart/2005/8/layout/default"/>
    <dgm:cxn modelId="{8D188AD3-6999-48E2-BBFF-6FDB1E3B4092}" type="presParOf" srcId="{89A53836-1F8E-495A-BA38-BD6218661552}" destId="{5C33F166-E223-48A7-A52B-0C2233DFDFE2}" srcOrd="2" destOrd="0" presId="urn:microsoft.com/office/officeart/2005/8/layout/default"/>
    <dgm:cxn modelId="{4D723E88-C659-4CF6-BE28-B7C37484EC23}" type="presParOf" srcId="{89A53836-1F8E-495A-BA38-BD6218661552}" destId="{B06D23E3-BF16-483B-B27D-4EDFDBE05D58}" srcOrd="3" destOrd="0" presId="urn:microsoft.com/office/officeart/2005/8/layout/default"/>
    <dgm:cxn modelId="{6CE596CA-BFF2-4F67-A3D1-D2BC40DD2D4E}" type="presParOf" srcId="{89A53836-1F8E-495A-BA38-BD6218661552}" destId="{9EC31BF6-B9C8-4EBB-85C0-F57DB1CB8CA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3B869-1487-49CE-B64D-401B55A00B9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787C0-114D-439D-821F-8216909466F0}">
      <dgm:prSet phldrT="[Текст]"/>
      <dgm:spPr/>
      <dgm:t>
        <a:bodyPr/>
        <a:lstStyle/>
        <a:p>
          <a:r>
            <a:rPr lang="kk-KZ" dirty="0" smtClean="0"/>
            <a:t>Империя</a:t>
          </a:r>
          <a:endParaRPr lang="ru-RU" dirty="0"/>
        </a:p>
      </dgm:t>
    </dgm:pt>
    <dgm:pt modelId="{DEFD663D-DC27-473A-98ED-38E3681CE07F}" type="parTrans" cxnId="{07E6732A-EE9D-4F70-9F48-304BE6235D0B}">
      <dgm:prSet/>
      <dgm:spPr/>
      <dgm:t>
        <a:bodyPr/>
        <a:lstStyle/>
        <a:p>
          <a:endParaRPr lang="ru-RU"/>
        </a:p>
      </dgm:t>
    </dgm:pt>
    <dgm:pt modelId="{9B54AE67-0F7D-49E5-A3D1-170B4CC73BDD}" type="sibTrans" cxnId="{07E6732A-EE9D-4F70-9F48-304BE6235D0B}">
      <dgm:prSet/>
      <dgm:spPr/>
      <dgm:t>
        <a:bodyPr/>
        <a:lstStyle/>
        <a:p>
          <a:endParaRPr lang="ru-RU"/>
        </a:p>
      </dgm:t>
    </dgm:pt>
    <dgm:pt modelId="{B76B8F33-EBFD-4E22-BAEC-719B3DF35608}">
      <dgm:prSet phldrT="[Текст]"/>
      <dgm:spPr/>
      <dgm:t>
        <a:bodyPr/>
        <a:lstStyle/>
        <a:p>
          <a:r>
            <a: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жер жүзінің әртүрлі бөліктерінде кең-байтақ аумақтарды басып алған ірі отаршыл мемлекет.</a:t>
          </a:r>
          <a:endParaRPr lang="ru-RU" dirty="0"/>
        </a:p>
      </dgm:t>
    </dgm:pt>
    <dgm:pt modelId="{90BCDF36-1353-4776-84F6-9F58625DBEAC}" type="parTrans" cxnId="{900E29C8-F8EA-4B54-BCA7-617820861C4E}">
      <dgm:prSet/>
      <dgm:spPr/>
      <dgm:t>
        <a:bodyPr/>
        <a:lstStyle/>
        <a:p>
          <a:endParaRPr lang="ru-RU"/>
        </a:p>
      </dgm:t>
    </dgm:pt>
    <dgm:pt modelId="{CC4D7B99-E357-4B52-90FE-8EAB39153C21}" type="sibTrans" cxnId="{900E29C8-F8EA-4B54-BCA7-617820861C4E}">
      <dgm:prSet/>
      <dgm:spPr/>
      <dgm:t>
        <a:bodyPr/>
        <a:lstStyle/>
        <a:p>
          <a:endParaRPr lang="ru-RU"/>
        </a:p>
      </dgm:t>
    </dgm:pt>
    <dgm:pt modelId="{169364E2-D555-479A-87E0-9DD5422705DA}">
      <dgm:prSet phldrT="[Текст]"/>
      <dgm:spPr/>
      <dgm:t>
        <a:bodyPr/>
        <a:lstStyle/>
        <a:p>
          <a:r>
            <a: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латынша </a:t>
          </a:r>
          <a:r>
            <a: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imperium –</a:t>
          </a:r>
          <a:r>
            <a: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билік, үстемдік</a:t>
          </a:r>
          <a:endParaRPr lang="ru-RU" dirty="0"/>
        </a:p>
      </dgm:t>
    </dgm:pt>
    <dgm:pt modelId="{6161E03B-BD45-4374-B78D-1AB5948B8B1C}" type="parTrans" cxnId="{120A2CAC-20DF-4369-B109-C44C69AC7CEF}">
      <dgm:prSet/>
      <dgm:spPr/>
      <dgm:t>
        <a:bodyPr/>
        <a:lstStyle/>
        <a:p>
          <a:endParaRPr lang="ru-RU"/>
        </a:p>
      </dgm:t>
    </dgm:pt>
    <dgm:pt modelId="{94A36727-3B1E-4BBC-89D0-A00B6174CDB8}" type="sibTrans" cxnId="{120A2CAC-20DF-4369-B109-C44C69AC7CEF}">
      <dgm:prSet/>
      <dgm:spPr/>
      <dgm:t>
        <a:bodyPr/>
        <a:lstStyle/>
        <a:p>
          <a:endParaRPr lang="ru-RU"/>
        </a:p>
      </dgm:t>
    </dgm:pt>
    <dgm:pt modelId="{89A53836-1F8E-495A-BA38-BD6218661552}" type="pres">
      <dgm:prSet presAssocID="{EAB3B869-1487-49CE-B64D-401B55A00B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20F95A-1193-4E39-A746-18EA3A6CE103}" type="pres">
      <dgm:prSet presAssocID="{DA1787C0-114D-439D-821F-8216909466F0}" presName="node" presStyleLbl="node1" presStyleIdx="0" presStyleCnt="3" custScaleY="36614" custLinFactNeighborX="58670" custLinFactNeighborY="-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2B3D0-D027-4357-9131-07F39DE988A1}" type="pres">
      <dgm:prSet presAssocID="{9B54AE67-0F7D-49E5-A3D1-170B4CC73BDD}" presName="sibTrans" presStyleCnt="0"/>
      <dgm:spPr/>
    </dgm:pt>
    <dgm:pt modelId="{5C33F166-E223-48A7-A52B-0C2233DFDFE2}" type="pres">
      <dgm:prSet presAssocID="{B76B8F33-EBFD-4E22-BAEC-719B3DF35608}" presName="node" presStyleLbl="node1" presStyleIdx="1" presStyleCnt="3" custLinFactY="9818" custLinFactNeighborX="199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D23E3-BF16-483B-B27D-4EDFDBE05D58}" type="pres">
      <dgm:prSet presAssocID="{CC4D7B99-E357-4B52-90FE-8EAB39153C21}" presName="sibTrans" presStyleCnt="0"/>
      <dgm:spPr/>
    </dgm:pt>
    <dgm:pt modelId="{9EC31BF6-B9C8-4EBB-85C0-F57DB1CB8CA0}" type="pres">
      <dgm:prSet presAssocID="{169364E2-D555-479A-87E0-9DD5422705DA}" presName="node" presStyleLbl="node1" presStyleIdx="2" presStyleCnt="3" custLinFactNeighborX="-51570" custLinFactNeighborY="-3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E29C8-F8EA-4B54-BCA7-617820861C4E}" srcId="{EAB3B869-1487-49CE-B64D-401B55A00B99}" destId="{B76B8F33-EBFD-4E22-BAEC-719B3DF35608}" srcOrd="1" destOrd="0" parTransId="{90BCDF36-1353-4776-84F6-9F58625DBEAC}" sibTransId="{CC4D7B99-E357-4B52-90FE-8EAB39153C21}"/>
    <dgm:cxn modelId="{120A2CAC-20DF-4369-B109-C44C69AC7CEF}" srcId="{EAB3B869-1487-49CE-B64D-401B55A00B99}" destId="{169364E2-D555-479A-87E0-9DD5422705DA}" srcOrd="2" destOrd="0" parTransId="{6161E03B-BD45-4374-B78D-1AB5948B8B1C}" sibTransId="{94A36727-3B1E-4BBC-89D0-A00B6174CDB8}"/>
    <dgm:cxn modelId="{959A5FB9-88C9-4F01-8FAB-99EC2877FF68}" type="presOf" srcId="{EAB3B869-1487-49CE-B64D-401B55A00B99}" destId="{89A53836-1F8E-495A-BA38-BD6218661552}" srcOrd="0" destOrd="0" presId="urn:microsoft.com/office/officeart/2005/8/layout/default"/>
    <dgm:cxn modelId="{07E6732A-EE9D-4F70-9F48-304BE6235D0B}" srcId="{EAB3B869-1487-49CE-B64D-401B55A00B99}" destId="{DA1787C0-114D-439D-821F-8216909466F0}" srcOrd="0" destOrd="0" parTransId="{DEFD663D-DC27-473A-98ED-38E3681CE07F}" sibTransId="{9B54AE67-0F7D-49E5-A3D1-170B4CC73BDD}"/>
    <dgm:cxn modelId="{311D956B-7509-42D4-8EB5-346612106D68}" type="presOf" srcId="{DA1787C0-114D-439D-821F-8216909466F0}" destId="{FA20F95A-1193-4E39-A746-18EA3A6CE103}" srcOrd="0" destOrd="0" presId="urn:microsoft.com/office/officeart/2005/8/layout/default"/>
    <dgm:cxn modelId="{ACE4DEE6-623E-4B81-BC79-7FD7886FC2BA}" type="presOf" srcId="{169364E2-D555-479A-87E0-9DD5422705DA}" destId="{9EC31BF6-B9C8-4EBB-85C0-F57DB1CB8CA0}" srcOrd="0" destOrd="0" presId="urn:microsoft.com/office/officeart/2005/8/layout/default"/>
    <dgm:cxn modelId="{9730C421-33BD-422B-A00F-413F8A3CDF44}" type="presOf" srcId="{B76B8F33-EBFD-4E22-BAEC-719B3DF35608}" destId="{5C33F166-E223-48A7-A52B-0C2233DFDFE2}" srcOrd="0" destOrd="0" presId="urn:microsoft.com/office/officeart/2005/8/layout/default"/>
    <dgm:cxn modelId="{ECCAFAFF-F5CB-4F56-94C6-6FFEB31EB0DC}" type="presParOf" srcId="{89A53836-1F8E-495A-BA38-BD6218661552}" destId="{FA20F95A-1193-4E39-A746-18EA3A6CE103}" srcOrd="0" destOrd="0" presId="urn:microsoft.com/office/officeart/2005/8/layout/default"/>
    <dgm:cxn modelId="{9F0F79D8-74A9-47DC-876C-0E96497F9AFE}" type="presParOf" srcId="{89A53836-1F8E-495A-BA38-BD6218661552}" destId="{C632B3D0-D027-4357-9131-07F39DE988A1}" srcOrd="1" destOrd="0" presId="urn:microsoft.com/office/officeart/2005/8/layout/default"/>
    <dgm:cxn modelId="{C100B5EF-DEF7-4D2D-81AC-1016E1780315}" type="presParOf" srcId="{89A53836-1F8E-495A-BA38-BD6218661552}" destId="{5C33F166-E223-48A7-A52B-0C2233DFDFE2}" srcOrd="2" destOrd="0" presId="urn:microsoft.com/office/officeart/2005/8/layout/default"/>
    <dgm:cxn modelId="{22C57AFB-29E3-43C9-AA00-235290D131E0}" type="presParOf" srcId="{89A53836-1F8E-495A-BA38-BD6218661552}" destId="{B06D23E3-BF16-483B-B27D-4EDFDBE05D58}" srcOrd="3" destOrd="0" presId="urn:microsoft.com/office/officeart/2005/8/layout/default"/>
    <dgm:cxn modelId="{0325A87D-0311-4DAC-8C09-E624D0555BDD}" type="presParOf" srcId="{89A53836-1F8E-495A-BA38-BD6218661552}" destId="{9EC31BF6-B9C8-4EBB-85C0-F57DB1CB8CA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ABC6DE-2159-4C42-A3AE-2B51B2F437FE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24B8D02-358E-4FFC-A048-1854EAB895C5}">
      <dgm:prSet phldrT="[Текст]"/>
      <dgm:spPr/>
      <dgm:t>
        <a:bodyPr/>
        <a:lstStyle/>
        <a:p>
          <a:pPr algn="ctr"/>
          <a:r>
            <a:rPr lang="kk-KZ" dirty="0" smtClean="0"/>
            <a:t>?</a:t>
          </a:r>
          <a:endParaRPr lang="ru-RU" dirty="0"/>
        </a:p>
      </dgm:t>
    </dgm:pt>
    <dgm:pt modelId="{352F7BFD-CD65-44AF-90A1-7F7949B88672}" type="parTrans" cxnId="{8BB84000-2969-4CD7-BC95-9A4EB09FAE6A}">
      <dgm:prSet/>
      <dgm:spPr/>
      <dgm:t>
        <a:bodyPr/>
        <a:lstStyle/>
        <a:p>
          <a:endParaRPr lang="ru-RU"/>
        </a:p>
      </dgm:t>
    </dgm:pt>
    <dgm:pt modelId="{0F42F5FE-1FDD-4E01-BBE1-883871B441B4}" type="sibTrans" cxnId="{8BB84000-2969-4CD7-BC95-9A4EB09FAE6A}">
      <dgm:prSet/>
      <dgm:spPr/>
      <dgm:t>
        <a:bodyPr/>
        <a:lstStyle/>
        <a:p>
          <a:endParaRPr lang="ru-RU"/>
        </a:p>
      </dgm:t>
    </dgm:pt>
    <dgm:pt modelId="{04D95E3F-0E72-4C6D-9CEC-C2A2BA5E6745}">
      <dgm:prSet phldrT="[Текст]"/>
      <dgm:spPr/>
      <dgm:t>
        <a:bodyPr/>
        <a:lstStyle/>
        <a:p>
          <a:pPr algn="ctr"/>
          <a:r>
            <a:rPr lang="kk-KZ" dirty="0" smtClean="0"/>
            <a:t>?</a:t>
          </a:r>
          <a:endParaRPr lang="ru-RU" dirty="0"/>
        </a:p>
      </dgm:t>
    </dgm:pt>
    <dgm:pt modelId="{0C15FBB3-7FD0-4228-A707-15997D13F198}" type="parTrans" cxnId="{82433D6B-B12C-4C03-97F5-1653DC30A25C}">
      <dgm:prSet/>
      <dgm:spPr/>
      <dgm:t>
        <a:bodyPr/>
        <a:lstStyle/>
        <a:p>
          <a:endParaRPr lang="ru-RU"/>
        </a:p>
      </dgm:t>
    </dgm:pt>
    <dgm:pt modelId="{0778524D-96A5-430D-B6EB-0804D333FB13}" type="sibTrans" cxnId="{82433D6B-B12C-4C03-97F5-1653DC30A25C}">
      <dgm:prSet/>
      <dgm:spPr/>
      <dgm:t>
        <a:bodyPr/>
        <a:lstStyle/>
        <a:p>
          <a:endParaRPr lang="ru-RU"/>
        </a:p>
      </dgm:t>
    </dgm:pt>
    <dgm:pt modelId="{9DE90EF2-D909-4D16-84E8-6607A3BC8400}">
      <dgm:prSet phldrT="[Текст]"/>
      <dgm:spPr/>
      <dgm:t>
        <a:bodyPr/>
        <a:lstStyle/>
        <a:p>
          <a:pPr algn="ctr"/>
          <a:r>
            <a:rPr lang="kk-KZ" dirty="0" smtClean="0"/>
            <a:t>?</a:t>
          </a:r>
          <a:endParaRPr lang="ru-RU" dirty="0"/>
        </a:p>
      </dgm:t>
    </dgm:pt>
    <dgm:pt modelId="{A5BEE0D8-4DE0-4E2C-A7AB-BC067E6B6181}" type="parTrans" cxnId="{DC01702B-AE09-4BD2-9946-CCBB8069B17F}">
      <dgm:prSet/>
      <dgm:spPr/>
      <dgm:t>
        <a:bodyPr/>
        <a:lstStyle/>
        <a:p>
          <a:endParaRPr lang="ru-RU"/>
        </a:p>
      </dgm:t>
    </dgm:pt>
    <dgm:pt modelId="{1F5DDFC4-1883-4CB0-9DCA-45CE40B9D3A5}" type="sibTrans" cxnId="{DC01702B-AE09-4BD2-9946-CCBB8069B17F}">
      <dgm:prSet/>
      <dgm:spPr/>
      <dgm:t>
        <a:bodyPr/>
        <a:lstStyle/>
        <a:p>
          <a:endParaRPr lang="ru-RU"/>
        </a:p>
      </dgm:t>
    </dgm:pt>
    <dgm:pt modelId="{B9D2BF54-10EE-46EA-B78B-0FD653A716E5}" type="pres">
      <dgm:prSet presAssocID="{56ABC6DE-2159-4C42-A3AE-2B51B2F43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AE461E-2C0B-401B-944A-786118FFE134}" type="pres">
      <dgm:prSet presAssocID="{224B8D02-358E-4FFC-A048-1854EAB895C5}" presName="parentLin" presStyleCnt="0"/>
      <dgm:spPr/>
    </dgm:pt>
    <dgm:pt modelId="{E394086E-B038-42CF-800E-DAAFAE1AED84}" type="pres">
      <dgm:prSet presAssocID="{224B8D02-358E-4FFC-A048-1854EAB895C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32DB88-17D2-4E4B-9073-3B2333AD4CF8}" type="pres">
      <dgm:prSet presAssocID="{224B8D02-358E-4FFC-A048-1854EAB895C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99645-8EB5-4FF2-91B9-EEF2C8822F91}" type="pres">
      <dgm:prSet presAssocID="{224B8D02-358E-4FFC-A048-1854EAB895C5}" presName="negativeSpace" presStyleCnt="0"/>
      <dgm:spPr/>
    </dgm:pt>
    <dgm:pt modelId="{932B6B72-2071-4D32-BE6C-017F1A431432}" type="pres">
      <dgm:prSet presAssocID="{224B8D02-358E-4FFC-A048-1854EAB895C5}" presName="childText" presStyleLbl="conFgAcc1" presStyleIdx="0" presStyleCnt="3">
        <dgm:presLayoutVars>
          <dgm:bulletEnabled val="1"/>
        </dgm:presLayoutVars>
      </dgm:prSet>
      <dgm:spPr/>
    </dgm:pt>
    <dgm:pt modelId="{881A1ED8-19ED-4DF3-86F4-D79B19596CB6}" type="pres">
      <dgm:prSet presAssocID="{0F42F5FE-1FDD-4E01-BBE1-883871B441B4}" presName="spaceBetweenRectangles" presStyleCnt="0"/>
      <dgm:spPr/>
    </dgm:pt>
    <dgm:pt modelId="{6A67857F-4369-456C-A42D-8571772ABD5C}" type="pres">
      <dgm:prSet presAssocID="{04D95E3F-0E72-4C6D-9CEC-C2A2BA5E6745}" presName="parentLin" presStyleCnt="0"/>
      <dgm:spPr/>
    </dgm:pt>
    <dgm:pt modelId="{1C09F347-37F6-4BC4-B705-2D34CFFC2E0E}" type="pres">
      <dgm:prSet presAssocID="{04D95E3F-0E72-4C6D-9CEC-C2A2BA5E674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B691483-5E43-4653-A94E-C973CD7F2175}" type="pres">
      <dgm:prSet presAssocID="{04D95E3F-0E72-4C6D-9CEC-C2A2BA5E67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0E26B-4839-4113-93E6-2461988667E0}" type="pres">
      <dgm:prSet presAssocID="{04D95E3F-0E72-4C6D-9CEC-C2A2BA5E6745}" presName="negativeSpace" presStyleCnt="0"/>
      <dgm:spPr/>
    </dgm:pt>
    <dgm:pt modelId="{D0ED5A7B-798C-4BF1-8199-3C6393139BF0}" type="pres">
      <dgm:prSet presAssocID="{04D95E3F-0E72-4C6D-9CEC-C2A2BA5E6745}" presName="childText" presStyleLbl="conFgAcc1" presStyleIdx="1" presStyleCnt="3">
        <dgm:presLayoutVars>
          <dgm:bulletEnabled val="1"/>
        </dgm:presLayoutVars>
      </dgm:prSet>
      <dgm:spPr/>
    </dgm:pt>
    <dgm:pt modelId="{0821FF6E-604F-4006-9851-21E7B14905DD}" type="pres">
      <dgm:prSet presAssocID="{0778524D-96A5-430D-B6EB-0804D333FB13}" presName="spaceBetweenRectangles" presStyleCnt="0"/>
      <dgm:spPr/>
    </dgm:pt>
    <dgm:pt modelId="{1D4E443D-BF94-42B6-AED9-3D0BD1C0D47B}" type="pres">
      <dgm:prSet presAssocID="{9DE90EF2-D909-4D16-84E8-6607A3BC8400}" presName="parentLin" presStyleCnt="0"/>
      <dgm:spPr/>
    </dgm:pt>
    <dgm:pt modelId="{F24C0185-CD8A-4CA4-BAFC-E1651F06D807}" type="pres">
      <dgm:prSet presAssocID="{9DE90EF2-D909-4D16-84E8-6607A3BC840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10868D5-E4F1-419D-981B-13A903E13DA9}" type="pres">
      <dgm:prSet presAssocID="{9DE90EF2-D909-4D16-84E8-6607A3BC84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21337-817B-4DFB-867A-AAA832058F12}" type="pres">
      <dgm:prSet presAssocID="{9DE90EF2-D909-4D16-84E8-6607A3BC8400}" presName="negativeSpace" presStyleCnt="0"/>
      <dgm:spPr/>
    </dgm:pt>
    <dgm:pt modelId="{9BD3C72F-ED67-45CB-91B1-AC3F0AA48C7F}" type="pres">
      <dgm:prSet presAssocID="{9DE90EF2-D909-4D16-84E8-6607A3BC84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F47A57E-A5A3-4168-89A7-56C93872E1A2}" type="presOf" srcId="{9DE90EF2-D909-4D16-84E8-6607A3BC8400}" destId="{310868D5-E4F1-419D-981B-13A903E13DA9}" srcOrd="1" destOrd="0" presId="urn:microsoft.com/office/officeart/2005/8/layout/list1"/>
    <dgm:cxn modelId="{29BDEE62-8F6D-4F6B-8F63-0CE29FDE7FB1}" type="presOf" srcId="{224B8D02-358E-4FFC-A048-1854EAB895C5}" destId="{E394086E-B038-42CF-800E-DAAFAE1AED84}" srcOrd="0" destOrd="0" presId="urn:microsoft.com/office/officeart/2005/8/layout/list1"/>
    <dgm:cxn modelId="{C7C5A2C1-FE35-498F-8551-384DBA84883D}" type="presOf" srcId="{9DE90EF2-D909-4D16-84E8-6607A3BC8400}" destId="{F24C0185-CD8A-4CA4-BAFC-E1651F06D807}" srcOrd="0" destOrd="0" presId="urn:microsoft.com/office/officeart/2005/8/layout/list1"/>
    <dgm:cxn modelId="{8BB84000-2969-4CD7-BC95-9A4EB09FAE6A}" srcId="{56ABC6DE-2159-4C42-A3AE-2B51B2F437FE}" destId="{224B8D02-358E-4FFC-A048-1854EAB895C5}" srcOrd="0" destOrd="0" parTransId="{352F7BFD-CD65-44AF-90A1-7F7949B88672}" sibTransId="{0F42F5FE-1FDD-4E01-BBE1-883871B441B4}"/>
    <dgm:cxn modelId="{65E4FDF6-77F9-42CD-B46F-396276544EAA}" type="presOf" srcId="{224B8D02-358E-4FFC-A048-1854EAB895C5}" destId="{CE32DB88-17D2-4E4B-9073-3B2333AD4CF8}" srcOrd="1" destOrd="0" presId="urn:microsoft.com/office/officeart/2005/8/layout/list1"/>
    <dgm:cxn modelId="{82433D6B-B12C-4C03-97F5-1653DC30A25C}" srcId="{56ABC6DE-2159-4C42-A3AE-2B51B2F437FE}" destId="{04D95E3F-0E72-4C6D-9CEC-C2A2BA5E6745}" srcOrd="1" destOrd="0" parTransId="{0C15FBB3-7FD0-4228-A707-15997D13F198}" sibTransId="{0778524D-96A5-430D-B6EB-0804D333FB13}"/>
    <dgm:cxn modelId="{9E34ED90-CA05-494C-AC0A-56988242130D}" type="presOf" srcId="{56ABC6DE-2159-4C42-A3AE-2B51B2F437FE}" destId="{B9D2BF54-10EE-46EA-B78B-0FD653A716E5}" srcOrd="0" destOrd="0" presId="urn:microsoft.com/office/officeart/2005/8/layout/list1"/>
    <dgm:cxn modelId="{2EDDD245-CF81-427F-91EF-9A245A898481}" type="presOf" srcId="{04D95E3F-0E72-4C6D-9CEC-C2A2BA5E6745}" destId="{6B691483-5E43-4653-A94E-C973CD7F2175}" srcOrd="1" destOrd="0" presId="urn:microsoft.com/office/officeart/2005/8/layout/list1"/>
    <dgm:cxn modelId="{1319A9D5-0DCD-46CD-BCDF-7F330CEF3BBE}" type="presOf" srcId="{04D95E3F-0E72-4C6D-9CEC-C2A2BA5E6745}" destId="{1C09F347-37F6-4BC4-B705-2D34CFFC2E0E}" srcOrd="0" destOrd="0" presId="urn:microsoft.com/office/officeart/2005/8/layout/list1"/>
    <dgm:cxn modelId="{DC01702B-AE09-4BD2-9946-CCBB8069B17F}" srcId="{56ABC6DE-2159-4C42-A3AE-2B51B2F437FE}" destId="{9DE90EF2-D909-4D16-84E8-6607A3BC8400}" srcOrd="2" destOrd="0" parTransId="{A5BEE0D8-4DE0-4E2C-A7AB-BC067E6B6181}" sibTransId="{1F5DDFC4-1883-4CB0-9DCA-45CE40B9D3A5}"/>
    <dgm:cxn modelId="{E7AC749B-4C45-43DA-B7EA-4BFEF06D2BDD}" type="presParOf" srcId="{B9D2BF54-10EE-46EA-B78B-0FD653A716E5}" destId="{C9AE461E-2C0B-401B-944A-786118FFE134}" srcOrd="0" destOrd="0" presId="urn:microsoft.com/office/officeart/2005/8/layout/list1"/>
    <dgm:cxn modelId="{AEE97073-9917-42DA-8EA3-F16E02BBD394}" type="presParOf" srcId="{C9AE461E-2C0B-401B-944A-786118FFE134}" destId="{E394086E-B038-42CF-800E-DAAFAE1AED84}" srcOrd="0" destOrd="0" presId="urn:microsoft.com/office/officeart/2005/8/layout/list1"/>
    <dgm:cxn modelId="{A5AD8F9D-85A1-4136-9948-DB1638FFE6E4}" type="presParOf" srcId="{C9AE461E-2C0B-401B-944A-786118FFE134}" destId="{CE32DB88-17D2-4E4B-9073-3B2333AD4CF8}" srcOrd="1" destOrd="0" presId="urn:microsoft.com/office/officeart/2005/8/layout/list1"/>
    <dgm:cxn modelId="{8241267B-2C29-491C-A651-6202930959D3}" type="presParOf" srcId="{B9D2BF54-10EE-46EA-B78B-0FD653A716E5}" destId="{C4F99645-8EB5-4FF2-91B9-EEF2C8822F91}" srcOrd="1" destOrd="0" presId="urn:microsoft.com/office/officeart/2005/8/layout/list1"/>
    <dgm:cxn modelId="{F266FC68-3425-46E3-9153-E281C881E892}" type="presParOf" srcId="{B9D2BF54-10EE-46EA-B78B-0FD653A716E5}" destId="{932B6B72-2071-4D32-BE6C-017F1A431432}" srcOrd="2" destOrd="0" presId="urn:microsoft.com/office/officeart/2005/8/layout/list1"/>
    <dgm:cxn modelId="{0B09AB50-94A9-4C0C-8D44-19CE88140EBF}" type="presParOf" srcId="{B9D2BF54-10EE-46EA-B78B-0FD653A716E5}" destId="{881A1ED8-19ED-4DF3-86F4-D79B19596CB6}" srcOrd="3" destOrd="0" presId="urn:microsoft.com/office/officeart/2005/8/layout/list1"/>
    <dgm:cxn modelId="{36D81627-67C2-43E1-96C6-262ECA38ECA6}" type="presParOf" srcId="{B9D2BF54-10EE-46EA-B78B-0FD653A716E5}" destId="{6A67857F-4369-456C-A42D-8571772ABD5C}" srcOrd="4" destOrd="0" presId="urn:microsoft.com/office/officeart/2005/8/layout/list1"/>
    <dgm:cxn modelId="{B53A2B65-FAA3-4613-B86F-7150C7747894}" type="presParOf" srcId="{6A67857F-4369-456C-A42D-8571772ABD5C}" destId="{1C09F347-37F6-4BC4-B705-2D34CFFC2E0E}" srcOrd="0" destOrd="0" presId="urn:microsoft.com/office/officeart/2005/8/layout/list1"/>
    <dgm:cxn modelId="{DADDDC6F-39F7-471C-853E-BE20FACDF399}" type="presParOf" srcId="{6A67857F-4369-456C-A42D-8571772ABD5C}" destId="{6B691483-5E43-4653-A94E-C973CD7F2175}" srcOrd="1" destOrd="0" presId="urn:microsoft.com/office/officeart/2005/8/layout/list1"/>
    <dgm:cxn modelId="{FA7B5E39-2E63-434C-A1DC-21D7635CE518}" type="presParOf" srcId="{B9D2BF54-10EE-46EA-B78B-0FD653A716E5}" destId="{3920E26B-4839-4113-93E6-2461988667E0}" srcOrd="5" destOrd="0" presId="urn:microsoft.com/office/officeart/2005/8/layout/list1"/>
    <dgm:cxn modelId="{271174AC-980F-4E8F-A709-E7D572AD97B6}" type="presParOf" srcId="{B9D2BF54-10EE-46EA-B78B-0FD653A716E5}" destId="{D0ED5A7B-798C-4BF1-8199-3C6393139BF0}" srcOrd="6" destOrd="0" presId="urn:microsoft.com/office/officeart/2005/8/layout/list1"/>
    <dgm:cxn modelId="{8E711344-8046-448E-8D29-3F4CF4871496}" type="presParOf" srcId="{B9D2BF54-10EE-46EA-B78B-0FD653A716E5}" destId="{0821FF6E-604F-4006-9851-21E7B14905DD}" srcOrd="7" destOrd="0" presId="urn:microsoft.com/office/officeart/2005/8/layout/list1"/>
    <dgm:cxn modelId="{EBDA7601-438D-404C-B002-A9A7DE0D74D5}" type="presParOf" srcId="{B9D2BF54-10EE-46EA-B78B-0FD653A716E5}" destId="{1D4E443D-BF94-42B6-AED9-3D0BD1C0D47B}" srcOrd="8" destOrd="0" presId="urn:microsoft.com/office/officeart/2005/8/layout/list1"/>
    <dgm:cxn modelId="{13980B02-8F7B-4A62-B71A-B824574F2A3A}" type="presParOf" srcId="{1D4E443D-BF94-42B6-AED9-3D0BD1C0D47B}" destId="{F24C0185-CD8A-4CA4-BAFC-E1651F06D807}" srcOrd="0" destOrd="0" presId="urn:microsoft.com/office/officeart/2005/8/layout/list1"/>
    <dgm:cxn modelId="{31F77BB1-B24A-4EE9-8FD4-25882CCE8CCC}" type="presParOf" srcId="{1D4E443D-BF94-42B6-AED9-3D0BD1C0D47B}" destId="{310868D5-E4F1-419D-981B-13A903E13DA9}" srcOrd="1" destOrd="0" presId="urn:microsoft.com/office/officeart/2005/8/layout/list1"/>
    <dgm:cxn modelId="{78C1007C-72D3-419F-9F57-B1C3F26E8D2D}" type="presParOf" srcId="{B9D2BF54-10EE-46EA-B78B-0FD653A716E5}" destId="{01321337-817B-4DFB-867A-AAA832058F12}" srcOrd="9" destOrd="0" presId="urn:microsoft.com/office/officeart/2005/8/layout/list1"/>
    <dgm:cxn modelId="{99A50711-FD4A-4524-B084-7F8EFF579E70}" type="presParOf" srcId="{B9D2BF54-10EE-46EA-B78B-0FD653A716E5}" destId="{9BD3C72F-ED67-45CB-91B1-AC3F0AA48C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9851B9-F536-4BBF-AB89-151FC91823B7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7EBADD4-5E76-4F2F-8DD8-96AAD2E66849}">
      <dgm:prSet phldrT="[Текст]"/>
      <dgm:spPr/>
      <dgm:t>
        <a:bodyPr/>
        <a:lstStyle/>
        <a:p>
          <a:pPr algn="ctr"/>
          <a:r>
            <a:rPr lang="kk-KZ" dirty="0" smtClean="0"/>
            <a:t>?</a:t>
          </a:r>
          <a:endParaRPr lang="ru-RU" dirty="0"/>
        </a:p>
      </dgm:t>
    </dgm:pt>
    <dgm:pt modelId="{B0B69F01-FC8B-4A1B-96CE-A38DC37A8170}" type="parTrans" cxnId="{8C92977C-FDEE-4012-B5F2-CA3319D69F40}">
      <dgm:prSet/>
      <dgm:spPr/>
      <dgm:t>
        <a:bodyPr/>
        <a:lstStyle/>
        <a:p>
          <a:endParaRPr lang="ru-RU"/>
        </a:p>
      </dgm:t>
    </dgm:pt>
    <dgm:pt modelId="{3E15442B-5F49-4B30-B61A-C3ACF8FFAFFC}" type="sibTrans" cxnId="{8C92977C-FDEE-4012-B5F2-CA3319D69F40}">
      <dgm:prSet/>
      <dgm:spPr/>
      <dgm:t>
        <a:bodyPr/>
        <a:lstStyle/>
        <a:p>
          <a:endParaRPr lang="ru-RU"/>
        </a:p>
      </dgm:t>
    </dgm:pt>
    <dgm:pt modelId="{2F0FA752-8E62-415B-BE65-694BAAF5D39B}">
      <dgm:prSet phldrT="[Текст]"/>
      <dgm:spPr/>
      <dgm:t>
        <a:bodyPr/>
        <a:lstStyle/>
        <a:p>
          <a:pPr algn="ctr"/>
          <a:r>
            <a:rPr lang="kk-KZ" dirty="0" smtClean="0"/>
            <a:t>?</a:t>
          </a:r>
          <a:endParaRPr lang="ru-RU" dirty="0"/>
        </a:p>
      </dgm:t>
    </dgm:pt>
    <dgm:pt modelId="{059B8943-82B8-4999-BF09-01A6613FC775}" type="parTrans" cxnId="{7EA789C2-50F7-428F-B690-4CF2D779BE24}">
      <dgm:prSet/>
      <dgm:spPr/>
      <dgm:t>
        <a:bodyPr/>
        <a:lstStyle/>
        <a:p>
          <a:endParaRPr lang="ru-RU"/>
        </a:p>
      </dgm:t>
    </dgm:pt>
    <dgm:pt modelId="{0EF0B5BB-D572-48A9-92C4-9C413479FED4}" type="sibTrans" cxnId="{7EA789C2-50F7-428F-B690-4CF2D779BE24}">
      <dgm:prSet/>
      <dgm:spPr/>
      <dgm:t>
        <a:bodyPr/>
        <a:lstStyle/>
        <a:p>
          <a:endParaRPr lang="ru-RU"/>
        </a:p>
      </dgm:t>
    </dgm:pt>
    <dgm:pt modelId="{62745E31-EAB9-4B76-AB82-0D175E9FBCCA}" type="pres">
      <dgm:prSet presAssocID="{6C9851B9-F536-4BBF-AB89-151FC91823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EBB4E7-2455-4FE0-A149-7D459E141361}" type="pres">
      <dgm:prSet presAssocID="{D7EBADD4-5E76-4F2F-8DD8-96AAD2E66849}" presName="parentLin" presStyleCnt="0"/>
      <dgm:spPr/>
    </dgm:pt>
    <dgm:pt modelId="{207F0B7F-E43C-4B9E-983E-66E9E8D19CDA}" type="pres">
      <dgm:prSet presAssocID="{D7EBADD4-5E76-4F2F-8DD8-96AAD2E6684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DAE6BDE-C054-4D42-993C-ED2CA275DE92}" type="pres">
      <dgm:prSet presAssocID="{D7EBADD4-5E76-4F2F-8DD8-96AAD2E66849}" presName="parentText" presStyleLbl="node1" presStyleIdx="0" presStyleCnt="2" custLinFactNeighborX="-6654" custLinFactNeighborY="7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6D846-2E22-4CCF-B3D2-652D4E363162}" type="pres">
      <dgm:prSet presAssocID="{D7EBADD4-5E76-4F2F-8DD8-96AAD2E66849}" presName="negativeSpace" presStyleCnt="0"/>
      <dgm:spPr/>
    </dgm:pt>
    <dgm:pt modelId="{07C1E082-EE31-494D-BEF8-6FE1E25C4D53}" type="pres">
      <dgm:prSet presAssocID="{D7EBADD4-5E76-4F2F-8DD8-96AAD2E66849}" presName="childText" presStyleLbl="conFgAcc1" presStyleIdx="0" presStyleCnt="2">
        <dgm:presLayoutVars>
          <dgm:bulletEnabled val="1"/>
        </dgm:presLayoutVars>
      </dgm:prSet>
      <dgm:spPr/>
    </dgm:pt>
    <dgm:pt modelId="{14D28585-7843-4C10-87D2-BEC8B020524E}" type="pres">
      <dgm:prSet presAssocID="{3E15442B-5F49-4B30-B61A-C3ACF8FFAFFC}" presName="spaceBetweenRectangles" presStyleCnt="0"/>
      <dgm:spPr/>
    </dgm:pt>
    <dgm:pt modelId="{5CC161FA-0455-41A9-A50A-62583FD99850}" type="pres">
      <dgm:prSet presAssocID="{2F0FA752-8E62-415B-BE65-694BAAF5D39B}" presName="parentLin" presStyleCnt="0"/>
      <dgm:spPr/>
    </dgm:pt>
    <dgm:pt modelId="{F5395C6D-D48F-4868-999E-D683496626E9}" type="pres">
      <dgm:prSet presAssocID="{2F0FA752-8E62-415B-BE65-694BAAF5D39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534E67B-1E68-473E-92EB-FA1FC967A335}" type="pres">
      <dgm:prSet presAssocID="{2F0FA752-8E62-415B-BE65-694BAAF5D39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A8A89-2F00-4B33-8803-A3E12BAB32FD}" type="pres">
      <dgm:prSet presAssocID="{2F0FA752-8E62-415B-BE65-694BAAF5D39B}" presName="negativeSpace" presStyleCnt="0"/>
      <dgm:spPr/>
    </dgm:pt>
    <dgm:pt modelId="{76BED713-0813-4055-8A6A-4333032A168C}" type="pres">
      <dgm:prSet presAssocID="{2F0FA752-8E62-415B-BE65-694BAAF5D39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EA789C2-50F7-428F-B690-4CF2D779BE24}" srcId="{6C9851B9-F536-4BBF-AB89-151FC91823B7}" destId="{2F0FA752-8E62-415B-BE65-694BAAF5D39B}" srcOrd="1" destOrd="0" parTransId="{059B8943-82B8-4999-BF09-01A6613FC775}" sibTransId="{0EF0B5BB-D572-48A9-92C4-9C413479FED4}"/>
    <dgm:cxn modelId="{8C92977C-FDEE-4012-B5F2-CA3319D69F40}" srcId="{6C9851B9-F536-4BBF-AB89-151FC91823B7}" destId="{D7EBADD4-5E76-4F2F-8DD8-96AAD2E66849}" srcOrd="0" destOrd="0" parTransId="{B0B69F01-FC8B-4A1B-96CE-A38DC37A8170}" sibTransId="{3E15442B-5F49-4B30-B61A-C3ACF8FFAFFC}"/>
    <dgm:cxn modelId="{217D6144-6DA7-4DC7-8DFC-25C2F30B48AB}" type="presOf" srcId="{2F0FA752-8E62-415B-BE65-694BAAF5D39B}" destId="{F5395C6D-D48F-4868-999E-D683496626E9}" srcOrd="0" destOrd="0" presId="urn:microsoft.com/office/officeart/2005/8/layout/list1"/>
    <dgm:cxn modelId="{2108C55B-33ED-4B14-AA31-6703CAFA7911}" type="presOf" srcId="{2F0FA752-8E62-415B-BE65-694BAAF5D39B}" destId="{4534E67B-1E68-473E-92EB-FA1FC967A335}" srcOrd="1" destOrd="0" presId="urn:microsoft.com/office/officeart/2005/8/layout/list1"/>
    <dgm:cxn modelId="{38598E0F-C87D-4173-AD05-22A08B27DE90}" type="presOf" srcId="{D7EBADD4-5E76-4F2F-8DD8-96AAD2E66849}" destId="{5DAE6BDE-C054-4D42-993C-ED2CA275DE92}" srcOrd="1" destOrd="0" presId="urn:microsoft.com/office/officeart/2005/8/layout/list1"/>
    <dgm:cxn modelId="{A197A30D-2FFC-4EC0-B1F7-9947F44969D2}" type="presOf" srcId="{D7EBADD4-5E76-4F2F-8DD8-96AAD2E66849}" destId="{207F0B7F-E43C-4B9E-983E-66E9E8D19CDA}" srcOrd="0" destOrd="0" presId="urn:microsoft.com/office/officeart/2005/8/layout/list1"/>
    <dgm:cxn modelId="{A0031F27-5CBD-401F-BFAF-00D01227E639}" type="presOf" srcId="{6C9851B9-F536-4BBF-AB89-151FC91823B7}" destId="{62745E31-EAB9-4B76-AB82-0D175E9FBCCA}" srcOrd="0" destOrd="0" presId="urn:microsoft.com/office/officeart/2005/8/layout/list1"/>
    <dgm:cxn modelId="{50CE7ED8-987F-4073-9DEE-600943BCBB56}" type="presParOf" srcId="{62745E31-EAB9-4B76-AB82-0D175E9FBCCA}" destId="{14EBB4E7-2455-4FE0-A149-7D459E141361}" srcOrd="0" destOrd="0" presId="urn:microsoft.com/office/officeart/2005/8/layout/list1"/>
    <dgm:cxn modelId="{0FD41128-D4D8-4614-980C-523020593190}" type="presParOf" srcId="{14EBB4E7-2455-4FE0-A149-7D459E141361}" destId="{207F0B7F-E43C-4B9E-983E-66E9E8D19CDA}" srcOrd="0" destOrd="0" presId="urn:microsoft.com/office/officeart/2005/8/layout/list1"/>
    <dgm:cxn modelId="{EEAC456A-800F-4742-8309-287E85F16296}" type="presParOf" srcId="{14EBB4E7-2455-4FE0-A149-7D459E141361}" destId="{5DAE6BDE-C054-4D42-993C-ED2CA275DE92}" srcOrd="1" destOrd="0" presId="urn:microsoft.com/office/officeart/2005/8/layout/list1"/>
    <dgm:cxn modelId="{4BF418FB-22AC-450F-9DE3-7A5B514F01C2}" type="presParOf" srcId="{62745E31-EAB9-4B76-AB82-0D175E9FBCCA}" destId="{53B6D846-2E22-4CCF-B3D2-652D4E363162}" srcOrd="1" destOrd="0" presId="urn:microsoft.com/office/officeart/2005/8/layout/list1"/>
    <dgm:cxn modelId="{80487352-1F86-42B6-9F63-3A5607420F8A}" type="presParOf" srcId="{62745E31-EAB9-4B76-AB82-0D175E9FBCCA}" destId="{07C1E082-EE31-494D-BEF8-6FE1E25C4D53}" srcOrd="2" destOrd="0" presId="urn:microsoft.com/office/officeart/2005/8/layout/list1"/>
    <dgm:cxn modelId="{58DAB78C-F03E-44B3-AC64-A841D298CE10}" type="presParOf" srcId="{62745E31-EAB9-4B76-AB82-0D175E9FBCCA}" destId="{14D28585-7843-4C10-87D2-BEC8B020524E}" srcOrd="3" destOrd="0" presId="urn:microsoft.com/office/officeart/2005/8/layout/list1"/>
    <dgm:cxn modelId="{AE609503-FC25-4A66-AD94-4C3662F6DBBB}" type="presParOf" srcId="{62745E31-EAB9-4B76-AB82-0D175E9FBCCA}" destId="{5CC161FA-0455-41A9-A50A-62583FD99850}" srcOrd="4" destOrd="0" presId="urn:microsoft.com/office/officeart/2005/8/layout/list1"/>
    <dgm:cxn modelId="{B8E1BABF-B3A5-497A-AAC8-FCEA6C0DB923}" type="presParOf" srcId="{5CC161FA-0455-41A9-A50A-62583FD99850}" destId="{F5395C6D-D48F-4868-999E-D683496626E9}" srcOrd="0" destOrd="0" presId="urn:microsoft.com/office/officeart/2005/8/layout/list1"/>
    <dgm:cxn modelId="{005252D1-89E7-49FB-BBB0-AFC89FA95732}" type="presParOf" srcId="{5CC161FA-0455-41A9-A50A-62583FD99850}" destId="{4534E67B-1E68-473E-92EB-FA1FC967A335}" srcOrd="1" destOrd="0" presId="urn:microsoft.com/office/officeart/2005/8/layout/list1"/>
    <dgm:cxn modelId="{8FDC7CEF-6ECB-4B9A-82CC-075C26F7D1BD}" type="presParOf" srcId="{62745E31-EAB9-4B76-AB82-0D175E9FBCCA}" destId="{56EA8A89-2F00-4B33-8803-A3E12BAB32FD}" srcOrd="5" destOrd="0" presId="urn:microsoft.com/office/officeart/2005/8/layout/list1"/>
    <dgm:cxn modelId="{4F40A202-0F69-49DF-B56E-0492CF594DB6}" type="presParOf" srcId="{62745E31-EAB9-4B76-AB82-0D175E9FBCCA}" destId="{76BED713-0813-4055-8A6A-4333032A168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ABC6DE-2159-4C42-A3AE-2B51B2F437FE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24B8D02-358E-4FFC-A048-1854EAB895C5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25000"/>
                </a:schemeClr>
              </a:solidFill>
            </a:rPr>
            <a:t>Жылдам қозғалады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352F7BFD-CD65-44AF-90A1-7F7949B88672}" type="parTrans" cxnId="{8BB84000-2969-4CD7-BC95-9A4EB09FAE6A}">
      <dgm:prSet/>
      <dgm:spPr/>
      <dgm:t>
        <a:bodyPr/>
        <a:lstStyle/>
        <a:p>
          <a:endParaRPr lang="ru-RU"/>
        </a:p>
      </dgm:t>
    </dgm:pt>
    <dgm:pt modelId="{0F42F5FE-1FDD-4E01-BBE1-883871B441B4}" type="sibTrans" cxnId="{8BB84000-2969-4CD7-BC95-9A4EB09FAE6A}">
      <dgm:prSet/>
      <dgm:spPr/>
      <dgm:t>
        <a:bodyPr/>
        <a:lstStyle/>
        <a:p>
          <a:endParaRPr lang="ru-RU"/>
        </a:p>
      </dgm:t>
    </dgm:pt>
    <dgm:pt modelId="{04D95E3F-0E72-4C6D-9CEC-C2A2BA5E6745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25000"/>
                </a:schemeClr>
              </a:solidFill>
            </a:rPr>
            <a:t>Жер бетінен көтеріңкі орналасты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0C15FBB3-7FD0-4228-A707-15997D13F198}" type="parTrans" cxnId="{82433D6B-B12C-4C03-97F5-1653DC30A25C}">
      <dgm:prSet/>
      <dgm:spPr/>
      <dgm:t>
        <a:bodyPr/>
        <a:lstStyle/>
        <a:p>
          <a:endParaRPr lang="ru-RU"/>
        </a:p>
      </dgm:t>
    </dgm:pt>
    <dgm:pt modelId="{0778524D-96A5-430D-B6EB-0804D333FB13}" type="sibTrans" cxnId="{82433D6B-B12C-4C03-97F5-1653DC30A25C}">
      <dgm:prSet/>
      <dgm:spPr/>
      <dgm:t>
        <a:bodyPr/>
        <a:lstStyle/>
        <a:p>
          <a:endParaRPr lang="ru-RU"/>
        </a:p>
      </dgm:t>
    </dgm:pt>
    <dgm:pt modelId="{9DE90EF2-D909-4D16-84E8-6607A3BC8400}">
      <dgm:prSet phldrT="[Текст]"/>
      <dgm:spPr/>
      <dgm:t>
        <a:bodyPr/>
        <a:lstStyle/>
        <a:p>
          <a:r>
            <a:rPr lang="kk-KZ" dirty="0" smtClean="0">
              <a:solidFill>
                <a:schemeClr val="bg2">
                  <a:lumMod val="25000"/>
                </a:schemeClr>
              </a:solidFill>
            </a:rPr>
            <a:t>Екі немесе төрт ат жегуге ыңғайлы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A5BEE0D8-4DE0-4E2C-A7AB-BC067E6B6181}" type="parTrans" cxnId="{DC01702B-AE09-4BD2-9946-CCBB8069B17F}">
      <dgm:prSet/>
      <dgm:spPr/>
      <dgm:t>
        <a:bodyPr/>
        <a:lstStyle/>
        <a:p>
          <a:endParaRPr lang="ru-RU"/>
        </a:p>
      </dgm:t>
    </dgm:pt>
    <dgm:pt modelId="{1F5DDFC4-1883-4CB0-9DCA-45CE40B9D3A5}" type="sibTrans" cxnId="{DC01702B-AE09-4BD2-9946-CCBB8069B17F}">
      <dgm:prSet/>
      <dgm:spPr/>
      <dgm:t>
        <a:bodyPr/>
        <a:lstStyle/>
        <a:p>
          <a:endParaRPr lang="ru-RU"/>
        </a:p>
      </dgm:t>
    </dgm:pt>
    <dgm:pt modelId="{B9D2BF54-10EE-46EA-B78B-0FD653A716E5}" type="pres">
      <dgm:prSet presAssocID="{56ABC6DE-2159-4C42-A3AE-2B51B2F43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AE461E-2C0B-401B-944A-786118FFE134}" type="pres">
      <dgm:prSet presAssocID="{224B8D02-358E-4FFC-A048-1854EAB895C5}" presName="parentLin" presStyleCnt="0"/>
      <dgm:spPr/>
    </dgm:pt>
    <dgm:pt modelId="{E394086E-B038-42CF-800E-DAAFAE1AED84}" type="pres">
      <dgm:prSet presAssocID="{224B8D02-358E-4FFC-A048-1854EAB895C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32DB88-17D2-4E4B-9073-3B2333AD4CF8}" type="pres">
      <dgm:prSet presAssocID="{224B8D02-358E-4FFC-A048-1854EAB895C5}" presName="parentText" presStyleLbl="node1" presStyleIdx="0" presStyleCnt="3" custScaleX="1248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99645-8EB5-4FF2-91B9-EEF2C8822F91}" type="pres">
      <dgm:prSet presAssocID="{224B8D02-358E-4FFC-A048-1854EAB895C5}" presName="negativeSpace" presStyleCnt="0"/>
      <dgm:spPr/>
    </dgm:pt>
    <dgm:pt modelId="{932B6B72-2071-4D32-BE6C-017F1A431432}" type="pres">
      <dgm:prSet presAssocID="{224B8D02-358E-4FFC-A048-1854EAB895C5}" presName="childText" presStyleLbl="conFgAcc1" presStyleIdx="0" presStyleCnt="3">
        <dgm:presLayoutVars>
          <dgm:bulletEnabled val="1"/>
        </dgm:presLayoutVars>
      </dgm:prSet>
      <dgm:spPr/>
    </dgm:pt>
    <dgm:pt modelId="{881A1ED8-19ED-4DF3-86F4-D79B19596CB6}" type="pres">
      <dgm:prSet presAssocID="{0F42F5FE-1FDD-4E01-BBE1-883871B441B4}" presName="spaceBetweenRectangles" presStyleCnt="0"/>
      <dgm:spPr/>
    </dgm:pt>
    <dgm:pt modelId="{6A67857F-4369-456C-A42D-8571772ABD5C}" type="pres">
      <dgm:prSet presAssocID="{04D95E3F-0E72-4C6D-9CEC-C2A2BA5E6745}" presName="parentLin" presStyleCnt="0"/>
      <dgm:spPr/>
    </dgm:pt>
    <dgm:pt modelId="{1C09F347-37F6-4BC4-B705-2D34CFFC2E0E}" type="pres">
      <dgm:prSet presAssocID="{04D95E3F-0E72-4C6D-9CEC-C2A2BA5E674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B691483-5E43-4653-A94E-C973CD7F2175}" type="pres">
      <dgm:prSet presAssocID="{04D95E3F-0E72-4C6D-9CEC-C2A2BA5E6745}" presName="parentText" presStyleLbl="node1" presStyleIdx="1" presStyleCnt="3" custScaleX="128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0E26B-4839-4113-93E6-2461988667E0}" type="pres">
      <dgm:prSet presAssocID="{04D95E3F-0E72-4C6D-9CEC-C2A2BA5E6745}" presName="negativeSpace" presStyleCnt="0"/>
      <dgm:spPr/>
    </dgm:pt>
    <dgm:pt modelId="{D0ED5A7B-798C-4BF1-8199-3C6393139BF0}" type="pres">
      <dgm:prSet presAssocID="{04D95E3F-0E72-4C6D-9CEC-C2A2BA5E6745}" presName="childText" presStyleLbl="conFgAcc1" presStyleIdx="1" presStyleCnt="3">
        <dgm:presLayoutVars>
          <dgm:bulletEnabled val="1"/>
        </dgm:presLayoutVars>
      </dgm:prSet>
      <dgm:spPr/>
    </dgm:pt>
    <dgm:pt modelId="{0821FF6E-604F-4006-9851-21E7B14905DD}" type="pres">
      <dgm:prSet presAssocID="{0778524D-96A5-430D-B6EB-0804D333FB13}" presName="spaceBetweenRectangles" presStyleCnt="0"/>
      <dgm:spPr/>
    </dgm:pt>
    <dgm:pt modelId="{1D4E443D-BF94-42B6-AED9-3D0BD1C0D47B}" type="pres">
      <dgm:prSet presAssocID="{9DE90EF2-D909-4D16-84E8-6607A3BC8400}" presName="parentLin" presStyleCnt="0"/>
      <dgm:spPr/>
    </dgm:pt>
    <dgm:pt modelId="{F24C0185-CD8A-4CA4-BAFC-E1651F06D807}" type="pres">
      <dgm:prSet presAssocID="{9DE90EF2-D909-4D16-84E8-6607A3BC840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10868D5-E4F1-419D-981B-13A903E13DA9}" type="pres">
      <dgm:prSet presAssocID="{9DE90EF2-D909-4D16-84E8-6607A3BC8400}" presName="parentText" presStyleLbl="node1" presStyleIdx="2" presStyleCnt="3" custScaleX="1290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21337-817B-4DFB-867A-AAA832058F12}" type="pres">
      <dgm:prSet presAssocID="{9DE90EF2-D909-4D16-84E8-6607A3BC8400}" presName="negativeSpace" presStyleCnt="0"/>
      <dgm:spPr/>
    </dgm:pt>
    <dgm:pt modelId="{9BD3C72F-ED67-45CB-91B1-AC3F0AA48C7F}" type="pres">
      <dgm:prSet presAssocID="{9DE90EF2-D909-4D16-84E8-6607A3BC84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11EEF6A-C137-4ED0-9C46-79068DA7DFD7}" type="presOf" srcId="{04D95E3F-0E72-4C6D-9CEC-C2A2BA5E6745}" destId="{1C09F347-37F6-4BC4-B705-2D34CFFC2E0E}" srcOrd="0" destOrd="0" presId="urn:microsoft.com/office/officeart/2005/8/layout/list1"/>
    <dgm:cxn modelId="{2034E4CD-CBB3-4BC4-90A7-95556D22C74E}" type="presOf" srcId="{224B8D02-358E-4FFC-A048-1854EAB895C5}" destId="{E394086E-B038-42CF-800E-DAAFAE1AED84}" srcOrd="0" destOrd="0" presId="urn:microsoft.com/office/officeart/2005/8/layout/list1"/>
    <dgm:cxn modelId="{9EFE5E0C-98F6-4664-A420-E45FF157EF4C}" type="presOf" srcId="{04D95E3F-0E72-4C6D-9CEC-C2A2BA5E6745}" destId="{6B691483-5E43-4653-A94E-C973CD7F2175}" srcOrd="1" destOrd="0" presId="urn:microsoft.com/office/officeart/2005/8/layout/list1"/>
    <dgm:cxn modelId="{8BB84000-2969-4CD7-BC95-9A4EB09FAE6A}" srcId="{56ABC6DE-2159-4C42-A3AE-2B51B2F437FE}" destId="{224B8D02-358E-4FFC-A048-1854EAB895C5}" srcOrd="0" destOrd="0" parTransId="{352F7BFD-CD65-44AF-90A1-7F7949B88672}" sibTransId="{0F42F5FE-1FDD-4E01-BBE1-883871B441B4}"/>
    <dgm:cxn modelId="{7F870E05-E48B-4AD1-BB2B-92F6F2AF3452}" type="presOf" srcId="{9DE90EF2-D909-4D16-84E8-6607A3BC8400}" destId="{F24C0185-CD8A-4CA4-BAFC-E1651F06D807}" srcOrd="0" destOrd="0" presId="urn:microsoft.com/office/officeart/2005/8/layout/list1"/>
    <dgm:cxn modelId="{EAB78D45-5036-40A5-8BFF-CA376BE02702}" type="presOf" srcId="{56ABC6DE-2159-4C42-A3AE-2B51B2F437FE}" destId="{B9D2BF54-10EE-46EA-B78B-0FD653A716E5}" srcOrd="0" destOrd="0" presId="urn:microsoft.com/office/officeart/2005/8/layout/list1"/>
    <dgm:cxn modelId="{82433D6B-B12C-4C03-97F5-1653DC30A25C}" srcId="{56ABC6DE-2159-4C42-A3AE-2B51B2F437FE}" destId="{04D95E3F-0E72-4C6D-9CEC-C2A2BA5E6745}" srcOrd="1" destOrd="0" parTransId="{0C15FBB3-7FD0-4228-A707-15997D13F198}" sibTransId="{0778524D-96A5-430D-B6EB-0804D333FB13}"/>
    <dgm:cxn modelId="{506DF6AA-F823-441C-9637-58CE83639E7B}" type="presOf" srcId="{224B8D02-358E-4FFC-A048-1854EAB895C5}" destId="{CE32DB88-17D2-4E4B-9073-3B2333AD4CF8}" srcOrd="1" destOrd="0" presId="urn:microsoft.com/office/officeart/2005/8/layout/list1"/>
    <dgm:cxn modelId="{DC01702B-AE09-4BD2-9946-CCBB8069B17F}" srcId="{56ABC6DE-2159-4C42-A3AE-2B51B2F437FE}" destId="{9DE90EF2-D909-4D16-84E8-6607A3BC8400}" srcOrd="2" destOrd="0" parTransId="{A5BEE0D8-4DE0-4E2C-A7AB-BC067E6B6181}" sibTransId="{1F5DDFC4-1883-4CB0-9DCA-45CE40B9D3A5}"/>
    <dgm:cxn modelId="{93C206EF-3D02-4440-AC68-9A7E678CAD2A}" type="presOf" srcId="{9DE90EF2-D909-4D16-84E8-6607A3BC8400}" destId="{310868D5-E4F1-419D-981B-13A903E13DA9}" srcOrd="1" destOrd="0" presId="urn:microsoft.com/office/officeart/2005/8/layout/list1"/>
    <dgm:cxn modelId="{E5F0CA8E-88A4-40D1-8C6C-D99E8F511F99}" type="presParOf" srcId="{B9D2BF54-10EE-46EA-B78B-0FD653A716E5}" destId="{C9AE461E-2C0B-401B-944A-786118FFE134}" srcOrd="0" destOrd="0" presId="urn:microsoft.com/office/officeart/2005/8/layout/list1"/>
    <dgm:cxn modelId="{8A6BF78F-F3E2-45C1-8526-8071A66D5DA7}" type="presParOf" srcId="{C9AE461E-2C0B-401B-944A-786118FFE134}" destId="{E394086E-B038-42CF-800E-DAAFAE1AED84}" srcOrd="0" destOrd="0" presId="urn:microsoft.com/office/officeart/2005/8/layout/list1"/>
    <dgm:cxn modelId="{40304F46-D27F-4A37-AAD5-4FB260D61EA9}" type="presParOf" srcId="{C9AE461E-2C0B-401B-944A-786118FFE134}" destId="{CE32DB88-17D2-4E4B-9073-3B2333AD4CF8}" srcOrd="1" destOrd="0" presId="urn:microsoft.com/office/officeart/2005/8/layout/list1"/>
    <dgm:cxn modelId="{77AA6F17-772D-42E9-8B90-06A75F53FA79}" type="presParOf" srcId="{B9D2BF54-10EE-46EA-B78B-0FD653A716E5}" destId="{C4F99645-8EB5-4FF2-91B9-EEF2C8822F91}" srcOrd="1" destOrd="0" presId="urn:microsoft.com/office/officeart/2005/8/layout/list1"/>
    <dgm:cxn modelId="{7D4C94BD-1329-4739-A88B-ACFC451DC6DD}" type="presParOf" srcId="{B9D2BF54-10EE-46EA-B78B-0FD653A716E5}" destId="{932B6B72-2071-4D32-BE6C-017F1A431432}" srcOrd="2" destOrd="0" presId="urn:microsoft.com/office/officeart/2005/8/layout/list1"/>
    <dgm:cxn modelId="{3042EF25-23ED-4A04-81B0-34132C82932C}" type="presParOf" srcId="{B9D2BF54-10EE-46EA-B78B-0FD653A716E5}" destId="{881A1ED8-19ED-4DF3-86F4-D79B19596CB6}" srcOrd="3" destOrd="0" presId="urn:microsoft.com/office/officeart/2005/8/layout/list1"/>
    <dgm:cxn modelId="{33F66DAF-F661-4DF9-A4E7-25BDF828ABC3}" type="presParOf" srcId="{B9D2BF54-10EE-46EA-B78B-0FD653A716E5}" destId="{6A67857F-4369-456C-A42D-8571772ABD5C}" srcOrd="4" destOrd="0" presId="urn:microsoft.com/office/officeart/2005/8/layout/list1"/>
    <dgm:cxn modelId="{68B24AB6-8343-41A5-82B3-F3CFF99FDDAD}" type="presParOf" srcId="{6A67857F-4369-456C-A42D-8571772ABD5C}" destId="{1C09F347-37F6-4BC4-B705-2D34CFFC2E0E}" srcOrd="0" destOrd="0" presId="urn:microsoft.com/office/officeart/2005/8/layout/list1"/>
    <dgm:cxn modelId="{A48A33D8-6EB3-488C-940D-2E024E3CFFE7}" type="presParOf" srcId="{6A67857F-4369-456C-A42D-8571772ABD5C}" destId="{6B691483-5E43-4653-A94E-C973CD7F2175}" srcOrd="1" destOrd="0" presId="urn:microsoft.com/office/officeart/2005/8/layout/list1"/>
    <dgm:cxn modelId="{AB401669-ABEF-452E-9DF2-D42391F634FF}" type="presParOf" srcId="{B9D2BF54-10EE-46EA-B78B-0FD653A716E5}" destId="{3920E26B-4839-4113-93E6-2461988667E0}" srcOrd="5" destOrd="0" presId="urn:microsoft.com/office/officeart/2005/8/layout/list1"/>
    <dgm:cxn modelId="{A8CABF38-AFB4-4F44-B332-EF12F363065F}" type="presParOf" srcId="{B9D2BF54-10EE-46EA-B78B-0FD653A716E5}" destId="{D0ED5A7B-798C-4BF1-8199-3C6393139BF0}" srcOrd="6" destOrd="0" presId="urn:microsoft.com/office/officeart/2005/8/layout/list1"/>
    <dgm:cxn modelId="{CD925B05-C031-4840-A338-73A9B8275571}" type="presParOf" srcId="{B9D2BF54-10EE-46EA-B78B-0FD653A716E5}" destId="{0821FF6E-604F-4006-9851-21E7B14905DD}" srcOrd="7" destOrd="0" presId="urn:microsoft.com/office/officeart/2005/8/layout/list1"/>
    <dgm:cxn modelId="{C56AFCCA-9259-4701-BE50-16897B10600E}" type="presParOf" srcId="{B9D2BF54-10EE-46EA-B78B-0FD653A716E5}" destId="{1D4E443D-BF94-42B6-AED9-3D0BD1C0D47B}" srcOrd="8" destOrd="0" presId="urn:microsoft.com/office/officeart/2005/8/layout/list1"/>
    <dgm:cxn modelId="{F54C59DE-E770-4481-8B91-503D67F7488A}" type="presParOf" srcId="{1D4E443D-BF94-42B6-AED9-3D0BD1C0D47B}" destId="{F24C0185-CD8A-4CA4-BAFC-E1651F06D807}" srcOrd="0" destOrd="0" presId="urn:microsoft.com/office/officeart/2005/8/layout/list1"/>
    <dgm:cxn modelId="{71109EF9-3D13-4F9D-A591-E7FCEDE1F3D5}" type="presParOf" srcId="{1D4E443D-BF94-42B6-AED9-3D0BD1C0D47B}" destId="{310868D5-E4F1-419D-981B-13A903E13DA9}" srcOrd="1" destOrd="0" presId="urn:microsoft.com/office/officeart/2005/8/layout/list1"/>
    <dgm:cxn modelId="{38D6ECBB-179B-4287-A5B3-74041F3F73CD}" type="presParOf" srcId="{B9D2BF54-10EE-46EA-B78B-0FD653A716E5}" destId="{01321337-817B-4DFB-867A-AAA832058F12}" srcOrd="9" destOrd="0" presId="urn:microsoft.com/office/officeart/2005/8/layout/list1"/>
    <dgm:cxn modelId="{47F79470-D5A9-47A7-8A5D-E8CC82C26A7B}" type="presParOf" srcId="{B9D2BF54-10EE-46EA-B78B-0FD653A716E5}" destId="{9BD3C72F-ED67-45CB-91B1-AC3F0AA48C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9851B9-F536-4BBF-AB89-151FC91823B7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7EBADD4-5E76-4F2F-8DD8-96AAD2E66849}">
      <dgm:prSet phldrT="[Текст]" custT="1"/>
      <dgm:spPr/>
      <dgm:t>
        <a:bodyPr/>
        <a:lstStyle/>
        <a:p>
          <a:r>
            <a:rPr lang="kk-KZ" sz="1800" dirty="0" smtClean="0">
              <a:solidFill>
                <a:schemeClr val="bg2">
                  <a:lumMod val="25000"/>
                </a:schemeClr>
              </a:solidFill>
            </a:rPr>
            <a:t>Алыс жерлерге жылдам жорыққа мүмкіндік береді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B0B69F01-FC8B-4A1B-96CE-A38DC37A8170}" type="parTrans" cxnId="{8C92977C-FDEE-4012-B5F2-CA3319D69F40}">
      <dgm:prSet/>
      <dgm:spPr/>
      <dgm:t>
        <a:bodyPr/>
        <a:lstStyle/>
        <a:p>
          <a:endParaRPr lang="ru-RU"/>
        </a:p>
      </dgm:t>
    </dgm:pt>
    <dgm:pt modelId="{3E15442B-5F49-4B30-B61A-C3ACF8FFAFFC}" type="sibTrans" cxnId="{8C92977C-FDEE-4012-B5F2-CA3319D69F40}">
      <dgm:prSet/>
      <dgm:spPr/>
      <dgm:t>
        <a:bodyPr/>
        <a:lstStyle/>
        <a:p>
          <a:endParaRPr lang="ru-RU"/>
        </a:p>
      </dgm:t>
    </dgm:pt>
    <dgm:pt modelId="{2F0FA752-8E62-415B-BE65-694BAAF5D39B}">
      <dgm:prSet phldrT="[Текст]" custT="1"/>
      <dgm:spPr/>
      <dgm:t>
        <a:bodyPr/>
        <a:lstStyle/>
        <a:p>
          <a:r>
            <a:rPr lang="kk-KZ" sz="1800" dirty="0" smtClean="0">
              <a:solidFill>
                <a:schemeClr val="bg2">
                  <a:lumMod val="25000"/>
                </a:schemeClr>
              </a:solidFill>
            </a:rPr>
            <a:t>Арба үстінде найза, садақ сияқты қаруларды қолдана алады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059B8943-82B8-4999-BF09-01A6613FC775}" type="parTrans" cxnId="{7EA789C2-50F7-428F-B690-4CF2D779BE24}">
      <dgm:prSet/>
      <dgm:spPr/>
      <dgm:t>
        <a:bodyPr/>
        <a:lstStyle/>
        <a:p>
          <a:endParaRPr lang="ru-RU"/>
        </a:p>
      </dgm:t>
    </dgm:pt>
    <dgm:pt modelId="{0EF0B5BB-D572-48A9-92C4-9C413479FED4}" type="sibTrans" cxnId="{7EA789C2-50F7-428F-B690-4CF2D779BE24}">
      <dgm:prSet/>
      <dgm:spPr/>
      <dgm:t>
        <a:bodyPr/>
        <a:lstStyle/>
        <a:p>
          <a:endParaRPr lang="ru-RU"/>
        </a:p>
      </dgm:t>
    </dgm:pt>
    <dgm:pt modelId="{62745E31-EAB9-4B76-AB82-0D175E9FBCCA}" type="pres">
      <dgm:prSet presAssocID="{6C9851B9-F536-4BBF-AB89-151FC91823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EBB4E7-2455-4FE0-A149-7D459E141361}" type="pres">
      <dgm:prSet presAssocID="{D7EBADD4-5E76-4F2F-8DD8-96AAD2E66849}" presName="parentLin" presStyleCnt="0"/>
      <dgm:spPr/>
    </dgm:pt>
    <dgm:pt modelId="{207F0B7F-E43C-4B9E-983E-66E9E8D19CDA}" type="pres">
      <dgm:prSet presAssocID="{D7EBADD4-5E76-4F2F-8DD8-96AAD2E6684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DAE6BDE-C054-4D42-993C-ED2CA275DE92}" type="pres">
      <dgm:prSet presAssocID="{D7EBADD4-5E76-4F2F-8DD8-96AAD2E66849}" presName="parentText" presStyleLbl="node1" presStyleIdx="0" presStyleCnt="2" custScaleX="132512" custScaleY="273524" custLinFactNeighborX="-6654" custLinFactNeighborY="7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6D846-2E22-4CCF-B3D2-652D4E363162}" type="pres">
      <dgm:prSet presAssocID="{D7EBADD4-5E76-4F2F-8DD8-96AAD2E66849}" presName="negativeSpace" presStyleCnt="0"/>
      <dgm:spPr/>
    </dgm:pt>
    <dgm:pt modelId="{07C1E082-EE31-494D-BEF8-6FE1E25C4D53}" type="pres">
      <dgm:prSet presAssocID="{D7EBADD4-5E76-4F2F-8DD8-96AAD2E66849}" presName="childText" presStyleLbl="conFgAcc1" presStyleIdx="0" presStyleCnt="2">
        <dgm:presLayoutVars>
          <dgm:bulletEnabled val="1"/>
        </dgm:presLayoutVars>
      </dgm:prSet>
      <dgm:spPr/>
    </dgm:pt>
    <dgm:pt modelId="{14D28585-7843-4C10-87D2-BEC8B020524E}" type="pres">
      <dgm:prSet presAssocID="{3E15442B-5F49-4B30-B61A-C3ACF8FFAFFC}" presName="spaceBetweenRectangles" presStyleCnt="0"/>
      <dgm:spPr/>
    </dgm:pt>
    <dgm:pt modelId="{5CC161FA-0455-41A9-A50A-62583FD99850}" type="pres">
      <dgm:prSet presAssocID="{2F0FA752-8E62-415B-BE65-694BAAF5D39B}" presName="parentLin" presStyleCnt="0"/>
      <dgm:spPr/>
    </dgm:pt>
    <dgm:pt modelId="{F5395C6D-D48F-4868-999E-D683496626E9}" type="pres">
      <dgm:prSet presAssocID="{2F0FA752-8E62-415B-BE65-694BAAF5D39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534E67B-1E68-473E-92EB-FA1FC967A335}" type="pres">
      <dgm:prSet presAssocID="{2F0FA752-8E62-415B-BE65-694BAAF5D39B}" presName="parentText" presStyleLbl="node1" presStyleIdx="1" presStyleCnt="2" custScaleX="131562" custScaleY="1960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A8A89-2F00-4B33-8803-A3E12BAB32FD}" type="pres">
      <dgm:prSet presAssocID="{2F0FA752-8E62-415B-BE65-694BAAF5D39B}" presName="negativeSpace" presStyleCnt="0"/>
      <dgm:spPr/>
    </dgm:pt>
    <dgm:pt modelId="{76BED713-0813-4055-8A6A-4333032A168C}" type="pres">
      <dgm:prSet presAssocID="{2F0FA752-8E62-415B-BE65-694BAAF5D39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EA789C2-50F7-428F-B690-4CF2D779BE24}" srcId="{6C9851B9-F536-4BBF-AB89-151FC91823B7}" destId="{2F0FA752-8E62-415B-BE65-694BAAF5D39B}" srcOrd="1" destOrd="0" parTransId="{059B8943-82B8-4999-BF09-01A6613FC775}" sibTransId="{0EF0B5BB-D572-48A9-92C4-9C413479FED4}"/>
    <dgm:cxn modelId="{E4561117-39BD-4DA2-94DF-945A7092BA42}" type="presOf" srcId="{6C9851B9-F536-4BBF-AB89-151FC91823B7}" destId="{62745E31-EAB9-4B76-AB82-0D175E9FBCCA}" srcOrd="0" destOrd="0" presId="urn:microsoft.com/office/officeart/2005/8/layout/list1"/>
    <dgm:cxn modelId="{8C92977C-FDEE-4012-B5F2-CA3319D69F40}" srcId="{6C9851B9-F536-4BBF-AB89-151FC91823B7}" destId="{D7EBADD4-5E76-4F2F-8DD8-96AAD2E66849}" srcOrd="0" destOrd="0" parTransId="{B0B69F01-FC8B-4A1B-96CE-A38DC37A8170}" sibTransId="{3E15442B-5F49-4B30-B61A-C3ACF8FFAFFC}"/>
    <dgm:cxn modelId="{A6D969AE-5FD2-40CD-B48F-F1F1E9203E66}" type="presOf" srcId="{2F0FA752-8E62-415B-BE65-694BAAF5D39B}" destId="{F5395C6D-D48F-4868-999E-D683496626E9}" srcOrd="0" destOrd="0" presId="urn:microsoft.com/office/officeart/2005/8/layout/list1"/>
    <dgm:cxn modelId="{417A8672-97BF-4ACE-9400-666DC97C17C0}" type="presOf" srcId="{2F0FA752-8E62-415B-BE65-694BAAF5D39B}" destId="{4534E67B-1E68-473E-92EB-FA1FC967A335}" srcOrd="1" destOrd="0" presId="urn:microsoft.com/office/officeart/2005/8/layout/list1"/>
    <dgm:cxn modelId="{3517D005-85DC-453D-BCE6-5AEB3838BC9B}" type="presOf" srcId="{D7EBADD4-5E76-4F2F-8DD8-96AAD2E66849}" destId="{207F0B7F-E43C-4B9E-983E-66E9E8D19CDA}" srcOrd="0" destOrd="0" presId="urn:microsoft.com/office/officeart/2005/8/layout/list1"/>
    <dgm:cxn modelId="{47F9D5F6-8EC0-4624-9EE5-5E7388A7363A}" type="presOf" srcId="{D7EBADD4-5E76-4F2F-8DD8-96AAD2E66849}" destId="{5DAE6BDE-C054-4D42-993C-ED2CA275DE92}" srcOrd="1" destOrd="0" presId="urn:microsoft.com/office/officeart/2005/8/layout/list1"/>
    <dgm:cxn modelId="{02C3F222-C78E-4B1D-AC81-77E001F190D0}" type="presParOf" srcId="{62745E31-EAB9-4B76-AB82-0D175E9FBCCA}" destId="{14EBB4E7-2455-4FE0-A149-7D459E141361}" srcOrd="0" destOrd="0" presId="urn:microsoft.com/office/officeart/2005/8/layout/list1"/>
    <dgm:cxn modelId="{2032FAF5-8E8C-4DE7-BEC9-BCF4744A11C4}" type="presParOf" srcId="{14EBB4E7-2455-4FE0-A149-7D459E141361}" destId="{207F0B7F-E43C-4B9E-983E-66E9E8D19CDA}" srcOrd="0" destOrd="0" presId="urn:microsoft.com/office/officeart/2005/8/layout/list1"/>
    <dgm:cxn modelId="{FA3B7CE8-103A-461A-B5B3-61C1670626E9}" type="presParOf" srcId="{14EBB4E7-2455-4FE0-A149-7D459E141361}" destId="{5DAE6BDE-C054-4D42-993C-ED2CA275DE92}" srcOrd="1" destOrd="0" presId="urn:microsoft.com/office/officeart/2005/8/layout/list1"/>
    <dgm:cxn modelId="{1689C5E8-64DB-4E20-9324-D18AE1C95716}" type="presParOf" srcId="{62745E31-EAB9-4B76-AB82-0D175E9FBCCA}" destId="{53B6D846-2E22-4CCF-B3D2-652D4E363162}" srcOrd="1" destOrd="0" presId="urn:microsoft.com/office/officeart/2005/8/layout/list1"/>
    <dgm:cxn modelId="{906A9F8A-B4AE-4E70-A5F2-963EFB90588C}" type="presParOf" srcId="{62745E31-EAB9-4B76-AB82-0D175E9FBCCA}" destId="{07C1E082-EE31-494D-BEF8-6FE1E25C4D53}" srcOrd="2" destOrd="0" presId="urn:microsoft.com/office/officeart/2005/8/layout/list1"/>
    <dgm:cxn modelId="{8C3684D9-035D-4BC0-BD7B-D5C55B44F490}" type="presParOf" srcId="{62745E31-EAB9-4B76-AB82-0D175E9FBCCA}" destId="{14D28585-7843-4C10-87D2-BEC8B020524E}" srcOrd="3" destOrd="0" presId="urn:microsoft.com/office/officeart/2005/8/layout/list1"/>
    <dgm:cxn modelId="{6B3439B8-3578-4559-882D-E78947EBB7A9}" type="presParOf" srcId="{62745E31-EAB9-4B76-AB82-0D175E9FBCCA}" destId="{5CC161FA-0455-41A9-A50A-62583FD99850}" srcOrd="4" destOrd="0" presId="urn:microsoft.com/office/officeart/2005/8/layout/list1"/>
    <dgm:cxn modelId="{314C020A-6AB7-4A0B-B233-5B909D19B4B3}" type="presParOf" srcId="{5CC161FA-0455-41A9-A50A-62583FD99850}" destId="{F5395C6D-D48F-4868-999E-D683496626E9}" srcOrd="0" destOrd="0" presId="urn:microsoft.com/office/officeart/2005/8/layout/list1"/>
    <dgm:cxn modelId="{88052242-56EA-4058-AF02-22C834013F4A}" type="presParOf" srcId="{5CC161FA-0455-41A9-A50A-62583FD99850}" destId="{4534E67B-1E68-473E-92EB-FA1FC967A335}" srcOrd="1" destOrd="0" presId="urn:microsoft.com/office/officeart/2005/8/layout/list1"/>
    <dgm:cxn modelId="{29349BCF-2762-497D-A903-71AF0F7C636E}" type="presParOf" srcId="{62745E31-EAB9-4B76-AB82-0D175E9FBCCA}" destId="{56EA8A89-2F00-4B33-8803-A3E12BAB32FD}" srcOrd="5" destOrd="0" presId="urn:microsoft.com/office/officeart/2005/8/layout/list1"/>
    <dgm:cxn modelId="{801E41CC-A100-4A1D-B6A3-DB66DD71848F}" type="presParOf" srcId="{62745E31-EAB9-4B76-AB82-0D175E9FBCCA}" destId="{76BED713-0813-4055-8A6A-4333032A168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0F95A-1193-4E39-A746-18EA3A6CE103}">
      <dsp:nvSpPr>
        <dsp:cNvPr id="0" name=""/>
        <dsp:cNvSpPr/>
      </dsp:nvSpPr>
      <dsp:spPr>
        <a:xfrm>
          <a:off x="2374341" y="982548"/>
          <a:ext cx="4045175" cy="888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100" kern="1200" dirty="0" smtClean="0"/>
            <a:t>Империя</a:t>
          </a:r>
          <a:endParaRPr lang="ru-RU" sz="4100" kern="1200" dirty="0"/>
        </a:p>
      </dsp:txBody>
      <dsp:txXfrm>
        <a:off x="2374341" y="982548"/>
        <a:ext cx="4045175" cy="888660"/>
      </dsp:txXfrm>
    </dsp:sp>
    <dsp:sp modelId="{5C33F166-E223-48A7-A52B-0C2233DFDFE2}">
      <dsp:nvSpPr>
        <dsp:cNvPr id="0" name=""/>
        <dsp:cNvSpPr/>
      </dsp:nvSpPr>
      <dsp:spPr>
        <a:xfrm>
          <a:off x="4451768" y="2880350"/>
          <a:ext cx="4045175" cy="2427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100" kern="1200" dirty="0" smtClean="0"/>
            <a:t>?</a:t>
          </a:r>
          <a:endParaRPr lang="ru-RU" sz="4100" kern="1200" dirty="0"/>
        </a:p>
      </dsp:txBody>
      <dsp:txXfrm>
        <a:off x="4451768" y="2880350"/>
        <a:ext cx="4045175" cy="2427105"/>
      </dsp:txXfrm>
    </dsp:sp>
    <dsp:sp modelId="{9EC31BF6-B9C8-4EBB-85C0-F57DB1CB8CA0}">
      <dsp:nvSpPr>
        <dsp:cNvPr id="0" name=""/>
        <dsp:cNvSpPr/>
      </dsp:nvSpPr>
      <dsp:spPr>
        <a:xfrm>
          <a:off x="139786" y="2952427"/>
          <a:ext cx="4045175" cy="2427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100" kern="1200" dirty="0" smtClean="0"/>
            <a:t>?</a:t>
          </a:r>
          <a:endParaRPr lang="ru-RU" sz="4100" kern="1200" dirty="0"/>
        </a:p>
      </dsp:txBody>
      <dsp:txXfrm>
        <a:off x="139786" y="2952427"/>
        <a:ext cx="4045175" cy="2427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0F95A-1193-4E39-A746-18EA3A6CE103}">
      <dsp:nvSpPr>
        <dsp:cNvPr id="0" name=""/>
        <dsp:cNvSpPr/>
      </dsp:nvSpPr>
      <dsp:spPr>
        <a:xfrm>
          <a:off x="2374341" y="982548"/>
          <a:ext cx="4045175" cy="888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Империя</a:t>
          </a:r>
          <a:endParaRPr lang="ru-RU" sz="3200" kern="1200" dirty="0"/>
        </a:p>
      </dsp:txBody>
      <dsp:txXfrm>
        <a:off x="2374341" y="982548"/>
        <a:ext cx="4045175" cy="888660"/>
      </dsp:txXfrm>
    </dsp:sp>
    <dsp:sp modelId="{5C33F166-E223-48A7-A52B-0C2233DFDFE2}">
      <dsp:nvSpPr>
        <dsp:cNvPr id="0" name=""/>
        <dsp:cNvSpPr/>
      </dsp:nvSpPr>
      <dsp:spPr>
        <a:xfrm>
          <a:off x="4451768" y="2880350"/>
          <a:ext cx="4045175" cy="2427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жер жүзінің әртүрлі бөліктерінде кең-байтақ аумақтарды басып алған ірі отаршыл мемлекет.</a:t>
          </a:r>
          <a:endParaRPr lang="ru-RU" sz="3200" kern="1200" dirty="0"/>
        </a:p>
      </dsp:txBody>
      <dsp:txXfrm>
        <a:off x="4451768" y="2880350"/>
        <a:ext cx="4045175" cy="2427105"/>
      </dsp:txXfrm>
    </dsp:sp>
    <dsp:sp modelId="{9EC31BF6-B9C8-4EBB-85C0-F57DB1CB8CA0}">
      <dsp:nvSpPr>
        <dsp:cNvPr id="0" name=""/>
        <dsp:cNvSpPr/>
      </dsp:nvSpPr>
      <dsp:spPr>
        <a:xfrm>
          <a:off x="139786" y="2952427"/>
          <a:ext cx="4045175" cy="2427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латынша </a:t>
          </a:r>
          <a:r>
            <a:rPr lang="en-US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imperium –</a:t>
          </a:r>
          <a:r>
            <a:rPr lang="kk-KZ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билік, үстемдік</a:t>
          </a:r>
          <a:endParaRPr lang="ru-RU" sz="3200" kern="1200" dirty="0"/>
        </a:p>
      </dsp:txBody>
      <dsp:txXfrm>
        <a:off x="139786" y="2952427"/>
        <a:ext cx="4045175" cy="2427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B6B72-2071-4D32-BE6C-017F1A431432}">
      <dsp:nvSpPr>
        <dsp:cNvPr id="0" name=""/>
        <dsp:cNvSpPr/>
      </dsp:nvSpPr>
      <dsp:spPr>
        <a:xfrm>
          <a:off x="0" y="370256"/>
          <a:ext cx="6349784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2DB88-17D2-4E4B-9073-3B2333AD4CF8}">
      <dsp:nvSpPr>
        <dsp:cNvPr id="0" name=""/>
        <dsp:cNvSpPr/>
      </dsp:nvSpPr>
      <dsp:spPr>
        <a:xfrm>
          <a:off x="317489" y="16016"/>
          <a:ext cx="444484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05" tIns="0" rIns="16800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?</a:t>
          </a:r>
          <a:endParaRPr lang="ru-RU" sz="2400" kern="1200" dirty="0"/>
        </a:p>
      </dsp:txBody>
      <dsp:txXfrm>
        <a:off x="352074" y="50601"/>
        <a:ext cx="4375678" cy="639310"/>
      </dsp:txXfrm>
    </dsp:sp>
    <dsp:sp modelId="{D0ED5A7B-798C-4BF1-8199-3C6393139BF0}">
      <dsp:nvSpPr>
        <dsp:cNvPr id="0" name=""/>
        <dsp:cNvSpPr/>
      </dsp:nvSpPr>
      <dsp:spPr>
        <a:xfrm>
          <a:off x="0" y="1458896"/>
          <a:ext cx="6349784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91483-5E43-4653-A94E-C973CD7F2175}">
      <dsp:nvSpPr>
        <dsp:cNvPr id="0" name=""/>
        <dsp:cNvSpPr/>
      </dsp:nvSpPr>
      <dsp:spPr>
        <a:xfrm>
          <a:off x="317489" y="1104656"/>
          <a:ext cx="444484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05" tIns="0" rIns="16800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?</a:t>
          </a:r>
          <a:endParaRPr lang="ru-RU" sz="2400" kern="1200" dirty="0"/>
        </a:p>
      </dsp:txBody>
      <dsp:txXfrm>
        <a:off x="352074" y="1139241"/>
        <a:ext cx="4375678" cy="639310"/>
      </dsp:txXfrm>
    </dsp:sp>
    <dsp:sp modelId="{9BD3C72F-ED67-45CB-91B1-AC3F0AA48C7F}">
      <dsp:nvSpPr>
        <dsp:cNvPr id="0" name=""/>
        <dsp:cNvSpPr/>
      </dsp:nvSpPr>
      <dsp:spPr>
        <a:xfrm>
          <a:off x="0" y="2547536"/>
          <a:ext cx="6349784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868D5-E4F1-419D-981B-13A903E13DA9}">
      <dsp:nvSpPr>
        <dsp:cNvPr id="0" name=""/>
        <dsp:cNvSpPr/>
      </dsp:nvSpPr>
      <dsp:spPr>
        <a:xfrm>
          <a:off x="317489" y="2193296"/>
          <a:ext cx="444484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05" tIns="0" rIns="16800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?</a:t>
          </a:r>
          <a:endParaRPr lang="ru-RU" sz="2400" kern="1200" dirty="0"/>
        </a:p>
      </dsp:txBody>
      <dsp:txXfrm>
        <a:off x="352074" y="2227881"/>
        <a:ext cx="4375678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1E082-EE31-494D-BEF8-6FE1E25C4D53}">
      <dsp:nvSpPr>
        <dsp:cNvPr id="0" name=""/>
        <dsp:cNvSpPr/>
      </dsp:nvSpPr>
      <dsp:spPr>
        <a:xfrm>
          <a:off x="0" y="366411"/>
          <a:ext cx="6192688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E6BDE-C054-4D42-993C-ED2CA275DE92}">
      <dsp:nvSpPr>
        <dsp:cNvPr id="0" name=""/>
        <dsp:cNvSpPr/>
      </dsp:nvSpPr>
      <dsp:spPr>
        <a:xfrm>
          <a:off x="289031" y="79021"/>
          <a:ext cx="4334881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?</a:t>
          </a:r>
          <a:endParaRPr lang="ru-RU" sz="2300" kern="1200" dirty="0"/>
        </a:p>
      </dsp:txBody>
      <dsp:txXfrm>
        <a:off x="322175" y="112165"/>
        <a:ext cx="4268593" cy="612672"/>
      </dsp:txXfrm>
    </dsp:sp>
    <dsp:sp modelId="{76BED713-0813-4055-8A6A-4333032A168C}">
      <dsp:nvSpPr>
        <dsp:cNvPr id="0" name=""/>
        <dsp:cNvSpPr/>
      </dsp:nvSpPr>
      <dsp:spPr>
        <a:xfrm>
          <a:off x="0" y="1409692"/>
          <a:ext cx="6192688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4E67B-1E68-473E-92EB-FA1FC967A335}">
      <dsp:nvSpPr>
        <dsp:cNvPr id="0" name=""/>
        <dsp:cNvSpPr/>
      </dsp:nvSpPr>
      <dsp:spPr>
        <a:xfrm>
          <a:off x="309634" y="1070211"/>
          <a:ext cx="4334881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?</a:t>
          </a:r>
          <a:endParaRPr lang="ru-RU" sz="2300" kern="1200" dirty="0"/>
        </a:p>
      </dsp:txBody>
      <dsp:txXfrm>
        <a:off x="342778" y="1103355"/>
        <a:ext cx="4268593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B6B72-2071-4D32-BE6C-017F1A431432}">
      <dsp:nvSpPr>
        <dsp:cNvPr id="0" name=""/>
        <dsp:cNvSpPr/>
      </dsp:nvSpPr>
      <dsp:spPr>
        <a:xfrm>
          <a:off x="0" y="673735"/>
          <a:ext cx="6349784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2DB88-17D2-4E4B-9073-3B2333AD4CF8}">
      <dsp:nvSpPr>
        <dsp:cNvPr id="0" name=""/>
        <dsp:cNvSpPr/>
      </dsp:nvSpPr>
      <dsp:spPr>
        <a:xfrm>
          <a:off x="317489" y="408055"/>
          <a:ext cx="554992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05" tIns="0" rIns="168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bg2">
                  <a:lumMod val="25000"/>
                </a:schemeClr>
              </a:solidFill>
            </a:rPr>
            <a:t>Жылдам қозғалады</a:t>
          </a: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43428" y="433994"/>
        <a:ext cx="5498049" cy="479482"/>
      </dsp:txXfrm>
    </dsp:sp>
    <dsp:sp modelId="{D0ED5A7B-798C-4BF1-8199-3C6393139BF0}">
      <dsp:nvSpPr>
        <dsp:cNvPr id="0" name=""/>
        <dsp:cNvSpPr/>
      </dsp:nvSpPr>
      <dsp:spPr>
        <a:xfrm>
          <a:off x="0" y="1490215"/>
          <a:ext cx="6349784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91483-5E43-4653-A94E-C973CD7F2175}">
      <dsp:nvSpPr>
        <dsp:cNvPr id="0" name=""/>
        <dsp:cNvSpPr/>
      </dsp:nvSpPr>
      <dsp:spPr>
        <a:xfrm>
          <a:off x="317489" y="1224536"/>
          <a:ext cx="572056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05" tIns="0" rIns="168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bg2">
                  <a:lumMod val="25000"/>
                </a:schemeClr>
              </a:solidFill>
            </a:rPr>
            <a:t>Жер бетінен көтеріңкі орналасты</a:t>
          </a: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43428" y="1250475"/>
        <a:ext cx="5668686" cy="479482"/>
      </dsp:txXfrm>
    </dsp:sp>
    <dsp:sp modelId="{9BD3C72F-ED67-45CB-91B1-AC3F0AA48C7F}">
      <dsp:nvSpPr>
        <dsp:cNvPr id="0" name=""/>
        <dsp:cNvSpPr/>
      </dsp:nvSpPr>
      <dsp:spPr>
        <a:xfrm>
          <a:off x="0" y="2306696"/>
          <a:ext cx="6349784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868D5-E4F1-419D-981B-13A903E13DA9}">
      <dsp:nvSpPr>
        <dsp:cNvPr id="0" name=""/>
        <dsp:cNvSpPr/>
      </dsp:nvSpPr>
      <dsp:spPr>
        <a:xfrm>
          <a:off x="317489" y="2041016"/>
          <a:ext cx="5734566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05" tIns="0" rIns="168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bg2">
                  <a:lumMod val="25000"/>
                </a:schemeClr>
              </a:solidFill>
            </a:rPr>
            <a:t>Екі немесе төрт ат жегуге ыңғайлы</a:t>
          </a: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43428" y="2066955"/>
        <a:ext cx="5682688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1E082-EE31-494D-BEF8-6FE1E25C4D53}">
      <dsp:nvSpPr>
        <dsp:cNvPr id="0" name=""/>
        <dsp:cNvSpPr/>
      </dsp:nvSpPr>
      <dsp:spPr>
        <a:xfrm>
          <a:off x="0" y="810546"/>
          <a:ext cx="6192688" cy="302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E6BDE-C054-4D42-993C-ED2CA275DE92}">
      <dsp:nvSpPr>
        <dsp:cNvPr id="0" name=""/>
        <dsp:cNvSpPr/>
      </dsp:nvSpPr>
      <dsp:spPr>
        <a:xfrm>
          <a:off x="288749" y="45912"/>
          <a:ext cx="5738628" cy="9689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bg2">
                  <a:lumMod val="25000"/>
                </a:schemeClr>
              </a:solidFill>
            </a:rPr>
            <a:t>Алыс жерлерге жылдам жорыққа мүмкіндік береді</a:t>
          </a: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36048" y="93211"/>
        <a:ext cx="5644030" cy="874333"/>
      </dsp:txXfrm>
    </dsp:sp>
    <dsp:sp modelId="{76BED713-0813-4055-8A6A-4333032A168C}">
      <dsp:nvSpPr>
        <dsp:cNvPr id="0" name=""/>
        <dsp:cNvSpPr/>
      </dsp:nvSpPr>
      <dsp:spPr>
        <a:xfrm>
          <a:off x="0" y="1695089"/>
          <a:ext cx="6192688" cy="302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4E67B-1E68-473E-92EB-FA1FC967A335}">
      <dsp:nvSpPr>
        <dsp:cNvPr id="0" name=""/>
        <dsp:cNvSpPr/>
      </dsp:nvSpPr>
      <dsp:spPr>
        <a:xfrm>
          <a:off x="309332" y="1177746"/>
          <a:ext cx="5697487" cy="6944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bg2">
                  <a:lumMod val="25000"/>
                </a:schemeClr>
              </a:solidFill>
            </a:rPr>
            <a:t>Арба үстінде найза, садақ сияқты қаруларды қолдана алады</a:t>
          </a: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43233" y="1211647"/>
        <a:ext cx="5629685" cy="626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3804-209D-4C7B-8227-88B191E31DD9}" type="datetimeFigureOut">
              <a:rPr lang="ru-RU" smtClean="0"/>
              <a:t>16.11.2024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E9DF3-0265-43BE-A224-097857B677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98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b4ae3d9f4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gbb4ae3d9f4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50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16.11.2024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16.11.2024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16.11.2024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16.11.2024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>
            <a:spLocks noGrp="1"/>
          </p:cNvSpPr>
          <p:nvPr>
            <p:ph type="body" idx="1"/>
          </p:nvPr>
        </p:nvSpPr>
        <p:spPr>
          <a:xfrm>
            <a:off x="91441" y="661013"/>
            <a:ext cx="8862436" cy="597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2960" b="1" dirty="0">
                <a:solidFill>
                  <a:schemeClr val="dk1"/>
                </a:solidFill>
              </a:rPr>
              <a:t>                </a:t>
            </a: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960" b="1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2960" b="1" dirty="0">
                <a:solidFill>
                  <a:schemeClr val="dk1"/>
                </a:solidFill>
              </a:rPr>
              <a:t>                    </a:t>
            </a:r>
            <a:endParaRPr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2960" b="1" dirty="0">
                <a:solidFill>
                  <a:schemeClr val="dk1"/>
                </a:solidFill>
              </a:rPr>
              <a:t>                         </a:t>
            </a:r>
            <a:endParaRPr lang="ru" sz="2960" b="1" dirty="0" smtClean="0">
              <a:solidFill>
                <a:schemeClr val="dk1"/>
              </a:solidFill>
            </a:endParaRPr>
          </a:p>
          <a:p>
            <a: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2960" b="1" dirty="0" smtClean="0">
                <a:solidFill>
                  <a:schemeClr val="dk1"/>
                </a:solidFill>
              </a:rPr>
              <a:t> </a:t>
            </a:r>
            <a:r>
              <a:rPr lang="ru" sz="2035" b="1" dirty="0">
                <a:solidFill>
                  <a:srgbClr val="083C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Бөлім тақырыбы: </a:t>
            </a:r>
            <a:endParaRPr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kk-KZ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Қос дөңгелекті арбалар және империялар</a:t>
            </a:r>
            <a:endParaRPr sz="1800" b="1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2035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</a:t>
            </a:r>
          </a:p>
          <a:p>
            <a: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sz="2035" b="1" dirty="0">
                <a:solidFill>
                  <a:srgbClr val="083C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Сабақ тақырыбы:</a:t>
            </a:r>
            <a:endParaRPr dirty="0">
              <a:solidFill>
                <a:srgbClr val="083C92"/>
              </a:solidFill>
            </a:endParaRPr>
          </a:p>
          <a:p>
            <a:pPr marL="152400" indent="0" algn="ctr">
              <a:buNone/>
            </a:pPr>
            <a:r>
              <a:rPr lang="ru" sz="2960" b="1" dirty="0">
                <a:solidFill>
                  <a:srgbClr val="0070C0"/>
                </a:solidFill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 дөңгелекті арбаның пайда болуы әлемді қалай өзгертті</a:t>
            </a:r>
            <a:r>
              <a:rPr lang="kk-KZ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 KZ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1-тапсырма.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Империя </a:t>
            </a:r>
            <a:r>
              <a:rPr lang="kk-KZ" dirty="0" smtClean="0">
                <a:solidFill>
                  <a:srgbClr val="FF0000"/>
                </a:solidFill>
              </a:rPr>
              <a:t>ұғымына анықтама беріңіздер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44350879"/>
              </p:ext>
            </p:extLst>
          </p:nvPr>
        </p:nvGraphicFramePr>
        <p:xfrm>
          <a:off x="251520" y="692696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 rot="1727650">
            <a:off x="2771800" y="2636912"/>
            <a:ext cx="432048" cy="100811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395509">
            <a:off x="5766717" y="2600013"/>
            <a:ext cx="432048" cy="100811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1-тапсырма </a:t>
            </a:r>
            <a:r>
              <a:rPr lang="ru-RU" dirty="0" err="1" smtClean="0">
                <a:solidFill>
                  <a:srgbClr val="FF0000"/>
                </a:solidFill>
              </a:rPr>
              <a:t>жауабы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Империя </a:t>
            </a:r>
            <a:r>
              <a:rPr lang="kk-KZ" dirty="0" smtClean="0">
                <a:solidFill>
                  <a:srgbClr val="FF0000"/>
                </a:solidFill>
              </a:rPr>
              <a:t>ұғымына анықтама беріңіздер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52826281"/>
              </p:ext>
            </p:extLst>
          </p:nvPr>
        </p:nvGraphicFramePr>
        <p:xfrm>
          <a:off x="251520" y="692696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 rot="1727650">
            <a:off x="2771800" y="2636912"/>
            <a:ext cx="432048" cy="100811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395509">
            <a:off x="5766717" y="2600013"/>
            <a:ext cx="432048" cy="100811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-тапсырма.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kk-KZ" sz="2700" dirty="0" smtClean="0">
                <a:solidFill>
                  <a:srgbClr val="FF0000"/>
                </a:solidFill>
              </a:rPr>
              <a:t>Қос дөңгелекті арбаның артықшылығын жазыңыз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br>
              <a:rPr lang="ru-RU" sz="2700" dirty="0" smtClean="0">
                <a:solidFill>
                  <a:srgbClr val="FF0000"/>
                </a:solidFill>
              </a:rPr>
            </a:br>
            <a:endParaRPr lang="ru-RU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4560" t="34725" r="52094" b="11017"/>
          <a:stretch/>
        </p:blipFill>
        <p:spPr>
          <a:xfrm>
            <a:off x="0" y="1988840"/>
            <a:ext cx="2267743" cy="3312368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14309742"/>
              </p:ext>
            </p:extLst>
          </p:nvPr>
        </p:nvGraphicFramePr>
        <p:xfrm>
          <a:off x="2267744" y="1340768"/>
          <a:ext cx="634978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79780467"/>
              </p:ext>
            </p:extLst>
          </p:nvPr>
        </p:nvGraphicFramePr>
        <p:xfrm>
          <a:off x="2267744" y="4653136"/>
          <a:ext cx="619268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895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2-тапсырма </a:t>
            </a:r>
            <a:r>
              <a:rPr lang="ru-RU" dirty="0" err="1" smtClean="0">
                <a:solidFill>
                  <a:srgbClr val="FF0000"/>
                </a:solidFill>
              </a:rPr>
              <a:t>жауабы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kk-KZ" sz="2700" dirty="0" smtClean="0">
                <a:solidFill>
                  <a:srgbClr val="FF0000"/>
                </a:solidFill>
              </a:rPr>
              <a:t>Қос дөңгелекті арбаның артықшылығын жазыңыз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br>
              <a:rPr lang="ru-RU" sz="2700" dirty="0" smtClean="0">
                <a:solidFill>
                  <a:srgbClr val="FF0000"/>
                </a:solidFill>
              </a:rPr>
            </a:br>
            <a:endParaRPr lang="ru-RU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4560" t="34725" r="52094" b="11017"/>
          <a:stretch/>
        </p:blipFill>
        <p:spPr>
          <a:xfrm>
            <a:off x="0" y="1988840"/>
            <a:ext cx="2267743" cy="3312368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06904605"/>
              </p:ext>
            </p:extLst>
          </p:nvPr>
        </p:nvGraphicFramePr>
        <p:xfrm>
          <a:off x="2267744" y="1340768"/>
          <a:ext cx="634978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11478139"/>
              </p:ext>
            </p:extLst>
          </p:nvPr>
        </p:nvGraphicFramePr>
        <p:xfrm>
          <a:off x="2267743" y="4293096"/>
          <a:ext cx="619268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434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3AE61-F780-4BF9-BD17-ABEBA106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Қорытынды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2F5A7E-A0DE-4F36-8346-2B31C0AC0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1700" y="1556793"/>
            <a:ext cx="8580780" cy="4620172"/>
          </a:xfrm>
        </p:spPr>
        <p:txBody>
          <a:bodyPr>
            <a:normAutofit/>
          </a:bodyPr>
          <a:lstStyle/>
          <a:p>
            <a:r>
              <a:rPr lang="kk-KZ" sz="2800" dirty="0">
                <a:solidFill>
                  <a:schemeClr val="bg2">
                    <a:lumMod val="25000"/>
                  </a:schemeClr>
                </a:solidFill>
              </a:rPr>
              <a:t>ежелгі заман тарихындағы мемлекетаралық қатынастарды түсіндіру үшін «империя» ұғымын </a:t>
            </a:r>
            <a:r>
              <a:rPr lang="kk-KZ" sz="2800" dirty="0" smtClean="0">
                <a:solidFill>
                  <a:schemeClr val="bg2">
                    <a:lumMod val="25000"/>
                  </a:schemeClr>
                </a:solidFill>
              </a:rPr>
              <a:t>білдіңіздер және пайдаландыңыздар; </a:t>
            </a:r>
            <a:endParaRPr lang="kk-KZ" sz="2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kk-KZ" sz="2800" dirty="0">
                <a:solidFill>
                  <a:schemeClr val="bg2">
                    <a:lumMod val="25000"/>
                  </a:schemeClr>
                </a:solidFill>
              </a:rPr>
              <a:t>басқыншылық соғыстар да қос дөңгелекті арбалар қандай рөл атқарғанын </a:t>
            </a:r>
            <a:r>
              <a:rPr lang="kk-KZ" sz="2800" dirty="0" smtClean="0">
                <a:solidFill>
                  <a:schemeClr val="bg2">
                    <a:lumMod val="25000"/>
                  </a:schemeClr>
                </a:solidFill>
              </a:rPr>
              <a:t>білдіңіздер.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0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9972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Б</a:t>
            </a:r>
            <a:r>
              <a:rPr lang="kk-KZ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үгінгі сабақта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kk-KZ" dirty="0">
                <a:solidFill>
                  <a:schemeClr val="bg2">
                    <a:lumMod val="25000"/>
                  </a:schemeClr>
                </a:solidFill>
              </a:rPr>
              <a:t>ежелгі заман тарихындағы мемлекетаралық қатынастарды түсіндіру үшін «империя» ұғымын білу және пайдалану; </a:t>
            </a:r>
            <a:endParaRPr lang="kk-KZ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басқыншылық </a:t>
            </a:r>
            <a:r>
              <a:rPr lang="kk-KZ" dirty="0">
                <a:solidFill>
                  <a:schemeClr val="bg2">
                    <a:lumMod val="25000"/>
                  </a:schemeClr>
                </a:solidFill>
              </a:rPr>
              <a:t>соғыстар </a:t>
            </a:r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да қос дөңгелекті арбалар қандай рөл атқарғанын білесіздер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5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Тірек сөздер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568952" cy="5781256"/>
          </a:xfrm>
        </p:spPr>
        <p:txBody>
          <a:bodyPr/>
          <a:lstStyle/>
          <a:p>
            <a:pPr marL="0" indent="0">
              <a:buNone/>
            </a:pPr>
            <a:endParaRPr lang="kk-K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kk-KZ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 дөңгелекті арба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ертеде әскери көлік ретінде қолданылған, кейін жол жүруге, жүк тасуға арналған көлік түрі.</a:t>
            </a:r>
          </a:p>
          <a:p>
            <a:pPr marL="0" indent="0" algn="just">
              <a:buNone/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Империя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(латынша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imperium –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билік, үстемдік) жер жүзінің әртүрлі бөліктерінде кең-байтақ аумақтарды басып алған ірі отаршыл мемлекет.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374441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 дөңгелекті арбалар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56992"/>
            <a:ext cx="8892480" cy="2808312"/>
          </a:xfrm>
        </p:spPr>
        <p:txBody>
          <a:bodyPr/>
          <a:lstStyle/>
          <a:p>
            <a:pPr marL="0" indent="0">
              <a:buNone/>
            </a:pPr>
            <a:endParaRPr lang="kk-KZ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 өнертабыстың бірі – </a:t>
            </a:r>
            <a:r>
              <a:rPr lang="kk-KZ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 дөңгелекті арба.</a:t>
            </a:r>
          </a:p>
          <a:p>
            <a:pPr marL="0" indent="0" algn="just">
              <a:buNone/>
            </a:pPr>
            <a:r>
              <a:rPr lang="kk-KZ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.з.д. І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V-III</a:t>
            </a:r>
            <a:r>
              <a:rPr lang="kk-KZ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мыңжылдық тарда пайда болған деп есептеледі. </a:t>
            </a:r>
          </a:p>
          <a:p>
            <a:pPr marL="0" indent="0" algn="just">
              <a:buNone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Дөңгелектерінде темір сымдары бар екі-төрт жылқы жегілген қолайлы көлік түрі.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5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120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251520" y="3356992"/>
            <a:ext cx="8892480" cy="280831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kk-KZ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/>
              <a:buNone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Ерекшелігі:</a:t>
            </a:r>
          </a:p>
          <a:p>
            <a:pPr algn="just">
              <a:buFontTx/>
              <a:buChar char="-"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Садақшылар нысандар дәл анықтай алады;</a:t>
            </a:r>
          </a:p>
          <a:p>
            <a:pPr algn="just">
              <a:buFontTx/>
              <a:buChar char="-"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Жедел қозғалады;</a:t>
            </a:r>
          </a:p>
          <a:p>
            <a:pPr algn="just">
              <a:buFontTx/>
              <a:buChar char="-"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Жерден көтеріңкі орналасқан;</a:t>
            </a:r>
          </a:p>
          <a:p>
            <a:pPr algn="just">
              <a:buFontTx/>
              <a:buChar char="-"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немесе төрт ат жегуге болады;</a:t>
            </a:r>
          </a:p>
          <a:p>
            <a:pPr algn="just">
              <a:buFontTx/>
              <a:buChar char="-"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 қозғалатын көлік.</a:t>
            </a:r>
          </a:p>
          <a:p>
            <a:pPr algn="just">
              <a:buFontTx/>
              <a:buChar char="-"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5716" t="24864" r="50000" b="19088"/>
          <a:stretch/>
        </p:blipFill>
        <p:spPr>
          <a:xfrm>
            <a:off x="1403648" y="1844824"/>
            <a:ext cx="6408712" cy="36004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147248" cy="5997280"/>
          </a:xfrm>
        </p:spPr>
        <p:txBody>
          <a:bodyPr/>
          <a:lstStyle/>
          <a:p>
            <a:pPr marL="0" indent="0" algn="just">
              <a:buNone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Қола дәуіріндегі андроновтықтардың қос дөңгелекті арбаларының суреті. Қаратау петроглифтері, Оңтүстік Қазақстан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1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kk-KZ" dirty="0" smtClean="0"/>
              <a:t>Хетт патшалығы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0" y="1412776"/>
            <a:ext cx="4392488" cy="2304256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Б.з.д.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XVI</a:t>
            </a:r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 ғасырда Кіші Азияның ұсақ бытыраңқы мемлекеттерінің бірігуі Хетт патшалығының құрылуына негіз болды.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717" t="17993" r="51894" b="40811"/>
          <a:stretch/>
        </p:blipFill>
        <p:spPr>
          <a:xfrm>
            <a:off x="467544" y="1196752"/>
            <a:ext cx="4032448" cy="252028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15616" y="4005064"/>
            <a:ext cx="7416824" cy="230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Вавилонды талқандады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Сирияға табысты жорық жасады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Кіші Азияның ұсақ мемлекеттерін біріктірді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8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424936" cy="1368152"/>
          </a:xfrm>
        </p:spPr>
        <p:txBody>
          <a:bodyPr>
            <a:noAutofit/>
          </a:bodyPr>
          <a:lstStyle/>
          <a:p>
            <a:r>
              <a:rPr lang="kk-KZ" sz="2400" dirty="0" smtClean="0"/>
              <a:t>Б.з.д. 1296 ж. Кадеш қаласы түбіндегі қақтығыс</a:t>
            </a:r>
            <a:br>
              <a:rPr lang="kk-KZ" sz="2400" dirty="0" smtClean="0"/>
            </a:br>
            <a:r>
              <a:rPr lang="kk-KZ" sz="2400" dirty="0"/>
              <a:t> </a:t>
            </a:r>
            <a:r>
              <a:rPr lang="kk-KZ" sz="2400" dirty="0" smtClean="0"/>
              <a:t>ІІ Рамсестің Хеттерге жорық жасауы</a:t>
            </a:r>
            <a:endParaRPr lang="ru-RU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883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10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kk-KZ" dirty="0" smtClean="0"/>
              <a:t>Мысыр патшалығы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47864" y="1196752"/>
            <a:ext cx="4576936" cy="5277200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Қос дөңгелекті арбасымен әскері көп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kk-KZ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Митани империясын бағындырған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kk-KZ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Палестина, Сирия, Финикияға соғыс жүргізді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kk-KZ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Сирия мен Палестинаны  бағындырды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8376"/>
            <a:ext cx="2736304" cy="43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1560" y="5589240"/>
            <a:ext cx="2520280" cy="5247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dirty="0" smtClean="0"/>
              <a:t>ІІІ Тутмос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946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1187</TotalTime>
  <Words>310</Words>
  <Application>Microsoft Office PowerPoint</Application>
  <PresentationFormat>Экран (4:3)</PresentationFormat>
  <Paragraphs>75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Bookman Old Style</vt:lpstr>
      <vt:lpstr>Calibri</vt:lpstr>
      <vt:lpstr>Century Schoolbook</vt:lpstr>
      <vt:lpstr>Times New Roman</vt:lpstr>
      <vt:lpstr>Times New Roman KZ</vt:lpstr>
      <vt:lpstr>Wingdings</vt:lpstr>
      <vt:lpstr>Wingdings 2</vt:lpstr>
      <vt:lpstr>Эркер</vt:lpstr>
      <vt:lpstr>Презентация PowerPoint</vt:lpstr>
      <vt:lpstr>Презентация PowerPoint</vt:lpstr>
      <vt:lpstr>Тірек сөздер</vt:lpstr>
      <vt:lpstr>Қос дөңгелекті арбалар</vt:lpstr>
      <vt:lpstr>Презентация PowerPoint</vt:lpstr>
      <vt:lpstr>Презентация PowerPoint</vt:lpstr>
      <vt:lpstr>Хетт патшалығы</vt:lpstr>
      <vt:lpstr>Б.з.д. 1296 ж. Кадеш қаласы түбіндегі қақтығыс  ІІ Рамсестің Хеттерге жорық жасауы</vt:lpstr>
      <vt:lpstr>Мысыр патшалығы</vt:lpstr>
      <vt:lpstr>1-тапсырма. Империя ұғымына анықтама беріңіздер   </vt:lpstr>
      <vt:lpstr>1-тапсырма жауабы: Империя ұғымына анықтама беріңіздер   </vt:lpstr>
      <vt:lpstr>2-тапсырма. Қос дөңгелекті арбаның артықшылығын жазыңыз  </vt:lpstr>
      <vt:lpstr>2-тапсырма жауабы: Қос дөңгелекті арбаның артықшылығын жазыңыз  </vt:lpstr>
      <vt:lpstr>Қорытынды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GULNUR</dc:creator>
  <cp:lastModifiedBy>Данагул</cp:lastModifiedBy>
  <cp:revision>178</cp:revision>
  <dcterms:created xsi:type="dcterms:W3CDTF">2021-05-31T16:30:04Z</dcterms:created>
  <dcterms:modified xsi:type="dcterms:W3CDTF">2024-11-16T15:54:52Z</dcterms:modified>
</cp:coreProperties>
</file>