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0" r:id="rId2"/>
  </p:sldMasterIdLst>
  <p:notesMasterIdLst>
    <p:notesMasterId r:id="rId14"/>
  </p:notesMasterIdLst>
  <p:sldIdLst>
    <p:sldId id="256" r:id="rId3"/>
    <p:sldId id="257" r:id="rId4"/>
    <p:sldId id="259" r:id="rId5"/>
    <p:sldId id="287" r:id="rId6"/>
    <p:sldId id="302" r:id="rId7"/>
    <p:sldId id="303" r:id="rId8"/>
    <p:sldId id="304" r:id="rId9"/>
    <p:sldId id="278" r:id="rId10"/>
    <p:sldId id="284" r:id="rId11"/>
    <p:sldId id="305" r:id="rId12"/>
    <p:sldId id="306" r:id="rId13"/>
  </p:sldIdLst>
  <p:sldSz cx="9144000" cy="5143500" type="screen16x9"/>
  <p:notesSz cx="6858000" cy="9144000"/>
  <p:embeddedFontLst>
    <p:embeddedFont>
      <p:font typeface="PT Sans Caption" charset="0"/>
      <p:regular r:id="rId15"/>
      <p:bold r:id="rId16"/>
    </p:embeddedFont>
    <p:embeddedFont>
      <p:font typeface="Open Sans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91" autoAdjust="0"/>
    <p:restoredTop sz="94660"/>
  </p:normalViewPr>
  <p:slideViewPr>
    <p:cSldViewPr snapToGrid="0">
      <p:cViewPr>
        <p:scale>
          <a:sx n="80" d="100"/>
          <a:sy n="80" d="100"/>
        </p:scale>
        <p:origin x="-228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4BCBA-B3C0-44B9-8135-8CEAC803729B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03407AB-9982-4C71-BDEE-575E80645273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Чарльз Роберт Дарвин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(1809-1882)</a:t>
          </a:r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 ағылшын табиғат зерттеушісі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Бұл болжамды ұсынған Чарльз Дарвин. Оның ойынша, Жердегі тіршілік ең мықтысы өмір сүреді деген табиғи сұрыптама және тіршілік үшін күрес арқылы сақталып келеді.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B361CB9-4FB7-4264-BF8C-358989C7AA72}" type="parTrans" cxnId="{53190641-09EB-419F-97D9-422F7E72A8E1}">
      <dgm:prSet/>
      <dgm:spPr/>
      <dgm:t>
        <a:bodyPr/>
        <a:lstStyle/>
        <a:p>
          <a:endParaRPr lang="ru-RU"/>
        </a:p>
      </dgm:t>
    </dgm:pt>
    <dgm:pt modelId="{BFAD6917-4B43-4C44-86B9-49C39DD1EAAD}" type="sibTrans" cxnId="{53190641-09EB-419F-97D9-422F7E72A8E1}">
      <dgm:prSet/>
      <dgm:spPr/>
      <dgm:t>
        <a:bodyPr/>
        <a:lstStyle/>
        <a:p>
          <a:endParaRPr lang="ru-RU"/>
        </a:p>
      </dgm:t>
    </dgm:pt>
    <dgm:pt modelId="{319C495A-ED84-4CB3-BCE4-55B9D92ED31A}" type="pres">
      <dgm:prSet presAssocID="{ED54BCBA-B3C0-44B9-8135-8CEAC80372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7D155B-42A7-4A54-A221-B354877EDE90}" type="pres">
      <dgm:prSet presAssocID="{D03407AB-9982-4C71-BDEE-575E80645273}" presName="parentLin" presStyleCnt="0"/>
      <dgm:spPr/>
    </dgm:pt>
    <dgm:pt modelId="{52DFFFE3-E7B4-4831-80EF-9495FB309124}" type="pres">
      <dgm:prSet presAssocID="{D03407AB-9982-4C71-BDEE-575E8064527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C6D4D94-E9FA-4E51-B7FC-3FF4A4670B6E}" type="pres">
      <dgm:prSet presAssocID="{D03407AB-9982-4C71-BDEE-575E80645273}" presName="parentText" presStyleLbl="node1" presStyleIdx="0" presStyleCnt="1" custScaleX="132873" custScaleY="128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05589-AFB6-4866-8932-8900875CBE09}" type="pres">
      <dgm:prSet presAssocID="{D03407AB-9982-4C71-BDEE-575E80645273}" presName="negativeSpace" presStyleCnt="0"/>
      <dgm:spPr/>
    </dgm:pt>
    <dgm:pt modelId="{2DF8115A-299A-4C65-A64D-4AD4B2880918}" type="pres">
      <dgm:prSet presAssocID="{D03407AB-9982-4C71-BDEE-575E8064527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82B61A8-81C0-493D-98C5-DBE7499A677B}" type="presOf" srcId="{D03407AB-9982-4C71-BDEE-575E80645273}" destId="{52DFFFE3-E7B4-4831-80EF-9495FB309124}" srcOrd="0" destOrd="0" presId="urn:microsoft.com/office/officeart/2005/8/layout/list1"/>
    <dgm:cxn modelId="{3C97E92A-5584-4DC9-8CA6-541AB5CDFCDB}" type="presOf" srcId="{D03407AB-9982-4C71-BDEE-575E80645273}" destId="{9C6D4D94-E9FA-4E51-B7FC-3FF4A4670B6E}" srcOrd="1" destOrd="0" presId="urn:microsoft.com/office/officeart/2005/8/layout/list1"/>
    <dgm:cxn modelId="{53190641-09EB-419F-97D9-422F7E72A8E1}" srcId="{ED54BCBA-B3C0-44B9-8135-8CEAC803729B}" destId="{D03407AB-9982-4C71-BDEE-575E80645273}" srcOrd="0" destOrd="0" parTransId="{3B361CB9-4FB7-4264-BF8C-358989C7AA72}" sibTransId="{BFAD6917-4B43-4C44-86B9-49C39DD1EAAD}"/>
    <dgm:cxn modelId="{A634C9F1-583C-49AF-9FF2-BCFCDEEAC90F}" type="presOf" srcId="{ED54BCBA-B3C0-44B9-8135-8CEAC803729B}" destId="{319C495A-ED84-4CB3-BCE4-55B9D92ED31A}" srcOrd="0" destOrd="0" presId="urn:microsoft.com/office/officeart/2005/8/layout/list1"/>
    <dgm:cxn modelId="{DAE989B9-338B-4EBB-B2C3-020A25A0BE1C}" type="presParOf" srcId="{319C495A-ED84-4CB3-BCE4-55B9D92ED31A}" destId="{567D155B-42A7-4A54-A221-B354877EDE90}" srcOrd="0" destOrd="0" presId="urn:microsoft.com/office/officeart/2005/8/layout/list1"/>
    <dgm:cxn modelId="{B23BA008-CD13-426F-A169-EAE73FDBABA6}" type="presParOf" srcId="{567D155B-42A7-4A54-A221-B354877EDE90}" destId="{52DFFFE3-E7B4-4831-80EF-9495FB309124}" srcOrd="0" destOrd="0" presId="urn:microsoft.com/office/officeart/2005/8/layout/list1"/>
    <dgm:cxn modelId="{DBFBDB40-E0A3-415E-9C34-849B57FE561A}" type="presParOf" srcId="{567D155B-42A7-4A54-A221-B354877EDE90}" destId="{9C6D4D94-E9FA-4E51-B7FC-3FF4A4670B6E}" srcOrd="1" destOrd="0" presId="urn:microsoft.com/office/officeart/2005/8/layout/list1"/>
    <dgm:cxn modelId="{349B2144-9F9A-4959-9E04-92B805E9894A}" type="presParOf" srcId="{319C495A-ED84-4CB3-BCE4-55B9D92ED31A}" destId="{1C805589-AFB6-4866-8932-8900875CBE09}" srcOrd="1" destOrd="0" presId="urn:microsoft.com/office/officeart/2005/8/layout/list1"/>
    <dgm:cxn modelId="{70CDE719-8BFC-4903-9743-4D6E3B34A47F}" type="presParOf" srcId="{319C495A-ED84-4CB3-BCE4-55B9D92ED31A}" destId="{2DF8115A-299A-4C65-A64D-4AD4B2880918}" srcOrd="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0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24;g63cb03381d_4_0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"/>
            <a:headEnd/>
            <a:tailEnd/>
          </a:ln>
        </p:spPr>
      </p:sp>
      <p:sp>
        <p:nvSpPr>
          <p:cNvPr id="23554" name="Google Shape;125;g63cb03381d_4_0:notes"/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marL="0" indent="0" eaLnBrk="1" hangingPunct="1">
              <a:buSzPts val="11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3555" name="Google Shape;126;g63cb03381d_4_0:notes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SzPts val="1200"/>
              <a:buFont typeface="Calibri" pitchFamily="34" charset="0"/>
              <a:buNone/>
            </a:pPr>
            <a:r>
              <a:rPr lang="ru-RU" sz="1200">
                <a:latin typeface="Calibri" pitchFamily="34" charset="0"/>
                <a:cs typeface="Calibri" pitchFamily="34" charset="0"/>
                <a:sym typeface="Calibri" pitchFamily="34" charset="0"/>
              </a:rPr>
              <a:t>*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5602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4818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301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301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9;p26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00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01;p26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3;p27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Google Shape;104;p27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  <p:pic>
        <p:nvPicPr>
          <p:cNvPr id="4" name="Google Shape;105;p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28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08;p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09;p28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2;p30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13;p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14;p30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6;p31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17;p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18;p31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20DEA05B-AA16-40A6-8373-770C38836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6F3D4950-F5AC-4739-9C26-71036C2DE76C}" type="slidenum">
              <a:rPr lang="ru-RU" sz="1000">
                <a:solidFill>
                  <a:srgbClr val="595959"/>
                </a:solidFill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ru-RU" sz="1000"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99" r:id="rId8"/>
    <p:sldLayoutId id="2147483688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96;p25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2291" name="Google Shape;97;p25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8" r:id="rId4"/>
    <p:sldLayoutId id="2147483703" r:id="rId5"/>
    <p:sldLayoutId id="2147483704" r:id="rId6"/>
    <p:sldLayoutId id="2147483697" r:id="rId7"/>
    <p:sldLayoutId id="2147483696" r:id="rId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Google Shape;129;p34"/>
          <p:cNvSpPr txBox="1">
            <a:spLocks noChangeArrowheads="1"/>
          </p:cNvSpPr>
          <p:nvPr/>
        </p:nvSpPr>
        <p:spPr bwMode="auto">
          <a:xfrm>
            <a:off x="5567363" y="4602163"/>
            <a:ext cx="3262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</a:pPr>
            <a:endParaRPr lang="ru-RU" sz="800">
              <a:solidFill>
                <a:srgbClr val="134F5C"/>
              </a:solidFill>
              <a:latin typeface="PT Sans Caption"/>
              <a:sym typeface="PT Sans Caption"/>
            </a:endParaRPr>
          </a:p>
        </p:txBody>
      </p:sp>
      <p:sp>
        <p:nvSpPr>
          <p:cNvPr id="130" name="Google Shape;130;p34"/>
          <p:cNvSpPr txBox="1"/>
          <p:nvPr/>
        </p:nvSpPr>
        <p:spPr>
          <a:xfrm>
            <a:off x="4627563" y="690563"/>
            <a:ext cx="4459287" cy="3219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3200" b="1" kern="0">
              <a:solidFill>
                <a:srgbClr val="FFFFFF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2520" y="1270660"/>
            <a:ext cx="77427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Жердегі тіршіліктің пайда болуы</a:t>
            </a: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Тіршілік ету жағдайлары</a:t>
            </a:r>
          </a:p>
          <a:p>
            <a:pPr algn="ctr">
              <a:buFont typeface="Arial" pitchFamily="34" charset="0"/>
              <a:buChar char="•"/>
            </a:pPr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сынып</a:t>
            </a: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Жаратылыстану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617517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Тапсырма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11700" y="866899"/>
            <a:ext cx="8520600" cy="3701976"/>
          </a:xfrm>
        </p:spPr>
        <p:txBody>
          <a:bodyPr/>
          <a:lstStyle/>
          <a:p>
            <a:pPr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Флора мен фауна қай кезеңде дамыды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Критериалды бағалау: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Флора мен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Фаунаның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кезеңдерін көрсетеді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балл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617517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11700" y="866899"/>
            <a:ext cx="8520600" cy="3701976"/>
          </a:xfrm>
        </p:spPr>
        <p:txBody>
          <a:bodyPr/>
          <a:lstStyle/>
          <a:p>
            <a:pPr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Мезозой дәуірінде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79" name="Google Shape;140;p35"/>
          <p:cNvSpPr txBox="1">
            <a:spLocks noChangeArrowheads="1"/>
          </p:cNvSpPr>
          <p:nvPr/>
        </p:nvSpPr>
        <p:spPr bwMode="auto">
          <a:xfrm>
            <a:off x="204788" y="768350"/>
            <a:ext cx="874395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Сіздің меңгеретініңіз: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Жердегі тіршіліктің қалай қалыптасуын анықтайсың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Сіздің білетініңіз: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Жердегі тіршіліктің қалыптасуына әсер еткен түрткіжайттарды білесің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dirty="0">
                <a:solidFill>
                  <a:srgbClr val="434343"/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55022" y="1911926"/>
            <a:ext cx="7730837" cy="212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kvedomosti.com/uploads/posts/2016-02/apokalipsis-na-zemle-nachnetsya-posle-padeniya-asteroida-uchenye_1.jpeg"/>
          <p:cNvPicPr>
            <a:picLocks noChangeAspect="1" noChangeArrowheads="1"/>
          </p:cNvPicPr>
          <p:nvPr/>
        </p:nvPicPr>
        <p:blipFill>
          <a:blip r:embed="rId3" cstate="print"/>
          <a:srcRect l="5274"/>
          <a:stretch>
            <a:fillRect/>
          </a:stretch>
        </p:blipFill>
        <p:spPr bwMode="auto">
          <a:xfrm>
            <a:off x="0" y="0"/>
            <a:ext cx="4572000" cy="2422566"/>
          </a:xfrm>
          <a:prstGeom prst="rect">
            <a:avLst/>
          </a:prstGeom>
          <a:noFill/>
        </p:spPr>
      </p:pic>
      <p:pic>
        <p:nvPicPr>
          <p:cNvPr id="9" name="Picture 4" descr="http://www.hdoboi.org/pic/201309/1280x800/hdoboi.org-57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398816"/>
            <a:ext cx="4572000" cy="2744684"/>
          </a:xfrm>
          <a:prstGeom prst="rect">
            <a:avLst/>
          </a:prstGeom>
          <a:noFill/>
        </p:spPr>
      </p:pic>
      <p:pic>
        <p:nvPicPr>
          <p:cNvPr id="10" name="Picture 6" descr="http://sokrytoe.net/uploads/posts/2016-09/1475141688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125" y="1"/>
            <a:ext cx="4583875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308759" y="0"/>
            <a:ext cx="8502732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kk-KZ" sz="2800" b="1" kern="0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Эволюция болжамы</a:t>
            </a:r>
            <a:endParaRPr sz="2800" b="1" kern="0">
              <a:solidFill>
                <a:schemeClr val="tx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37891" name="Google Shape;140;p35"/>
          <p:cNvSpPr txBox="1">
            <a:spLocks noChangeArrowheads="1"/>
          </p:cNvSpPr>
          <p:nvPr/>
        </p:nvSpPr>
        <p:spPr bwMode="auto">
          <a:xfrm>
            <a:off x="3384550" y="793750"/>
            <a:ext cx="5449888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639" y="914400"/>
            <a:ext cx="6347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3325092" y="1092529"/>
          <a:ext cx="5450772" cy="3811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http://www.ansa.it/webimages/ch_700/2020/2/11/9851759cadc681c0d3b211e96207a13d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6888" y="1045028"/>
            <a:ext cx="2554551" cy="363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308759" y="0"/>
            <a:ext cx="8502732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kk-KZ" sz="2800" b="1" kern="0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Уақыт таспасы</a:t>
            </a:r>
            <a:endParaRPr sz="2800" b="1" kern="0">
              <a:solidFill>
                <a:schemeClr val="tx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37891" name="Google Shape;140;p35"/>
          <p:cNvSpPr txBox="1">
            <a:spLocks noChangeArrowheads="1"/>
          </p:cNvSpPr>
          <p:nvPr/>
        </p:nvSpPr>
        <p:spPr bwMode="auto">
          <a:xfrm>
            <a:off x="2054432" y="793749"/>
            <a:ext cx="3028208" cy="407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639" y="914400"/>
            <a:ext cx="6347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User\Desktop\10_19.jpg"/>
          <p:cNvPicPr>
            <a:picLocks noChangeAspect="1" noChangeArrowheads="1"/>
          </p:cNvPicPr>
          <p:nvPr/>
        </p:nvPicPr>
        <p:blipFill>
          <a:blip r:embed="rId3" cstate="print"/>
          <a:srcRect t="36446"/>
          <a:stretch>
            <a:fillRect/>
          </a:stretch>
        </p:blipFill>
        <p:spPr bwMode="auto">
          <a:xfrm>
            <a:off x="395536" y="890649"/>
            <a:ext cx="8748464" cy="1389414"/>
          </a:xfrm>
          <a:prstGeom prst="rect">
            <a:avLst/>
          </a:prstGeom>
          <a:noFill/>
        </p:spPr>
      </p:pic>
      <p:pic>
        <p:nvPicPr>
          <p:cNvPr id="13" name="Picture 2" descr="http://factruz.ru/space_mistery/images/era-land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36" y="2422566"/>
            <a:ext cx="8728364" cy="2576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Google Shape;140;p35"/>
          <p:cNvSpPr txBox="1">
            <a:spLocks noChangeArrowheads="1"/>
          </p:cNvSpPr>
          <p:nvPr/>
        </p:nvSpPr>
        <p:spPr bwMode="auto">
          <a:xfrm>
            <a:off x="2054432" y="793749"/>
            <a:ext cx="3028208" cy="407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 dirty="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 dirty="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 dirty="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 dirty="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638" y="190005"/>
            <a:ext cx="8360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Ғалымдар Жердегі тіршілік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,5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миллиард жыл бұрын сулы ортада пайда болғанын дәлелдеді. Алғашқы балдырлар, медузалар, маржандар, теңіз лалагүлдері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-дай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бұрын пайда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Қолайлы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350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ұрын жер үстінде алып қырықжапырақтарға, қырықбуындарға және плауындардың өсуіне мүмкіндік берді. Бұл өсімдіктер таскөмір шоғырларының пайда болуына себеп болды. Одан кейін алғашқы құрылық жануарлары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ертедегі қосмекендер пайда болған. Олардың алғашқы бауырымен жорғалаушылар пайда болды.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225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миллион жыл бұрын Жерде динозаврлар заманы басталды. Бұл кезеңге қарай гүлді өсімдіктер, құстар, сүтқоректілер пайда болып, тарала бастады. Жердегі тіршіліктің пайда болуы бірнеше миллиард жылға созылды.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Картинки по запросу жизнь на земл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443"/>
            <a:ext cx="9144000" cy="2709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87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Прямоугольник 6"/>
          <p:cNvSpPr>
            <a:spLocks noChangeArrowheads="1"/>
          </p:cNvSpPr>
          <p:nvPr/>
        </p:nvSpPr>
        <p:spPr bwMode="auto">
          <a:xfrm>
            <a:off x="831850" y="0"/>
            <a:ext cx="730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260" y="0"/>
            <a:ext cx="7766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Алғашқы тіршілік иелері</a:t>
            </a:r>
            <a:endParaRPr lang="ru-RU" sz="3200" dirty="0"/>
          </a:p>
        </p:txBody>
      </p:sp>
      <p:pic>
        <p:nvPicPr>
          <p:cNvPr id="9" name="Picture 4" descr="Обитатели архея Появление одноклеточных водорослей; Появление прокариот (бактерии и цианобактерии); Появление фотосинтеза и озонового слоя; Выход прокариот на сушу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52" t="48073" r="38960" b="10608"/>
          <a:stretch/>
        </p:blipFill>
        <p:spPr bwMode="auto">
          <a:xfrm>
            <a:off x="0" y="605643"/>
            <a:ext cx="3214551" cy="1762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16590"/>
            <a:ext cx="3253838" cy="28269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ic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38" y="457189"/>
            <a:ext cx="3050969" cy="19653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060" b="8012"/>
          <a:stretch>
            <a:fillRect/>
          </a:stretch>
        </p:blipFill>
        <p:spPr>
          <a:xfrm>
            <a:off x="3241964" y="2351314"/>
            <a:ext cx="3016332" cy="279218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1" y="620688"/>
            <a:ext cx="2720983" cy="4522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87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Прямоугольник 6"/>
          <p:cNvSpPr>
            <a:spLocks noChangeArrowheads="1"/>
          </p:cNvSpPr>
          <p:nvPr/>
        </p:nvSpPr>
        <p:spPr bwMode="auto">
          <a:xfrm>
            <a:off x="831850" y="0"/>
            <a:ext cx="730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2530" y="0"/>
            <a:ext cx="6175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Тірі ағзаларға тән қасиеттер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konkurs.olimpis.ru/userfiles/questions/e53b846c98d325dfe382ee24cf09f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55" y="676894"/>
            <a:ext cx="3491345" cy="38119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811979" y="605642"/>
            <a:ext cx="508050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kk-K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Қозғалады</a:t>
            </a:r>
          </a:p>
          <a:p>
            <a:pPr>
              <a:buFont typeface="Wingdings" pitchFamily="2" charset="2"/>
              <a:buChar char="Ø"/>
            </a:pPr>
            <a:r>
              <a:rPr lang="kk-K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Көбейеді</a:t>
            </a:r>
          </a:p>
          <a:p>
            <a:pPr>
              <a:buFont typeface="Wingdings" pitchFamily="2" charset="2"/>
              <a:buChar char="Ø"/>
            </a:pPr>
            <a:r>
              <a:rPr lang="kk-K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Қоректенеді</a:t>
            </a:r>
          </a:p>
          <a:p>
            <a:pPr>
              <a:buFont typeface="Wingdings" pitchFamily="2" charset="2"/>
              <a:buChar char="Ø"/>
            </a:pPr>
            <a:r>
              <a:rPr lang="kk-K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Жасушалардан тұрады</a:t>
            </a:r>
          </a:p>
          <a:p>
            <a:pPr>
              <a:buFont typeface="Wingdings" pitchFamily="2" charset="2"/>
              <a:buChar char="Ø"/>
            </a:pPr>
            <a:r>
              <a:rPr lang="kk-K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Өледі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0"/>
            <a:ext cx="83320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КІм қайда тіршілік етеді?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881" y="748146"/>
            <a:ext cx="20544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Делфин</a:t>
            </a:r>
          </a:p>
          <a:p>
            <a:pPr>
              <a:buFont typeface="Wingdings" pitchFamily="2" charset="2"/>
              <a:buChar char="ü"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Жауынқұрт</a:t>
            </a:r>
          </a:p>
          <a:p>
            <a:pPr>
              <a:buFont typeface="Wingdings" pitchFamily="2" charset="2"/>
              <a:buChar char="ü"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Жылан</a:t>
            </a:r>
          </a:p>
          <a:p>
            <a:pPr>
              <a:buFont typeface="Wingdings" pitchFamily="2" charset="2"/>
              <a:buChar char="ü"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Торғай</a:t>
            </a:r>
          </a:p>
          <a:p>
            <a:pPr>
              <a:buFont typeface="Wingdings" pitchFamily="2" charset="2"/>
              <a:buChar char="ü"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Кесіртке</a:t>
            </a:r>
          </a:p>
          <a:p>
            <a:pPr>
              <a:buFont typeface="Wingdings" pitchFamily="2" charset="2"/>
              <a:buChar char="ü"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Көбелек</a:t>
            </a:r>
          </a:p>
          <a:p>
            <a:pPr>
              <a:buFont typeface="Wingdings" pitchFamily="2" charset="2"/>
              <a:buChar char="ü"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Қоян</a:t>
            </a:r>
          </a:p>
          <a:p>
            <a:pPr>
              <a:buFont typeface="Wingdings" pitchFamily="2" charset="2"/>
              <a:buChar char="ü"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Акула</a:t>
            </a:r>
          </a:p>
          <a:p>
            <a:pPr>
              <a:buFont typeface="Wingdings" pitchFamily="2" charset="2"/>
              <a:buChar char="ü"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Шаян</a:t>
            </a:r>
          </a:p>
          <a:p>
            <a:pPr>
              <a:buFont typeface="Wingdings" pitchFamily="2" charset="2"/>
              <a:buChar char="ü"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Гулдер</a:t>
            </a:r>
          </a:p>
          <a:p>
            <a:pPr>
              <a:buFont typeface="Wingdings" pitchFamily="2" charset="2"/>
              <a:buChar char="ü"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Құмырсқа</a:t>
            </a:r>
          </a:p>
          <a:p>
            <a:pPr>
              <a:buFont typeface="Wingdings" pitchFamily="2" charset="2"/>
              <a:buChar char="ü"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Бактериялар</a:t>
            </a:r>
          </a:p>
          <a:p>
            <a:pPr>
              <a:buFont typeface="Wingdings" pitchFamily="2" charset="2"/>
              <a:buChar char="ü"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Адам</a:t>
            </a:r>
          </a:p>
          <a:p>
            <a:pPr>
              <a:buFont typeface="Wingdings" pitchFamily="2" charset="2"/>
              <a:buChar char="ü"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Бақа</a:t>
            </a:r>
          </a:p>
          <a:p>
            <a:pPr>
              <a:buFont typeface="Wingdings" pitchFamily="2" charset="2"/>
              <a:buChar char="ü"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Үйрек</a:t>
            </a:r>
          </a:p>
          <a:p>
            <a:pPr>
              <a:buFont typeface="Wingdings" pitchFamily="2" charset="2"/>
              <a:buChar char="ü"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Арыстан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3" descr="C:\Users\User\Desktop\depositphotos_29933811-Yellow-question-mark-thin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8958" y="764170"/>
            <a:ext cx="2125994" cy="4080962"/>
          </a:xfrm>
          <a:prstGeom prst="rect">
            <a:avLst/>
          </a:prstGeom>
          <a:noFill/>
        </p:spPr>
      </p:pic>
      <p:pic>
        <p:nvPicPr>
          <p:cNvPr id="12" name="Picture 4" descr="https://otvet.imgsmail.ru/download/17823050_0e8dd5323091ad3f6ea0b3567e20e40c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3264" y="593157"/>
            <a:ext cx="3000333" cy="1021887"/>
          </a:xfrm>
          <a:prstGeom prst="rect">
            <a:avLst/>
          </a:prstGeom>
          <a:noFill/>
        </p:spPr>
      </p:pic>
      <p:pic>
        <p:nvPicPr>
          <p:cNvPr id="13" name="Picture 6" descr="http://go4.imgsmail.ru/imgpreview?key=4da39a3011ee8f41&amp;mb=imgdb_preview_16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8889" y="1626920"/>
            <a:ext cx="2952328" cy="1163782"/>
          </a:xfrm>
          <a:prstGeom prst="rect">
            <a:avLst/>
          </a:prstGeom>
          <a:noFill/>
        </p:spPr>
      </p:pic>
      <p:pic>
        <p:nvPicPr>
          <p:cNvPr id="14" name="Picture 2" descr="http://900igr.net/datai/biologija/Okruzhajuschaja-sreda-biologija/0007-011-Vodnaja-sre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765" y="2743200"/>
            <a:ext cx="2952328" cy="1033153"/>
          </a:xfrm>
          <a:prstGeom prst="rect">
            <a:avLst/>
          </a:prstGeom>
          <a:noFill/>
        </p:spPr>
      </p:pic>
      <p:pic>
        <p:nvPicPr>
          <p:cNvPr id="15" name="Picture 8" descr="http://fb.ru/misc/i/gallery/25789/583976.jpg"/>
          <p:cNvPicPr>
            <a:picLocks noChangeAspect="1" noChangeArrowheads="1"/>
          </p:cNvPicPr>
          <p:nvPr/>
        </p:nvPicPr>
        <p:blipFill>
          <a:blip r:embed="rId7" cstate="print"/>
          <a:srcRect l="17533" t="28189" r="34934" b="20557"/>
          <a:stretch>
            <a:fillRect/>
          </a:stretch>
        </p:blipFill>
        <p:spPr bwMode="auto">
          <a:xfrm>
            <a:off x="5500765" y="3764478"/>
            <a:ext cx="2966341" cy="1187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252</Words>
  <PresentationFormat>Экран (16:9)</PresentationFormat>
  <Paragraphs>85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PT Sans Caption</vt:lpstr>
      <vt:lpstr>Times New Roman</vt:lpstr>
      <vt:lpstr>Open Sans</vt:lpstr>
      <vt:lpstr>Calibri</vt:lpstr>
      <vt:lpstr>Wingdings</vt:lpstr>
      <vt:lpstr>Simple Light</vt:lpstr>
      <vt:lpstr>simple-light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                         Тапсырма 1</vt:lpstr>
      <vt:lpstr>                                 Жауабы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417</cp:revision>
  <dcterms:modified xsi:type="dcterms:W3CDTF">2020-07-19T22:01:11Z</dcterms:modified>
</cp:coreProperties>
</file>