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5"/>
  </p:notesMasterIdLst>
  <p:handoutMasterIdLst>
    <p:handoutMasterId r:id="rId16"/>
  </p:handoutMasterIdLst>
  <p:sldIdLst>
    <p:sldId id="345" r:id="rId2"/>
    <p:sldId id="486" r:id="rId3"/>
    <p:sldId id="513" r:id="rId4"/>
    <p:sldId id="528" r:id="rId5"/>
    <p:sldId id="529" r:id="rId6"/>
    <p:sldId id="530" r:id="rId7"/>
    <p:sldId id="516" r:id="rId8"/>
    <p:sldId id="517" r:id="rId9"/>
    <p:sldId id="521" r:id="rId10"/>
    <p:sldId id="518" r:id="rId11"/>
    <p:sldId id="519" r:id="rId12"/>
    <p:sldId id="520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8E"/>
    <a:srgbClr val="A1F1B4"/>
    <a:srgbClr val="99F7F9"/>
    <a:srgbClr val="0AB2B6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85" autoAdjust="0"/>
    <p:restoredTop sz="95226" autoAdjust="0"/>
  </p:normalViewPr>
  <p:slideViewPr>
    <p:cSldViewPr snapToGrid="0" showGuides="1">
      <p:cViewPr varScale="1">
        <p:scale>
          <a:sx n="42" d="100"/>
          <a:sy n="42" d="100"/>
        </p:scale>
        <p:origin x="67" y="8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30/10/2024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7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6984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664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1015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848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6209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3753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2564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0107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834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8577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7084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2234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32148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279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1867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266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9360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515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652" r:id="rId19"/>
    <p:sldLayoutId id="2147483654" r:id="rId20"/>
    <p:sldLayoutId id="2147483663" r:id="rId21"/>
    <p:sldLayoutId id="2147483656" r:id="rId22"/>
    <p:sldLayoutId id="2147483657" r:id="rId23"/>
    <p:sldLayoutId id="2147483661" r:id="rId24"/>
    <p:sldLayoutId id="2147483680" r:id="rId25"/>
    <p:sldLayoutId id="2147483658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78" r:id="rId41"/>
    <p:sldLayoutId id="2147483679" r:id="rId4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ight Triangle 284">
            <a:extLst>
              <a:ext uri="{FF2B5EF4-FFF2-40B4-BE49-F238E27FC236}">
                <a16:creationId xmlns="" xmlns:a16="http://schemas.microsoft.com/office/drawing/2014/main" id="{435BB2B0-C349-4460-B4C7-26BB1DF46915}"/>
              </a:ext>
            </a:extLst>
          </p:cNvPr>
          <p:cNvSpPr/>
          <p:nvPr/>
        </p:nvSpPr>
        <p:spPr>
          <a:xfrm rot="5400000" flipH="1" flipV="1">
            <a:off x="5656310" y="339007"/>
            <a:ext cx="4796112" cy="83038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4" name="Прямоугольник 273"/>
          <p:cNvSpPr/>
          <p:nvPr/>
        </p:nvSpPr>
        <p:spPr>
          <a:xfrm>
            <a:off x="152401" y="614995"/>
            <a:ext cx="1026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Сабақтың тақырыбы:  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Экожүйе түрлері</a:t>
            </a:r>
          </a:p>
          <a:p>
            <a:pPr algn="ctr"/>
            <a:r>
              <a:rPr lang="kk-KZ" sz="4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Мақсаты: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5.6.1.2 –  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экожүйе түрлерін жіктеу</a:t>
            </a:r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Google Shape;13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3883" y="3923448"/>
            <a:ext cx="2371140" cy="2751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3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95300" y="16256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203200"/>
            <a:ext cx="7429500" cy="812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Тапсырма :  Экожүйелерді көлемдерімен сәйкестендіріңіздер</a:t>
            </a:r>
            <a:endParaRPr lang="kk-KZ" sz="2400" b="1" dirty="0" smtClean="0">
              <a:solidFill>
                <a:srgbClr val="0C53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2640" flipH="1">
            <a:off x="3371860" y="4851358"/>
            <a:ext cx="2014744" cy="93832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5486400" y="15113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Ғаламшарлық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99100" y="30480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83200" y="4419600"/>
            <a:ext cx="2387600" cy="5617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Макроэкожүйе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08172" flipH="1">
            <a:off x="2958510" y="2068793"/>
            <a:ext cx="2768085" cy="9383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8759" flipH="1">
            <a:off x="2534318" y="2506917"/>
            <a:ext cx="3273734" cy="938327"/>
          </a:xfrm>
          <a:prstGeom prst="rect">
            <a:avLst/>
          </a:prstGeom>
        </p:spPr>
      </p:pic>
      <p:pic>
        <p:nvPicPr>
          <p:cNvPr id="24" name="Google Shape;141;p4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483600" y="3657600"/>
            <a:ext cx="2030438" cy="220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cer\Downloads\_92485014_mister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1220787"/>
            <a:ext cx="2895599" cy="1484313"/>
          </a:xfrm>
          <a:prstGeom prst="rect">
            <a:avLst/>
          </a:prstGeom>
          <a:noFill/>
        </p:spPr>
      </p:pic>
      <p:pic>
        <p:nvPicPr>
          <p:cNvPr id="2051" name="Picture 3" descr="C:\Users\Acer\Desktop\Земля-w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699" y="2837069"/>
            <a:ext cx="2097433" cy="1696831"/>
          </a:xfrm>
          <a:prstGeom prst="rect">
            <a:avLst/>
          </a:prstGeom>
          <a:noFill/>
        </p:spPr>
      </p:pic>
      <p:pic>
        <p:nvPicPr>
          <p:cNvPr id="2052" name="Picture 4" descr="C:\Users\Acer\Downloads\amazon_forest_image_three-750x5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899" y="4713732"/>
            <a:ext cx="3190875" cy="187756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039100" y="253999"/>
            <a:ext cx="339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критерийі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  <a:endParaRPr lang="kk-K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0000"/>
                </a:solidFill>
              </a:rPr>
              <a:t>Экожүйелерді көлемдеріне қарай жіктей алады.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9100" y="190500"/>
            <a:ext cx="6438899" cy="19431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 тапсырма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Суретте егістік алқабы берілген, осы экожүйені барлық жіктеу түрлері бойынша анықтаңыздар: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Шығу тегі бойынша-?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Көлемі бойынша?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Энергия көзінің типі бойынша-?</a:t>
            </a:r>
          </a:p>
          <a:p>
            <a:pPr marL="342900" indent="-342900" algn="ctr">
              <a:buAutoNum type="arabicPeriod"/>
            </a:pPr>
            <a:endParaRPr lang="kk-KZ" b="1" dirty="0" smtClean="0">
              <a:solidFill>
                <a:srgbClr val="FF0000"/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1200" y="2031999"/>
            <a:ext cx="513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  <a:endParaRPr lang="kk-K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0000"/>
                </a:solidFill>
              </a:rPr>
              <a:t>Экожүйелерді барлық жіктеу түрлері бойынша анықтай алады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8" name="Google Shape;17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6799" y="4445453"/>
            <a:ext cx="1842447" cy="241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Acer\Downloads\20180120092848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2409745"/>
            <a:ext cx="6159500" cy="4103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9100" y="190500"/>
            <a:ext cx="6438899" cy="20955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 тапсырма-  Жауабы:</a:t>
            </a:r>
          </a:p>
          <a:p>
            <a:pPr algn="ctr"/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Егістік алқабы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Шығу тегі бойынша: </a:t>
            </a:r>
            <a:r>
              <a:rPr lang="kk-KZ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Жасанды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Көлемі бойынша: </a:t>
            </a:r>
            <a:r>
              <a:rPr lang="kk-KZ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Мезоэкожүйе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Энергия көзінің типі бойынша: </a:t>
            </a:r>
            <a:r>
              <a:rPr lang="kk-KZ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Күннің және адам іс-әрекетінен қалыптасқан</a:t>
            </a:r>
          </a:p>
          <a:p>
            <a:pPr marL="342900" indent="-342900" algn="ctr">
              <a:buAutoNum type="arabicPeriod"/>
            </a:pPr>
            <a:endParaRPr lang="kk-KZ" b="1" dirty="0" smtClean="0">
              <a:solidFill>
                <a:srgbClr val="FF0000"/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1625599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  <a:endParaRPr lang="kk-K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0000"/>
                </a:solidFill>
              </a:rPr>
              <a:t>Экожүйелерді барлық жіктеу түрлері бойынша анықтай алады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7" name="Google Shape;141;p49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899400" y="3276600"/>
            <a:ext cx="2030438" cy="220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Acer\Downloads\20180120092848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2409745"/>
            <a:ext cx="6159500" cy="4103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Группа 200"/>
          <p:cNvGrpSpPr/>
          <p:nvPr/>
        </p:nvGrpSpPr>
        <p:grpSpPr>
          <a:xfrm>
            <a:off x="177800" y="471749"/>
            <a:ext cx="12014199" cy="2682309"/>
            <a:chOff x="801688" y="206181"/>
            <a:chExt cx="11223624" cy="2682309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203" name="Группа 14"/>
            <p:cNvGrpSpPr>
              <a:grpSpLocks/>
            </p:cNvGrpSpPr>
            <p:nvPr/>
          </p:nvGrpSpPr>
          <p:grpSpPr bwMode="auto">
            <a:xfrm>
              <a:off x="9266957" y="206181"/>
              <a:ext cx="2758355" cy="2682309"/>
              <a:chOff x="144122" y="731718"/>
              <a:chExt cx="4453757" cy="4331988"/>
            </a:xfrm>
          </p:grpSpPr>
          <p:grpSp>
            <p:nvGrpSpPr>
              <p:cNvPr id="205" name="Group 99">
                <a:extLst/>
              </p:cNvPr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82" name="Freeform: Shape 100">
                  <a:extLst/>
                </p:cNvPr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3" name="Freeform: Shape 103">
                  <a:extLst/>
                </p:cNvPr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4" name="Freeform: Shape 104">
                  <a:extLst/>
                </p:cNvPr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6" name="Graphic 3">
                <a:extLst/>
              </p:cNvPr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273" name="Freeform: Shape 43">
                  <a:extLst/>
                </p:cNvPr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4" name="Freeform: Shape 44">
                  <a:extLst/>
                </p:cNvPr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5" name="Freeform: Shape 45">
                  <a:extLst/>
                </p:cNvPr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6" name="Freeform: Shape 46">
                  <a:extLst/>
                </p:cNvPr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7" name="Freeform: Shape 47">
                  <a:extLst/>
                </p:cNvPr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8" name="Freeform: Shape 48">
                  <a:extLst/>
                </p:cNvPr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9" name="Freeform: Shape 49">
                  <a:extLst/>
                </p:cNvPr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0" name="Freeform: Shape 50">
                  <a:extLst/>
                </p:cNvPr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1" name="Freeform: Shape 51">
                  <a:extLst/>
                </p:cNvPr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7" name="Graphic 3">
                <a:extLst/>
              </p:cNvPr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264" name="Freeform: Shape 34">
                  <a:extLst/>
                </p:cNvPr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5" name="Freeform: Shape 35">
                  <a:extLst/>
                </p:cNvPr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6" name="Freeform: Shape 36">
                  <a:extLst/>
                </p:cNvPr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7" name="Freeform: Shape 37">
                  <a:extLst/>
                </p:cNvPr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8" name="Freeform: Shape 38">
                  <a:extLst/>
                </p:cNvPr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9" name="Freeform: Shape 39">
                  <a:extLst/>
                </p:cNvPr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0" name="Freeform: Shape 40">
                  <a:extLst/>
                </p:cNvPr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1" name="Freeform: Shape 41">
                  <a:extLst/>
                </p:cNvPr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2" name="Freeform: Shape 42">
                  <a:extLst/>
                </p:cNvPr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8" name="Graphic 3">
                <a:extLst/>
              </p:cNvPr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255" name="Freeform: Shape 25">
                  <a:extLst/>
                </p:cNvPr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6" name="Freeform: Shape 26">
                  <a:extLst/>
                </p:cNvPr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7" name="Freeform: Shape 27">
                  <a:extLst/>
                </p:cNvPr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8" name="Freeform: Shape 28">
                  <a:extLst/>
                </p:cNvPr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9" name="Freeform: Shape 29">
                  <a:extLst/>
                </p:cNvPr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0" name="Freeform: Shape 30">
                  <a:extLst/>
                </p:cNvPr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1" name="Freeform: Shape 31">
                  <a:extLst/>
                </p:cNvPr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2" name="Freeform: Shape 32">
                  <a:extLst/>
                </p:cNvPr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3" name="Freeform: Shape 33">
                  <a:extLst/>
                </p:cNvPr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9" name="Graphic 3">
                <a:extLst/>
              </p:cNvPr>
              <p:cNvGrpSpPr/>
              <p:nvPr/>
            </p:nvGrpSpPr>
            <p:grpSpPr>
              <a:xfrm>
                <a:off x="1479574" y="731718"/>
                <a:ext cx="1468144" cy="2071036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251" name="Freeform: Shape 21">
                  <a:extLst/>
                </p:cNvPr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2" name="Freeform: Shape 22">
                  <a:extLst/>
                </p:cNvPr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3" name="Freeform: Shape 23">
                  <a:extLst/>
                </p:cNvPr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4" name="Freeform: Shape 24">
                  <a:extLst/>
                </p:cNvPr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0" name="Graphic 3">
                <a:extLst/>
              </p:cNvPr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247" name="Freeform: Shape 17">
                  <a:extLst/>
                </p:cNvPr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8" name="Freeform: Shape 18">
                  <a:extLst/>
                </p:cNvPr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9" name="Freeform: Shape 19">
                  <a:extLst/>
                </p:cNvPr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0" name="Freeform: Shape 20">
                  <a:extLst/>
                </p:cNvPr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1" name="Group 140"/>
              <p:cNvGrpSpPr>
                <a:grpSpLocks/>
              </p:cNvGrpSpPr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212" name="Graphic 3">
                  <a:extLst/>
                </p:cNvPr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244" name="Freeform: Shape 137">
                    <a:extLst/>
                  </p:cNvPr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5" name="Freeform: Shape 138">
                    <a:extLst/>
                  </p:cNvPr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6" name="Freeform: Shape 139">
                    <a:extLst/>
                  </p:cNvPr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3" name="Freeform: Shape 106"/>
                <p:cNvSpPr>
                  <a:spLocks/>
                </p:cNvSpPr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4" name="Graphic 3">
                  <a:extLst/>
                </p:cNvPr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242" name="Freeform: Shape 135">
                    <a:extLst/>
                  </p:cNvPr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3" name="Freeform: Shape 136">
                    <a:extLst/>
                  </p:cNvPr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5" name="Freeform: Shape 108"/>
                <p:cNvSpPr>
                  <a:spLocks/>
                </p:cNvSpPr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6" name="Freeform: Shape 109"/>
                <p:cNvSpPr>
                  <a:spLocks/>
                </p:cNvSpPr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7" name="Freeform: Shape 110">
                  <a:extLst/>
                </p:cNvPr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18" name="Freeform: Shape 111"/>
                <p:cNvSpPr>
                  <a:spLocks/>
                </p:cNvSpPr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9" name="Graphic 3">
                  <a:extLst/>
                </p:cNvPr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236" name="Freeform: Shape 129">
                    <a:extLst/>
                  </p:cNvPr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7" name="Freeform: Shape 130">
                    <a:extLst/>
                  </p:cNvPr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8" name="Freeform: Shape 131">
                    <a:extLst/>
                  </p:cNvPr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9" name="Freeform: Shape 132">
                    <a:extLst/>
                  </p:cNvPr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0" name="Freeform: Shape 133">
                    <a:extLst/>
                  </p:cNvPr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1" name="Freeform: Shape 134">
                    <a:extLst/>
                  </p:cNvPr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20" name="Freeform: Shape 113">
                  <a:extLst/>
                </p:cNvPr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1" name="Freeform: Shape 114">
                  <a:extLst/>
                </p:cNvPr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2" name="Freeform: Shape 115">
                  <a:extLst/>
                </p:cNvPr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3" name="Freeform: Shape 116"/>
                <p:cNvSpPr>
                  <a:spLocks/>
                </p:cNvSpPr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4" name="Freeform: Shape 117"/>
                <p:cNvSpPr>
                  <a:spLocks/>
                </p:cNvSpPr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" name="Freeform: Shape 118">
                  <a:extLst/>
                </p:cNvPr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6" name="Freeform: Shape 119"/>
                <p:cNvSpPr>
                  <a:spLocks/>
                </p:cNvSpPr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7" name="Freeform: Shape 120">
                  <a:extLst/>
                </p:cNvPr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8" name="Freeform: Shape 121">
                  <a:extLst/>
                </p:cNvPr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9" name="Freeform: Shape 122"/>
                <p:cNvSpPr>
                  <a:spLocks/>
                </p:cNvSpPr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0" name="Freeform: Shape 123"/>
                <p:cNvSpPr>
                  <a:spLocks/>
                </p:cNvSpPr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1" name="Freeform: Shape 124">
                  <a:extLst/>
                </p:cNvPr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2" name="Freeform: Shape 125">
                  <a:extLst/>
                </p:cNvPr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3" name="Freeform: Shape 126"/>
                <p:cNvSpPr>
                  <a:spLocks/>
                </p:cNvSpPr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4" name="Freeform: Shape 127"/>
                <p:cNvSpPr>
                  <a:spLocks/>
                </p:cNvSpPr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5" name="Freeform: Shape 128"/>
                <p:cNvSpPr>
                  <a:spLocks/>
                </p:cNvSpPr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04" name="Title 14">
              <a:extLst/>
            </p:cNvPr>
            <p:cNvSpPr txBox="1">
              <a:spLocks/>
            </p:cNvSpPr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Сабаққа рефлексия: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kk-KZ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Білетінмін: </a:t>
              </a:r>
              <a:r>
                <a:rPr lang="kk-KZ" alt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Экожүйе ұғымын, экожүйелердің  қалыптасуын, құрамдас бөліктерін.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Білдім: </a:t>
              </a:r>
              <a:r>
                <a:rPr lang="kk-KZ" alt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Экожүйелердің көлемі, энергия көзі және шығу тегі бойынша түрлерін жіктеуді.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Білгім келеді:</a:t>
              </a:r>
              <a:endParaRPr lang="en-ID" altLang="ru-RU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89098" y="1183602"/>
            <a:ext cx="6467402" cy="91189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1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. </a:t>
            </a:r>
            <a:r>
              <a:rPr lang="ru-RU" sz="2800" b="1" dirty="0" err="1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Экожүйенің түрлерін білу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.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292100"/>
            <a:ext cx="5780315" cy="7302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Мақсатқа жету үшін:</a:t>
            </a:r>
            <a:endParaRPr lang="ru-RU" sz="3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65442" y="2209800"/>
            <a:ext cx="7139158" cy="83096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2. Олардың ерекшеліктерін түсіну керек.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1026" name="Picture 2" descr="C:\Users\Acer\Desktop\1594374187_tabig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3225800"/>
            <a:ext cx="7620000" cy="3429000"/>
          </a:xfrm>
          <a:prstGeom prst="rect">
            <a:avLst/>
          </a:prstGeom>
          <a:noFill/>
        </p:spPr>
      </p:pic>
      <p:pic>
        <p:nvPicPr>
          <p:cNvPr id="6" name="Google Shape;141;p4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164050" y="3478423"/>
            <a:ext cx="1438888" cy="1923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5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90520" y="759987"/>
            <a:ext cx="8420179" cy="5046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Экожүйелер шығу тегі бойынша</a:t>
            </a:r>
            <a:endParaRPr lang="ru-RU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90600" y="1981200"/>
            <a:ext cx="3169272" cy="2514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 экожүйе</a:t>
            </a: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Адамның араласуынсыз пайда болған</a:t>
            </a: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 көл, орман, шөлдер т.б</a:t>
            </a:r>
          </a:p>
          <a:p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41800" y="2044700"/>
            <a:ext cx="3140300" cy="2590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Жасанды экожүйе</a:t>
            </a: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 іс-әрекеті нәтижесінже пайда болған</a:t>
            </a: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 бөгендер, ауылдар, бау-бақшалар т.б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0111">
            <a:off x="2596201" y="1303672"/>
            <a:ext cx="786838" cy="834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0956">
            <a:off x="6697675" y="1277625"/>
            <a:ext cx="786838" cy="834923"/>
          </a:xfrm>
          <a:prstGeom prst="rect">
            <a:avLst/>
          </a:prstGeom>
        </p:spPr>
      </p:pic>
      <p:pic>
        <p:nvPicPr>
          <p:cNvPr id="9" name="Google Shape;13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660" y="4106555"/>
            <a:ext cx="2371140" cy="2751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90520" y="759987"/>
            <a:ext cx="9512379" cy="5046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Экожүйелер көлемі бойынша</a:t>
            </a:r>
            <a:endParaRPr lang="ru-RU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9426" y="2114104"/>
            <a:ext cx="2573946" cy="235629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 өзен жағасы, ормандағы алаңқай т.б</a:t>
            </a:r>
          </a:p>
          <a:p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41800" y="2044700"/>
            <a:ext cx="2649441" cy="2590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Макроэкожүйе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Теңіздер, шөлдер, ормандар, мұхиттар т.б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7401" y="1265572"/>
            <a:ext cx="786838" cy="834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7675" y="1277625"/>
            <a:ext cx="786838" cy="83492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912000" y="3492500"/>
            <a:ext cx="2649441" cy="2590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Ғаламшарлық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ғаламшары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97000" y="3111500"/>
            <a:ext cx="2649441" cy="2590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Мезоэкожүйе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Тоғам, өзендер, орманды алқап, батпақтар т.б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4920" y="1716141"/>
            <a:ext cx="1727200" cy="8349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8017">
            <a:off x="9070364" y="1973973"/>
            <a:ext cx="2368994" cy="834923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66700" y="5994401"/>
            <a:ext cx="8890000" cy="6730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Жетелеуші сұрақ: </a:t>
            </a: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осы экожүйелер арасында байланыс бар ма?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03200" y="203200"/>
            <a:ext cx="7429500" cy="812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Барлық экожүйелер өзара байланыса отырып жер ғаламшары экожүйесін құрайды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85000" y="42545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4200" y="30480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46900" y="5473700"/>
            <a:ext cx="2387600" cy="5617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Макроэкожүйе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Google Shape;17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9899" y="4445453"/>
            <a:ext cx="1842447" cy="241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Acer\Desktop\Без названия (2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1" y="1130300"/>
            <a:ext cx="5829300" cy="54356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4000" y="4326272"/>
            <a:ext cx="1643137" cy="8349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9198">
            <a:off x="5495919" y="3097078"/>
            <a:ext cx="1458697" cy="8349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68899" y="5405771"/>
            <a:ext cx="1820937" cy="83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90520" y="317501"/>
            <a:ext cx="9512379" cy="94715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Экожүйелер (энергия көзінің типі бойынша)</a:t>
            </a:r>
            <a:endParaRPr lang="ru-RU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9426" y="2114104"/>
            <a:ext cx="2573946" cy="235629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Күннің әсерінен қалыптасатын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Табиғи: мұхиттар, биік таулы ормандар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41800" y="2044700"/>
            <a:ext cx="2649441" cy="2590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 және адам іс-әрекетінен қалыптасатын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Суару, өңдеу, тыңайту және жанармай энегриясынан алады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7401" y="1265572"/>
            <a:ext cx="786838" cy="834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7675" y="1277625"/>
            <a:ext cx="786838" cy="83492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988200" y="2882900"/>
            <a:ext cx="2649441" cy="2590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Жанармай әсерінен қалыптасатын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Индустриялық-қалалық экожүйе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86100" y="2514600"/>
            <a:ext cx="2895600" cy="31242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Күннің және басқа табиғи көздер әсерінен қалыптасатын</a:t>
            </a:r>
          </a:p>
          <a:p>
            <a:r>
              <a:rPr lang="kk-K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Толқын, ағыс, жел, топырақ, жаңбыр арқылы түсетін органикалық, минералдық заттардадан алады</a:t>
            </a:r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8120" y="1512941"/>
            <a:ext cx="1320800" cy="8349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8017">
            <a:off x="9364402" y="1665744"/>
            <a:ext cx="1751850" cy="83492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44500" y="5854700"/>
            <a:ext cx="10744200" cy="812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Миға шабуыл: </a:t>
            </a:r>
            <a:r>
              <a:rPr lang="kk-KZ" sz="2400" b="1" dirty="0" smtClean="0">
                <a:solidFill>
                  <a:srgbClr val="0C53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Бейнесюжеттен  энергия көзінің типі бойынша берілген экожүйені анықтаңыз. </a:t>
            </a:r>
          </a:p>
        </p:txBody>
      </p:sp>
    </p:spTree>
    <p:extLst>
      <p:ext uri="{BB962C8B-B14F-4D97-AF65-F5344CB8AC3E}">
        <p14:creationId xmlns:p14="http://schemas.microsoft.com/office/powerpoint/2010/main" val="570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54020" y="163087"/>
            <a:ext cx="8420179" cy="7386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Тапсырма: Берілген суреттерді екі топқа жіктеңіздер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1270000"/>
            <a:ext cx="2832100" cy="12319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 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35400" y="1270000"/>
            <a:ext cx="3178400" cy="1117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Жасанды 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0111">
            <a:off x="2443800" y="528973"/>
            <a:ext cx="786838" cy="834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690">
            <a:off x="7434275" y="490223"/>
            <a:ext cx="786838" cy="834923"/>
          </a:xfrm>
          <a:prstGeom prst="rect">
            <a:avLst/>
          </a:prstGeom>
        </p:spPr>
      </p:pic>
      <p:pic>
        <p:nvPicPr>
          <p:cNvPr id="8" name="Google Shape;112;p4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73655" y="1930399"/>
            <a:ext cx="680545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3555" y="1663699"/>
            <a:ext cx="718645" cy="49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245600" y="96109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критерийі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</a:p>
          <a:p>
            <a:r>
              <a:rPr lang="kk-KZ" dirty="0" smtClean="0">
                <a:solidFill>
                  <a:srgbClr val="000000"/>
                </a:solidFill>
              </a:rPr>
              <a:t>Табиғи және жасанды экожүйелерді біледі</a:t>
            </a:r>
            <a:endParaRPr lang="kk-KZ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Acer\Desktop\Как-сделать-красивый-сад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287" y="2624641"/>
            <a:ext cx="3505199" cy="2041779"/>
          </a:xfrm>
          <a:prstGeom prst="rect">
            <a:avLst/>
          </a:prstGeom>
          <a:noFill/>
        </p:spPr>
      </p:pic>
      <p:pic>
        <p:nvPicPr>
          <p:cNvPr id="3076" name="Picture 4" descr="C:\Users\Acer\Downloads\Без названия (2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9108" y="2561327"/>
            <a:ext cx="3125235" cy="2079702"/>
          </a:xfrm>
          <a:prstGeom prst="rect">
            <a:avLst/>
          </a:prstGeom>
          <a:noFill/>
        </p:spPr>
      </p:pic>
      <p:pic>
        <p:nvPicPr>
          <p:cNvPr id="14" name="Picture 2" descr="C:\Users\Acer\Downloads\desertpla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4200" y="4876800"/>
            <a:ext cx="2971800" cy="1981200"/>
          </a:xfrm>
          <a:prstGeom prst="rect">
            <a:avLst/>
          </a:prstGeom>
          <a:noFill/>
        </p:spPr>
      </p:pic>
      <p:pic>
        <p:nvPicPr>
          <p:cNvPr id="3077" name="Picture 5" descr="C:\Users\Acer\Downloads\Без названия (26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6312" y="4797622"/>
            <a:ext cx="3201988" cy="2060378"/>
          </a:xfrm>
          <a:prstGeom prst="rect">
            <a:avLst/>
          </a:prstGeom>
          <a:noFill/>
        </p:spPr>
      </p:pic>
      <p:pic>
        <p:nvPicPr>
          <p:cNvPr id="20" name="Picture 2" descr="C:\Users\Acer\Downloads\Без названия (28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79900" y="2540231"/>
            <a:ext cx="3175000" cy="2112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54020" y="163087"/>
            <a:ext cx="8420179" cy="7386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Тапсырма: Дұрыс жауабы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1270000"/>
            <a:ext cx="2832100" cy="12319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 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35400" y="1117600"/>
            <a:ext cx="3178400" cy="12700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Жасанды 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0111">
            <a:off x="2443800" y="528973"/>
            <a:ext cx="786838" cy="834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690">
            <a:off x="7434275" y="490223"/>
            <a:ext cx="786838" cy="834923"/>
          </a:xfrm>
          <a:prstGeom prst="rect">
            <a:avLst/>
          </a:prstGeom>
        </p:spPr>
      </p:pic>
      <p:pic>
        <p:nvPicPr>
          <p:cNvPr id="10" name="Google Shape;11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3555" y="1663699"/>
            <a:ext cx="718645" cy="49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245600" y="96109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критерийі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</a:p>
          <a:p>
            <a:r>
              <a:rPr lang="kk-KZ" dirty="0" smtClean="0">
                <a:solidFill>
                  <a:srgbClr val="000000"/>
                </a:solidFill>
              </a:rPr>
              <a:t>Табиғи және жасанды экожүйелерді біледі</a:t>
            </a:r>
            <a:endParaRPr lang="kk-KZ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Acer\Desktop\Как-сделать-красивый-сад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6587" y="1608641"/>
            <a:ext cx="3505199" cy="2041779"/>
          </a:xfrm>
          <a:prstGeom prst="rect">
            <a:avLst/>
          </a:prstGeom>
          <a:noFill/>
        </p:spPr>
      </p:pic>
      <p:pic>
        <p:nvPicPr>
          <p:cNvPr id="3076" name="Picture 4" descr="C:\Users\Acer\Downloads\Без названия (2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1508" y="4448098"/>
            <a:ext cx="3125235" cy="2079702"/>
          </a:xfrm>
          <a:prstGeom prst="rect">
            <a:avLst/>
          </a:prstGeom>
          <a:noFill/>
        </p:spPr>
      </p:pic>
      <p:pic>
        <p:nvPicPr>
          <p:cNvPr id="14" name="Picture 2" descr="C:\Users\Acer\Downloads\desertpla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" y="1727200"/>
            <a:ext cx="2971800" cy="1981200"/>
          </a:xfrm>
          <a:prstGeom prst="rect">
            <a:avLst/>
          </a:prstGeom>
          <a:noFill/>
        </p:spPr>
      </p:pic>
      <p:pic>
        <p:nvPicPr>
          <p:cNvPr id="3077" name="Picture 5" descr="C:\Users\Acer\Downloads\Без названия (2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100" y="3756222"/>
            <a:ext cx="3201988" cy="2060378"/>
          </a:xfrm>
          <a:prstGeom prst="rect">
            <a:avLst/>
          </a:prstGeom>
          <a:noFill/>
        </p:spPr>
      </p:pic>
      <p:pic>
        <p:nvPicPr>
          <p:cNvPr id="1026" name="Picture 2" descr="C:\Users\Acer\Downloads\Без названия (28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99400" y="3705075"/>
            <a:ext cx="3733800" cy="2484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95300" y="16256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203200"/>
            <a:ext cx="7429500" cy="812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Тапсырма :  </a:t>
            </a:r>
            <a:r>
              <a:rPr lang="kk-K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Экожүйелерді көлемдерімен сәйкестендіріңіздер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86400" y="15113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Ғаламшарлық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99100" y="30480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88000" y="4660900"/>
            <a:ext cx="2387600" cy="5617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Макроэкожүйе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Acer\Downloads\_92485014_mister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220787"/>
            <a:ext cx="2895599" cy="1484313"/>
          </a:xfrm>
          <a:prstGeom prst="rect">
            <a:avLst/>
          </a:prstGeom>
          <a:noFill/>
        </p:spPr>
      </p:pic>
      <p:pic>
        <p:nvPicPr>
          <p:cNvPr id="2051" name="Picture 3" descr="C:\Users\Acer\Desktop\Земля-w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699" y="2837069"/>
            <a:ext cx="2097433" cy="1696831"/>
          </a:xfrm>
          <a:prstGeom prst="rect">
            <a:avLst/>
          </a:prstGeom>
          <a:noFill/>
        </p:spPr>
      </p:pic>
      <p:pic>
        <p:nvPicPr>
          <p:cNvPr id="2052" name="Picture 4" descr="C:\Users\Acer\Downloads\amazon_forest_image_three-750x5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899" y="4713732"/>
            <a:ext cx="3190875" cy="187756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039100" y="253999"/>
            <a:ext cx="339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критерийі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  <a:endParaRPr lang="kk-K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0000"/>
                </a:solidFill>
              </a:rPr>
              <a:t>Экожүйелерді көлемдеріне қарай жіктей алады.</a:t>
            </a:r>
          </a:p>
        </p:txBody>
      </p:sp>
      <p:pic>
        <p:nvPicPr>
          <p:cNvPr id="19" name="Google Shape;17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5099" y="2349953"/>
            <a:ext cx="1842447" cy="2412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16844</TotalTime>
  <Words>365</Words>
  <Application>Microsoft Office PowerPoint</Application>
  <PresentationFormat>Широкоэкранный</PresentationFormat>
  <Paragraphs>95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Tahoma</vt:lpstr>
      <vt:lpstr>Tahoma KZ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1503</cp:revision>
  <dcterms:created xsi:type="dcterms:W3CDTF">2017-01-10T11:09:36Z</dcterms:created>
  <dcterms:modified xsi:type="dcterms:W3CDTF">2024-10-30T13:31:49Z</dcterms:modified>
</cp:coreProperties>
</file>