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60" r:id="rId3"/>
    <p:sldId id="261" r:id="rId4"/>
    <p:sldId id="262" r:id="rId5"/>
    <p:sldId id="264" r:id="rId6"/>
    <p:sldId id="265" r:id="rId7"/>
    <p:sldId id="258" r:id="rId8"/>
    <p:sldId id="266" r:id="rId9"/>
    <p:sldId id="269" r:id="rId10"/>
    <p:sldId id="267" r:id="rId11"/>
    <p:sldId id="263" r:id="rId12"/>
    <p:sldId id="259" r:id="rId13"/>
    <p:sldId id="270" r:id="rId14"/>
    <p:sldId id="271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15.02.2021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15.02.2021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15.02.2021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15.02.2021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hyperlink" Target="https://kk.wikipedia.org/wiki/%D0%9B%D0%B0%D1%82%D1%8B%D0%BD_%D1%82%D1%96%D0%BB%D1%96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8" name="Picture 2" descr="Картинки по запросу &quot;тірі ағзалардың қасиеті картинки&quot;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93881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Картинки по запросу &quot;питание живых организмов картинки&quot;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7820"/>
            <a:ext cx="9144000" cy="684018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4" descr="Картинки по запросу &quot;свойства живых организмов 5 класс&quot;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0" y="0"/>
            <a:ext cx="9144000" cy="8572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kk-KZ" dirty="0" smtClean="0"/>
              <a:t>Тапсырма 1</a:t>
            </a:r>
          </a:p>
          <a:p>
            <a:pPr algn="ctr"/>
            <a:r>
              <a:rPr lang="kk-KZ" dirty="0" smtClean="0"/>
              <a:t>Жануар мен өсімдіктердің суретін салыстыр</a:t>
            </a:r>
          </a:p>
          <a:p>
            <a:pPr algn="ctr"/>
            <a:r>
              <a:rPr lang="kk-KZ" dirty="0" smtClean="0"/>
              <a:t>Қандай 3 ұқсастық көріп тұрсыздар?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417638"/>
          </a:xfrm>
        </p:spPr>
        <p:txBody>
          <a:bodyPr>
            <a:normAutofit fontScale="90000"/>
          </a:bodyPr>
          <a:lstStyle/>
          <a:p>
            <a:r>
              <a:rPr lang="kk-KZ" dirty="0" smtClean="0"/>
              <a:t>Тапсырма 2</a:t>
            </a:r>
            <a:br>
              <a:rPr lang="kk-KZ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Картинки по запросу &quot;тірі ағзалардың қасиеті картинки&quot;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714356"/>
            <a:ext cx="9144000" cy="614364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Картинки по запросу &quot;свойства живых организмов 5 класс&quot;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  <p:sp>
        <p:nvSpPr>
          <p:cNvPr id="5" name="Прямоугольник 4"/>
          <p:cNvSpPr/>
          <p:nvPr/>
        </p:nvSpPr>
        <p:spPr>
          <a:xfrm>
            <a:off x="0" y="0"/>
            <a:ext cx="9144000" cy="114298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kk-KZ" sz="2000" dirty="0" smtClean="0"/>
              <a:t>Тапсырма – 3</a:t>
            </a:r>
          </a:p>
          <a:p>
            <a:pPr algn="ctr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Суреттерді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2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топқа бөледі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: «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Жанды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табиғат денелері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», «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Жансыз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табиғат денелері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».</a:t>
            </a:r>
          </a:p>
          <a:p>
            <a:pPr algn="ctr"/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7656" name="Picture 8" descr="Картинки по запросу &quot;назарларыңызға рахмет картинка&quot;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50079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</p:spPr>
        <p:txBody>
          <a:bodyPr/>
          <a:lstStyle/>
          <a:p>
            <a:pPr>
              <a:buNone/>
            </a:pPr>
            <a:endParaRPr lang="kk-KZ" dirty="0" smtClean="0"/>
          </a:p>
          <a:p>
            <a:pPr>
              <a:buNone/>
            </a:pPr>
            <a:endParaRPr lang="kk-KZ" dirty="0" smtClean="0"/>
          </a:p>
          <a:p>
            <a:pPr algn="ctr">
              <a:buNone/>
            </a:pPr>
            <a:r>
              <a:rPr lang="kk-KZ" sz="6000" dirty="0" smtClean="0"/>
              <a:t>Тірі ағзалардың қасиеттері</a:t>
            </a:r>
            <a:endParaRPr lang="ru-RU" sz="6000" dirty="0"/>
          </a:p>
        </p:txBody>
      </p:sp>
      <p:pic>
        <p:nvPicPr>
          <p:cNvPr id="1026" name="Picture 2" descr="Картинки по запросу &quot;тірі ағзалардың қасиеті картинки&quot;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214338"/>
            <a:ext cx="9144000" cy="707233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8436" name="Picture 4" descr="Картинки по запросу &quot;тірі ағзалардың қасиеті картинки&quot;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447675"/>
            <a:ext cx="9753600" cy="7305675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2071670" y="1142984"/>
            <a:ext cx="5572164" cy="1214446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kk-KZ" sz="4000" dirty="0" smtClean="0"/>
              <a:t>Тірі ағзалардың қасиеті</a:t>
            </a:r>
            <a:endParaRPr lang="ru-RU" sz="4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9458" name="Picture 2" descr="Картинки по запросу &quot;тірі ағзалардың қасиеті картинки&quot;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Овал 4"/>
          <p:cNvSpPr/>
          <p:nvPr/>
        </p:nvSpPr>
        <p:spPr>
          <a:xfrm>
            <a:off x="0" y="2285992"/>
            <a:ext cx="2571768" cy="2143140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kk-KZ" sz="4000" dirty="0" smtClean="0"/>
              <a:t>Өсу</a:t>
            </a:r>
            <a:endParaRPr lang="ru-RU" sz="4000" dirty="0"/>
          </a:p>
        </p:txBody>
      </p:sp>
      <p:sp>
        <p:nvSpPr>
          <p:cNvPr id="6" name="Овал 5"/>
          <p:cNvSpPr/>
          <p:nvPr/>
        </p:nvSpPr>
        <p:spPr>
          <a:xfrm>
            <a:off x="4357686" y="0"/>
            <a:ext cx="2857520" cy="1928826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kk-KZ" sz="4000" dirty="0" smtClean="0"/>
              <a:t>Қозғалу</a:t>
            </a:r>
            <a:endParaRPr lang="ru-RU" sz="4000" dirty="0"/>
          </a:p>
        </p:txBody>
      </p:sp>
      <p:sp>
        <p:nvSpPr>
          <p:cNvPr id="7" name="Овал 6"/>
          <p:cNvSpPr/>
          <p:nvPr/>
        </p:nvSpPr>
        <p:spPr>
          <a:xfrm>
            <a:off x="3000364" y="2214554"/>
            <a:ext cx="3143272" cy="2428892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kk-KZ" sz="4000" dirty="0" smtClean="0"/>
              <a:t>Тірі ағзалардың қасиеті</a:t>
            </a:r>
            <a:endParaRPr lang="ru-RU" sz="4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Картинки по запросу &quot;свойства живых организмов 5 класс&quot;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Картинки по запросу &quot;свойства живых организмов 5 класс&quot;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358346" cy="7072338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3500430" y="500042"/>
            <a:ext cx="5214974" cy="164307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0482" name="Picture 2" descr="Картинки по запросу &quot;тітіркену қасиеті картинки&quot;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143240" y="0"/>
            <a:ext cx="6224390" cy="3500437"/>
          </a:xfrm>
          <a:prstGeom prst="rect">
            <a:avLst/>
          </a:prstGeom>
          <a:noFill/>
        </p:spPr>
      </p:pic>
      <p:sp>
        <p:nvSpPr>
          <p:cNvPr id="9" name="Прямоугольник 8"/>
          <p:cNvSpPr/>
          <p:nvPr/>
        </p:nvSpPr>
        <p:spPr>
          <a:xfrm>
            <a:off x="0" y="4286256"/>
            <a:ext cx="2000232" cy="1928826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kk-KZ" dirty="0" smtClean="0"/>
              <a:t>Рефлексті жүйке жүйесі жүзеге асырылады</a:t>
            </a:r>
            <a:endParaRPr lang="ru-RU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6072198" y="5072074"/>
            <a:ext cx="3286148" cy="20002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 descr="Картинки по запросу &quot;тірі ағзалардың қасиеті картинки&quot;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1"/>
            <a:ext cx="11072858" cy="685800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Картинки по запросу &quot;свойства живых организмов 5 класс&quot;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3143248"/>
            <a:ext cx="9144000" cy="3714752"/>
          </a:xfrm>
        </p:spPr>
        <p:txBody>
          <a:bodyPr>
            <a:normAutofit fontScale="92500" lnSpcReduction="20000"/>
          </a:bodyPr>
          <a:lstStyle/>
          <a:p>
            <a:r>
              <a:rPr lang="ru-RU" b="1" dirty="0" err="1" smtClean="0"/>
              <a:t>Бейімделу</a:t>
            </a:r>
            <a:r>
              <a:rPr lang="ru-RU" dirty="0" smtClean="0"/>
              <a:t> </a:t>
            </a:r>
            <a:r>
              <a:rPr lang="ru-RU" i="1" dirty="0" smtClean="0"/>
              <a:t>(</a:t>
            </a:r>
            <a:r>
              <a:rPr lang="ru-RU" i="1" dirty="0" smtClean="0">
                <a:hlinkClick r:id="rId2" tooltip="Латын тілі"/>
              </a:rPr>
              <a:t>лат.</a:t>
            </a:r>
            <a:r>
              <a:rPr lang="ru-RU" i="1" dirty="0" smtClean="0"/>
              <a:t> </a:t>
            </a:r>
            <a:r>
              <a:rPr lang="en-US" dirty="0" err="1" smtClean="0"/>
              <a:t>adapto</a:t>
            </a:r>
            <a:r>
              <a:rPr lang="en-US" i="1" dirty="0" smtClean="0"/>
              <a:t>)</a:t>
            </a:r>
            <a:r>
              <a:rPr lang="en-US" dirty="0" smtClean="0"/>
              <a:t> </a:t>
            </a:r>
            <a:r>
              <a:rPr lang="ru-RU" dirty="0" err="1" smtClean="0"/>
              <a:t>тірі</a:t>
            </a:r>
            <a:r>
              <a:rPr lang="ru-RU" dirty="0" smtClean="0"/>
              <a:t> </a:t>
            </a:r>
            <a:r>
              <a:rPr lang="ru-RU" dirty="0" err="1" smtClean="0"/>
              <a:t>ағзалардың сыртқы </a:t>
            </a:r>
            <a:r>
              <a:rPr lang="ru-RU" dirty="0" smtClean="0"/>
              <a:t>орта </a:t>
            </a:r>
            <a:r>
              <a:rPr lang="ru-RU" dirty="0" err="1" smtClean="0"/>
              <a:t>жағдайларының өзгеруіне байланысты</a:t>
            </a:r>
            <a:r>
              <a:rPr lang="ru-RU" dirty="0" smtClean="0"/>
              <a:t> </a:t>
            </a:r>
            <a:r>
              <a:rPr lang="ru-RU" dirty="0" err="1" smtClean="0"/>
              <a:t>ол</a:t>
            </a:r>
            <a:r>
              <a:rPr lang="ru-RU" dirty="0" smtClean="0"/>
              <a:t> </a:t>
            </a:r>
            <a:r>
              <a:rPr lang="ru-RU" dirty="0" err="1" smtClean="0"/>
              <a:t>туралы</a:t>
            </a:r>
            <a:r>
              <a:rPr lang="ru-RU" dirty="0" smtClean="0"/>
              <a:t> </a:t>
            </a:r>
            <a:r>
              <a:rPr lang="ru-RU" dirty="0" err="1" smtClean="0"/>
              <a:t>ақпарат жинау</a:t>
            </a:r>
            <a:r>
              <a:rPr lang="ru-RU" dirty="0" smtClean="0"/>
              <a:t> </a:t>
            </a:r>
            <a:r>
              <a:rPr lang="ru-RU" dirty="0" err="1" smtClean="0"/>
              <a:t>және </a:t>
            </a:r>
            <a:r>
              <a:rPr lang="ru-RU" dirty="0" smtClean="0"/>
              <a:t>оны </a:t>
            </a:r>
            <a:r>
              <a:rPr lang="ru-RU" dirty="0" err="1" smtClean="0"/>
              <a:t>пайдалану</a:t>
            </a:r>
            <a:r>
              <a:rPr lang="ru-RU" dirty="0" smtClean="0"/>
              <a:t> </a:t>
            </a:r>
            <a:r>
              <a:rPr lang="ru-RU" dirty="0" err="1" smtClean="0"/>
              <a:t>арқылы  тіршілік</a:t>
            </a:r>
            <a:r>
              <a:rPr lang="ru-RU" dirty="0" smtClean="0"/>
              <a:t> </a:t>
            </a:r>
            <a:r>
              <a:rPr lang="ru-RU" dirty="0" err="1" smtClean="0"/>
              <a:t>ортасына</a:t>
            </a:r>
            <a:r>
              <a:rPr lang="ru-RU" dirty="0" smtClean="0"/>
              <a:t> </a:t>
            </a:r>
            <a:r>
              <a:rPr lang="ru-RU" dirty="0" err="1" smtClean="0"/>
              <a:t>бейімделуі</a:t>
            </a:r>
            <a:r>
              <a:rPr lang="ru-RU" dirty="0" smtClean="0"/>
              <a:t>.</a:t>
            </a:r>
          </a:p>
          <a:p>
            <a:r>
              <a:rPr lang="ru-RU" b="1" dirty="0" err="1" smtClean="0"/>
              <a:t>Бейімделу</a:t>
            </a:r>
            <a:r>
              <a:rPr lang="ru-RU" dirty="0" smtClean="0"/>
              <a:t> — </a:t>
            </a:r>
            <a:r>
              <a:rPr lang="ru-RU" dirty="0" err="1" smtClean="0"/>
              <a:t>организмдердің әрбір түрге тән белгілі</a:t>
            </a:r>
            <a:r>
              <a:rPr lang="ru-RU" dirty="0" smtClean="0"/>
              <a:t> </a:t>
            </a:r>
            <a:r>
              <a:rPr lang="ru-RU" dirty="0" err="1" smtClean="0"/>
              <a:t>шектері</a:t>
            </a:r>
            <a:r>
              <a:rPr lang="ru-RU" dirty="0" smtClean="0"/>
              <a:t> бар </a:t>
            </a:r>
            <a:r>
              <a:rPr lang="ru-RU" dirty="0" err="1" smtClean="0"/>
              <a:t>ортаның жағдайына бейімделу</a:t>
            </a:r>
            <a:r>
              <a:rPr lang="ru-RU" dirty="0" smtClean="0"/>
              <a:t> </a:t>
            </a:r>
            <a:r>
              <a:rPr lang="ru-RU" dirty="0" err="1" smtClean="0"/>
              <a:t>үдерісі</a:t>
            </a:r>
            <a:r>
              <a:rPr lang="ru-RU" dirty="0" smtClean="0"/>
              <a:t>. </a:t>
            </a:r>
            <a:r>
              <a:rPr lang="ru-RU" dirty="0" err="1" smtClean="0"/>
              <a:t>жануарларының ашық әрі құрғақ кеңістікті ортадағы тіршілікке</a:t>
            </a:r>
            <a:r>
              <a:rPr lang="ru-RU" dirty="0" smtClean="0"/>
              <a:t> </a:t>
            </a:r>
            <a:r>
              <a:rPr lang="ru-RU" dirty="0" err="1" smtClean="0"/>
              <a:t>эволюциялық бейімделуі</a:t>
            </a:r>
            <a:r>
              <a:rPr lang="ru-RU" dirty="0" smtClean="0"/>
              <a:t> тез </a:t>
            </a:r>
            <a:r>
              <a:rPr lang="ru-RU" dirty="0" err="1" smtClean="0"/>
              <a:t>жүгіруге</a:t>
            </a:r>
            <a:r>
              <a:rPr lang="ru-RU" dirty="0" smtClean="0"/>
              <a:t>, </a:t>
            </a:r>
            <a:r>
              <a:rPr lang="ru-RU" dirty="0" err="1" smtClean="0"/>
              <a:t>құрғақшылық жағдайына</a:t>
            </a:r>
            <a:r>
              <a:rPr lang="ru-RU" dirty="0" smtClean="0"/>
              <a:t>, т.б. </a:t>
            </a:r>
            <a:r>
              <a:rPr lang="ru-RU" dirty="0" err="1" smtClean="0"/>
              <a:t>бейімделуі</a:t>
            </a:r>
            <a:r>
              <a:rPr lang="ru-RU" dirty="0" smtClean="0"/>
              <a:t>; </a:t>
            </a:r>
            <a:endParaRPr lang="ru-RU" dirty="0"/>
          </a:p>
        </p:txBody>
      </p:sp>
      <p:pic>
        <p:nvPicPr>
          <p:cNvPr id="26626" name="Picture 2" descr="Картинки по запросу &quot;приспособленность картинка&quot;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4857752" cy="3133726"/>
          </a:xfrm>
          <a:prstGeom prst="rect">
            <a:avLst/>
          </a:prstGeom>
          <a:noFill/>
        </p:spPr>
      </p:pic>
      <p:pic>
        <p:nvPicPr>
          <p:cNvPr id="26628" name="Picture 4" descr="Картинки по запросу &quot;приспособленность картинка&quot;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714876" y="0"/>
            <a:ext cx="4429124" cy="314324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69</TotalTime>
  <Words>52</Words>
  <PresentationFormat>Экран (4:3)</PresentationFormat>
  <Paragraphs>16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Тапсырма 2 </vt:lpstr>
      <vt:lpstr>Слайд 13</vt:lpstr>
      <vt:lpstr>Слайд 14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Asus</dc:creator>
  <cp:lastModifiedBy>Asus</cp:lastModifiedBy>
  <cp:revision>8</cp:revision>
  <dcterms:created xsi:type="dcterms:W3CDTF">2021-02-15T06:00:43Z</dcterms:created>
  <dcterms:modified xsi:type="dcterms:W3CDTF">2021-02-15T07:46:42Z</dcterms:modified>
</cp:coreProperties>
</file>