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6" r:id="rId8"/>
    <p:sldId id="267" r:id="rId9"/>
    <p:sldId id="265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74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k-KZ" dirty="0" smtClean="0">
                <a:solidFill>
                  <a:schemeClr val="tx1"/>
                </a:solidFill>
              </a:rPr>
              <a:t>5 сынып жаратылыстану</a:t>
            </a:r>
            <a:br>
              <a:rPr lang="kk-KZ" dirty="0" smtClean="0">
                <a:solidFill>
                  <a:schemeClr val="tx1"/>
                </a:solidFill>
              </a:rPr>
            </a:br>
            <a:r>
              <a:rPr lang="kk-KZ" dirty="0" smtClean="0">
                <a:solidFill>
                  <a:schemeClr val="tx1"/>
                </a:solidFill>
              </a:rPr>
              <a:t>І</a:t>
            </a:r>
            <a:r>
              <a:rPr lang="en-US" dirty="0" smtClean="0">
                <a:solidFill>
                  <a:schemeClr val="tx1"/>
                </a:solidFill>
              </a:rPr>
              <a:t>V </a:t>
            </a:r>
            <a:r>
              <a:rPr lang="kk-KZ" dirty="0" smtClean="0">
                <a:solidFill>
                  <a:schemeClr val="tx1"/>
                </a:solidFill>
              </a:rPr>
              <a:t>Бөлім</a:t>
            </a:r>
            <a:br>
              <a:rPr lang="kk-KZ" dirty="0" smtClean="0">
                <a:solidFill>
                  <a:schemeClr val="tx1"/>
                </a:solidFill>
              </a:rPr>
            </a:br>
            <a:r>
              <a:rPr lang="kk-KZ" dirty="0" smtClean="0">
                <a:solidFill>
                  <a:schemeClr val="tx1"/>
                </a:solidFill>
              </a:rPr>
              <a:t>ТІРІ ЖӘНЕ ӨЛІ ТАБИҒАТТАҒЫ ҮДЕРІСТЕР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500438"/>
            <a:ext cx="9144000" cy="335756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/>
              <a:t>Сабақтың  тақырыбы:</a:t>
            </a:r>
          </a:p>
          <a:p>
            <a:r>
              <a:rPr lang="kk-KZ" dirty="0" smtClean="0"/>
              <a:t>Табиғаттағы зат айналымы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23554" name="Picture 2" descr="НАЗАРЛАРЫҢЫЗҒА РАХМЕТ!!!, Комикс Давайте похлопаем - Рисовач .Р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64318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kk-KZ" dirty="0" smtClean="0"/>
              <a:t>Сабақтың мақсаты:</a:t>
            </a:r>
            <a:br>
              <a:rPr lang="kk-KZ" dirty="0" smtClean="0"/>
            </a:br>
            <a:r>
              <a:rPr lang="kk-KZ" dirty="0" smtClean="0"/>
              <a:t>5.4.1.1- </a:t>
            </a:r>
            <a:r>
              <a:rPr lang="kk-KZ" sz="3900" dirty="0" smtClean="0"/>
              <a:t>өлі табиғатта болатын үдерістерді атау (табиғатта заттардың айналымы, тау түзілу, үгілу, климаттық үдерістер)</a:t>
            </a:r>
            <a:endParaRPr lang="ru-RU" sz="3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43182"/>
            <a:ext cx="9144000" cy="421481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/>
              <a:t>Бағалау критерийлері:</a:t>
            </a:r>
          </a:p>
          <a:p>
            <a:r>
              <a:rPr lang="kk-KZ" dirty="0" smtClean="0"/>
              <a:t>Білім алушы:</a:t>
            </a:r>
          </a:p>
          <a:p>
            <a:pPr>
              <a:buNone/>
            </a:pPr>
            <a:r>
              <a:rPr lang="kk-KZ" dirty="0" smtClean="0"/>
              <a:t>- Өлі табиғаттағы үдерістердің болу себебі мен салдарын сипаттайды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6" name="Picture 2" descr="Су.Таби?атта?ы су айналымы&quot; - начальные классы, презент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txBody>
          <a:bodyPr>
            <a:normAutofit fontScale="90000"/>
          </a:bodyPr>
          <a:lstStyle/>
          <a:p>
            <a:r>
              <a:rPr lang="ru-RU" sz="3300" b="1" i="1" dirty="0" smtClean="0"/>
              <a:t/>
            </a:r>
            <a:br>
              <a:rPr lang="ru-RU" sz="3300" b="1" i="1" dirty="0" smtClean="0"/>
            </a:br>
            <a:r>
              <a:rPr lang="ru-RU" sz="3300" b="1" i="1" dirty="0" smtClean="0"/>
              <a:t>Тапсырма-1. </a:t>
            </a:r>
            <a:r>
              <a:rPr lang="ru-RU" sz="3300" i="1" dirty="0" smtClean="0"/>
              <a:t>Су</a:t>
            </a:r>
            <a:r>
              <a:rPr lang="ru-RU" sz="3300" dirty="0" smtClean="0"/>
              <a:t> </a:t>
            </a:r>
            <a:r>
              <a:rPr lang="ru-RU" sz="3300" i="1" dirty="0" err="1" smtClean="0"/>
              <a:t>айналымның</a:t>
            </a:r>
            <a:r>
              <a:rPr lang="ru-RU" sz="3300" dirty="0" smtClean="0"/>
              <a:t> </a:t>
            </a:r>
            <a:r>
              <a:rPr lang="ru-RU" sz="3300" i="1" dirty="0" err="1" smtClean="0"/>
              <a:t>сызбасына</a:t>
            </a:r>
            <a:r>
              <a:rPr lang="ru-RU" sz="3300" dirty="0" smtClean="0"/>
              <a:t> </a:t>
            </a:r>
            <a:r>
              <a:rPr lang="ru-RU" sz="3300" i="1" dirty="0" err="1" smtClean="0"/>
              <a:t>назар</a:t>
            </a:r>
            <a:r>
              <a:rPr lang="ru-RU" sz="3300" dirty="0" smtClean="0"/>
              <a:t> </a:t>
            </a:r>
            <a:r>
              <a:rPr lang="ru-RU" sz="3300" i="1" dirty="0" err="1" smtClean="0"/>
              <a:t>аударыңдар</a:t>
            </a:r>
            <a:r>
              <a:rPr lang="ru-RU" sz="3300" i="1" dirty="0" smtClean="0"/>
              <a:t>.</a:t>
            </a:r>
            <a:r>
              <a:rPr lang="ru-RU" sz="3300" i="1" dirty="0" err="1" smtClean="0"/>
              <a:t>Суреттен</a:t>
            </a:r>
            <a:r>
              <a:rPr lang="ru-RU" sz="3300" dirty="0" smtClean="0"/>
              <a:t> </a:t>
            </a:r>
            <a:r>
              <a:rPr lang="ru-RU" sz="3300" i="1" dirty="0" err="1" smtClean="0"/>
              <a:t>үлкен,кіші</a:t>
            </a:r>
            <a:r>
              <a:rPr lang="ru-RU" sz="3300" dirty="0" err="1" smtClean="0"/>
              <a:t> </a:t>
            </a:r>
            <a:r>
              <a:rPr lang="ru-RU" sz="3300" i="1" dirty="0" smtClean="0"/>
              <a:t>су</a:t>
            </a:r>
            <a:r>
              <a:rPr lang="ru-RU" sz="3300" dirty="0" smtClean="0"/>
              <a:t> </a:t>
            </a:r>
            <a:r>
              <a:rPr lang="ru-RU" sz="3300" i="1" dirty="0" err="1" smtClean="0"/>
              <a:t>айналымын</a:t>
            </a:r>
            <a:r>
              <a:rPr lang="ru-RU" sz="3300" dirty="0" smtClean="0"/>
              <a:t> </a:t>
            </a:r>
            <a:r>
              <a:rPr lang="ru-RU" sz="3300" i="1" dirty="0" err="1" smtClean="0"/>
              <a:t>табыңдар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pic>
        <p:nvPicPr>
          <p:cNvPr id="1536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Жауабы: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3643314"/>
            <a:ext cx="3857652" cy="221457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000" dirty="0" smtClean="0"/>
              <a:t>Теңіздер, мұхиттар, көлдердің үстінен көтерілген су булары қайта сол жерге түседі</a:t>
            </a:r>
            <a:endParaRPr lang="ru-RU" sz="3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3643314"/>
            <a:ext cx="3643338" cy="21431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000" dirty="0" smtClean="0"/>
              <a:t>Буланған сулардың біразы алыстағы құрлыққа түседі</a:t>
            </a:r>
            <a:endParaRPr lang="ru-RU" sz="3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643050"/>
            <a:ext cx="7929618" cy="78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000" dirty="0" smtClean="0"/>
              <a:t>Кіші және үлкен су айналымы</a:t>
            </a:r>
            <a:endParaRPr lang="ru-RU" sz="30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786050" y="2428868"/>
            <a:ext cx="114300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929190" y="2428868"/>
            <a:ext cx="121444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kk-KZ" sz="3500" dirty="0" smtClean="0"/>
              <a:t>Тапсырма -2 </a:t>
            </a:r>
            <a:br>
              <a:rPr lang="kk-KZ" sz="3500" dirty="0" smtClean="0"/>
            </a:br>
            <a:r>
              <a:rPr lang="kk-KZ" sz="3500" dirty="0" smtClean="0"/>
              <a:t>Суретке қарап табиғаттағы қандай үдеріске жататаынын анықтап, маңыздылығын ата.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9144000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Жауабы: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Табиғаттағы көміртек айналымы.</a:t>
            </a:r>
          </a:p>
          <a:p>
            <a:r>
              <a:rPr lang="kk-KZ" dirty="0" smtClean="0"/>
              <a:t>Көміртегі өсімдіктер әлемінде ең қажеттісі, себебі, өсімдіктер өсу үшін оларға көміртегі қажет, олар көміртегін бойына сіңіріп оттегі бөліп шығарады, ал оттегі барлық тірі ағзаларға қ</a:t>
            </a:r>
            <a:r>
              <a:rPr lang="en-US" dirty="0" smtClean="0"/>
              <a:t>a</a:t>
            </a:r>
            <a:r>
              <a:rPr lang="kk-KZ" dirty="0" smtClean="0"/>
              <a:t>жет , олар онымен тыныс алады.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kk-KZ" dirty="0" smtClean="0"/>
              <a:t>Балалар жер бетінде су және көміртегі айналымынан басқа да зат айналымдары бар, сондықтанда сабағымызды бекіту кезеңінде , бейнебаянға назар аударыңыздар.</a:t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en-US" dirty="0" smtClean="0"/>
              <a:t>https://www.youtube.com/watch?v=s3mkDmBK6pU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Гидросфера -құрамдас бөліктері - География - 7 клас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1991</TotalTime>
  <Words>121</Words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5 сынып жаратылыстану ІV Бөлім ТІРІ ЖӘНЕ ӨЛІ ТАБИҒАТТАҒЫ ҮДЕРІСТЕР</vt:lpstr>
      <vt:lpstr>Сабақтың мақсаты: 5.4.1.1- өлі табиғатта болатын үдерістерді атау (табиғатта заттардың айналымы, тау түзілу, үгілу, климаттық үдерістер)</vt:lpstr>
      <vt:lpstr>Слайд 3</vt:lpstr>
      <vt:lpstr> Тапсырма-1. Су айналымның сызбасына назар аударыңдар.Суреттен үлкен,кіші су айналымын табыңдар </vt:lpstr>
      <vt:lpstr>Жауабы:</vt:lpstr>
      <vt:lpstr>Тапсырма -2  Суретке қарап табиғаттағы қандай үдеріске жататаынын анықтап, маңыздылығын ата.        </vt:lpstr>
      <vt:lpstr>Жауабы:</vt:lpstr>
      <vt:lpstr>Балалар жер бетінде су және көміртегі айналымынан басқа да зат айналымдары бар, сондықтанда сабағымызды бекіту кезеңінде , бейнебаянға назар аударыңыздар.  https://www.youtube.com/watch?v=s3mkDmBK6pU  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Asus</cp:lastModifiedBy>
  <cp:revision>110</cp:revision>
  <dcterms:created xsi:type="dcterms:W3CDTF">2021-01-19T09:51:30Z</dcterms:created>
  <dcterms:modified xsi:type="dcterms:W3CDTF">2021-01-20T19:13:33Z</dcterms:modified>
</cp:coreProperties>
</file>