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Default Extension="fntdata" ContentType="application/x-fontdata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notesSlides/notesSlide13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diagrams/layout1.xml" ContentType="application/vnd.openxmlformats-officedocument.drawingml.diagramLayout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diagrams/data1.xml" ContentType="application/vnd.openxmlformats-officedocument.drawingml.diagramData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Override PartName="/ppt/diagrams/quickStyle1.xml" ContentType="application/vnd.openxmlformats-officedocument.drawingml.diagramStyle+xml"/>
  <Default Extension="jpeg" ContentType="image/jpeg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78" r:id="rId1"/>
    <p:sldMasterId id="2147483680" r:id="rId2"/>
  </p:sldMasterIdLst>
  <p:notesMasterIdLst>
    <p:notesMasterId r:id="rId16"/>
  </p:notesMasterIdLst>
  <p:sldIdLst>
    <p:sldId id="256" r:id="rId3"/>
    <p:sldId id="257" r:id="rId4"/>
    <p:sldId id="302" r:id="rId5"/>
    <p:sldId id="287" r:id="rId6"/>
    <p:sldId id="303" r:id="rId7"/>
    <p:sldId id="306" r:id="rId8"/>
    <p:sldId id="309" r:id="rId9"/>
    <p:sldId id="304" r:id="rId10"/>
    <p:sldId id="307" r:id="rId11"/>
    <p:sldId id="308" r:id="rId12"/>
    <p:sldId id="278" r:id="rId13"/>
    <p:sldId id="284" r:id="rId14"/>
    <p:sldId id="305" r:id="rId15"/>
  </p:sldIdLst>
  <p:sldSz cx="9144000" cy="5143500" type="screen16x9"/>
  <p:notesSz cx="6858000" cy="9144000"/>
  <p:embeddedFontLst>
    <p:embeddedFont>
      <p:font typeface="PT Sans Caption" charset="0"/>
      <p:regular r:id="rId17"/>
      <p:bold r:id="rId18"/>
    </p:embeddedFont>
    <p:embeddedFont>
      <p:font typeface="Open Sans" charset="0"/>
      <p:regular r:id="rId19"/>
      <p:bold r:id="rId20"/>
      <p:italic r:id="rId21"/>
      <p:boldItalic r:id="rId22"/>
    </p:embeddedFont>
    <p:embeddedFont>
      <p:font typeface="Calibri" pitchFamily="34" charset="0"/>
      <p:regular r:id="rId23"/>
      <p:bold r:id="rId24"/>
      <p:italic r:id="rId25"/>
      <p:boldItalic r:id="rId26"/>
    </p:embeddedFont>
  </p:embeddedFontLst>
  <p:defaultTextStyle>
    <a:defPPr>
      <a:defRPr lang="ru-RU"/>
    </a:defPPr>
    <a:lvl1pPr algn="l" rtl="0" fontAlgn="base">
      <a:spcBef>
        <a:spcPct val="0"/>
      </a:spcBef>
      <a:spcAft>
        <a:spcPct val="0"/>
      </a:spcAft>
      <a:defRPr sz="1400" kern="1200">
        <a:solidFill>
          <a:srgbClr val="000000"/>
        </a:solidFill>
        <a:latin typeface="Arial" charset="0"/>
        <a:ea typeface="+mn-ea"/>
        <a:cs typeface="Arial" charset="0"/>
        <a:sym typeface="Arial" charset="0"/>
      </a:defRPr>
    </a:lvl1pPr>
    <a:lvl2pPr marL="457200" algn="l" rtl="0" fontAlgn="base">
      <a:spcBef>
        <a:spcPct val="0"/>
      </a:spcBef>
      <a:spcAft>
        <a:spcPct val="0"/>
      </a:spcAft>
      <a:defRPr sz="1400" kern="1200">
        <a:solidFill>
          <a:srgbClr val="000000"/>
        </a:solidFill>
        <a:latin typeface="Arial" charset="0"/>
        <a:ea typeface="+mn-ea"/>
        <a:cs typeface="Arial" charset="0"/>
        <a:sym typeface="Arial" charset="0"/>
      </a:defRPr>
    </a:lvl2pPr>
    <a:lvl3pPr marL="914400" algn="l" rtl="0" fontAlgn="base">
      <a:spcBef>
        <a:spcPct val="0"/>
      </a:spcBef>
      <a:spcAft>
        <a:spcPct val="0"/>
      </a:spcAft>
      <a:defRPr sz="1400" kern="1200">
        <a:solidFill>
          <a:srgbClr val="000000"/>
        </a:solidFill>
        <a:latin typeface="Arial" charset="0"/>
        <a:ea typeface="+mn-ea"/>
        <a:cs typeface="Arial" charset="0"/>
        <a:sym typeface="Arial" charset="0"/>
      </a:defRPr>
    </a:lvl3pPr>
    <a:lvl4pPr marL="1371600" algn="l" rtl="0" fontAlgn="base">
      <a:spcBef>
        <a:spcPct val="0"/>
      </a:spcBef>
      <a:spcAft>
        <a:spcPct val="0"/>
      </a:spcAft>
      <a:defRPr sz="1400" kern="1200">
        <a:solidFill>
          <a:srgbClr val="000000"/>
        </a:solidFill>
        <a:latin typeface="Arial" charset="0"/>
        <a:ea typeface="+mn-ea"/>
        <a:cs typeface="Arial" charset="0"/>
        <a:sym typeface="Arial" charset="0"/>
      </a:defRPr>
    </a:lvl4pPr>
    <a:lvl5pPr marL="1828800" algn="l" rtl="0" fontAlgn="base">
      <a:spcBef>
        <a:spcPct val="0"/>
      </a:spcBef>
      <a:spcAft>
        <a:spcPct val="0"/>
      </a:spcAft>
      <a:defRPr sz="1400" kern="1200">
        <a:solidFill>
          <a:srgbClr val="000000"/>
        </a:solidFill>
        <a:latin typeface="Arial" charset="0"/>
        <a:ea typeface="+mn-ea"/>
        <a:cs typeface="Arial" charset="0"/>
        <a:sym typeface="Arial" charset="0"/>
      </a:defRPr>
    </a:lvl5pPr>
    <a:lvl6pPr marL="2286000" algn="l" defTabSz="914400" rtl="0" eaLnBrk="1" latinLnBrk="0" hangingPunct="1">
      <a:defRPr sz="1400" kern="1200">
        <a:solidFill>
          <a:srgbClr val="000000"/>
        </a:solidFill>
        <a:latin typeface="Arial" charset="0"/>
        <a:ea typeface="+mn-ea"/>
        <a:cs typeface="Arial" charset="0"/>
        <a:sym typeface="Arial" charset="0"/>
      </a:defRPr>
    </a:lvl6pPr>
    <a:lvl7pPr marL="2743200" algn="l" defTabSz="914400" rtl="0" eaLnBrk="1" latinLnBrk="0" hangingPunct="1">
      <a:defRPr sz="1400" kern="1200">
        <a:solidFill>
          <a:srgbClr val="000000"/>
        </a:solidFill>
        <a:latin typeface="Arial" charset="0"/>
        <a:ea typeface="+mn-ea"/>
        <a:cs typeface="Arial" charset="0"/>
        <a:sym typeface="Arial" charset="0"/>
      </a:defRPr>
    </a:lvl7pPr>
    <a:lvl8pPr marL="3200400" algn="l" defTabSz="914400" rtl="0" eaLnBrk="1" latinLnBrk="0" hangingPunct="1">
      <a:defRPr sz="1400" kern="1200">
        <a:solidFill>
          <a:srgbClr val="000000"/>
        </a:solidFill>
        <a:latin typeface="Arial" charset="0"/>
        <a:ea typeface="+mn-ea"/>
        <a:cs typeface="Arial" charset="0"/>
        <a:sym typeface="Arial" charset="0"/>
      </a:defRPr>
    </a:lvl8pPr>
    <a:lvl9pPr marL="3657600" algn="l" defTabSz="914400" rtl="0" eaLnBrk="1" latinLnBrk="0" hangingPunct="1">
      <a:defRPr sz="1400" kern="1200">
        <a:solidFill>
          <a:srgbClr val="000000"/>
        </a:solidFill>
        <a:latin typeface="Arial" charset="0"/>
        <a:ea typeface="+mn-ea"/>
        <a:cs typeface="Arial" charset="0"/>
        <a:sym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Средний стиль 2 -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C2FFA5D-87B4-456A-9821-1D502468CF0F}" styleName="Стиль из темы 1 - акцент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284E427A-3D55-4303-BF80-6455036E1DE7}" styleName="Стиль из темы 1 - акцент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69C7853C-536D-4A76-A0AE-DD22124D55A5}" styleName="Стиль из темы 1 - акцент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191" autoAdjust="0"/>
    <p:restoredTop sz="94660"/>
  </p:normalViewPr>
  <p:slideViewPr>
    <p:cSldViewPr snapToGrid="0">
      <p:cViewPr>
        <p:scale>
          <a:sx n="80" d="100"/>
          <a:sy n="80" d="100"/>
        </p:scale>
        <p:origin x="-228" y="-264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font" Target="fonts/font2.fntdata"/><Relationship Id="rId26" Type="http://schemas.openxmlformats.org/officeDocument/2006/relationships/font" Target="fonts/font10.fntdata"/><Relationship Id="rId3" Type="http://schemas.openxmlformats.org/officeDocument/2006/relationships/slide" Target="slides/slide1.xml"/><Relationship Id="rId21" Type="http://schemas.openxmlformats.org/officeDocument/2006/relationships/font" Target="fonts/font5.fntdata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font" Target="fonts/font1.fntdata"/><Relationship Id="rId25" Type="http://schemas.openxmlformats.org/officeDocument/2006/relationships/font" Target="fonts/font9.fntdata"/><Relationship Id="rId2" Type="http://schemas.openxmlformats.org/officeDocument/2006/relationships/slideMaster" Target="slideMasters/slideMaster2.xml"/><Relationship Id="rId16" Type="http://schemas.openxmlformats.org/officeDocument/2006/relationships/notesMaster" Target="notesMasters/notesMaster1.xml"/><Relationship Id="rId20" Type="http://schemas.openxmlformats.org/officeDocument/2006/relationships/font" Target="fonts/font4.fntdata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font" Target="fonts/font8.fntdata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font" Target="fonts/font7.fntdata"/><Relationship Id="rId28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font" Target="fonts/font3.fntdata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font" Target="fonts/font6.fntdata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3_5">
  <dgm:title val=""/>
  <dgm:desc val=""/>
  <dgm:catLst>
    <dgm:cat type="accent3" pri="11500"/>
  </dgm:catLst>
  <dgm:styleLbl name="node0">
    <dgm:fillClrLst meth="cycle">
      <a:schemeClr val="accent3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>
        <a:alpha val="9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>
        <a:alpha val="90000"/>
      </a:schemeClr>
      <a:schemeClr val="accent3">
        <a:alpha val="5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/>
    <dgm:txEffectClrLst/>
  </dgm:styleLbl>
  <dgm:styleLbl name="lnNode1">
    <dgm:fillClrLst>
      <a:schemeClr val="accent3">
        <a:shade val="90000"/>
      </a:schemeClr>
      <a:schemeClr val="accent3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shade val="80000"/>
        <a:alpha val="50000"/>
      </a:schemeClr>
      <a:schemeClr val="accent3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3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  <a:alpha val="90000"/>
      </a:schemeClr>
      <a:schemeClr val="accent3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>
        <a:shade val="90000"/>
      </a:schemeClr>
      <a:schemeClr val="accent3">
        <a:tint val="50000"/>
      </a:schemeClr>
    </dgm:fillClrLst>
    <dgm:linClrLst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fgSibTrans2D1">
    <dgm:fillClrLst>
      <a:schemeClr val="accent3">
        <a:shade val="90000"/>
      </a:schemeClr>
      <a:schemeClr val="accent3">
        <a:tint val="50000"/>
      </a:schemeClr>
    </dgm:fillClrLst>
    <dgm:linClrLst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bgSibTrans2D1">
    <dgm:fillClrLst>
      <a:schemeClr val="accent3">
        <a:shade val="90000"/>
      </a:schemeClr>
      <a:schemeClr val="accent3">
        <a:tint val="50000"/>
      </a:schemeClr>
    </dgm:fillClrLst>
    <dgm:linClrLst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sibTrans1D1">
    <dgm:fillClrLst>
      <a:schemeClr val="accent3">
        <a:shade val="90000"/>
      </a:schemeClr>
      <a:schemeClr val="accent3">
        <a:tint val="50000"/>
      </a:schemeClr>
    </dgm:fillClrLst>
    <dgm:linClrLst>
      <a:schemeClr val="accent3">
        <a:shade val="90000"/>
      </a:schemeClr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3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shade val="8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3">
        <a:shade val="8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alpha val="90000"/>
        <a:tint val="40000"/>
      </a:schemeClr>
      <a:schemeClr val="accent3">
        <a:alpha val="5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6BC7DBE-9893-4504-9317-03A9EFEC66C4}" type="doc">
      <dgm:prSet loTypeId="urn:microsoft.com/office/officeart/2005/8/layout/hList6" loCatId="list" qsTypeId="urn:microsoft.com/office/officeart/2005/8/quickstyle/simple1" qsCatId="simple" csTypeId="urn:microsoft.com/office/officeart/2005/8/colors/accent3_5" csCatId="accent3" phldr="1"/>
      <dgm:spPr/>
      <dgm:t>
        <a:bodyPr/>
        <a:lstStyle/>
        <a:p>
          <a:endParaRPr lang="ru-RU"/>
        </a:p>
      </dgm:t>
    </dgm:pt>
    <dgm:pt modelId="{26ACE0B7-96BC-40CE-8D1F-52F20FD7BA1C}">
      <dgm:prSet phldrT="[Текст]" custT="1"/>
      <dgm:spPr/>
      <dgm:t>
        <a:bodyPr/>
        <a:lstStyle/>
        <a:p>
          <a:r>
            <a:rPr lang="kk-KZ" sz="24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Еуропалық</a:t>
          </a:r>
        </a:p>
        <a:p>
          <a:r>
            <a:rPr lang="ru-RU" sz="24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(</a:t>
          </a:r>
          <a:r>
            <a:rPr lang="kk-KZ" sz="24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ақ</a:t>
          </a:r>
          <a:r>
            <a:rPr lang="en-US" sz="24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) </a:t>
          </a:r>
          <a:r>
            <a:rPr lang="kk-KZ" sz="24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нәсіл</a:t>
          </a:r>
          <a:endParaRPr lang="ru-RU" sz="2400" b="1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E09B99D3-3C96-4D16-A8FF-E1139E557908}" type="parTrans" cxnId="{0054656A-3728-40A2-9E98-AFDDCF2688DC}">
      <dgm:prSet/>
      <dgm:spPr/>
      <dgm:t>
        <a:bodyPr/>
        <a:lstStyle/>
        <a:p>
          <a:endParaRPr lang="ru-RU"/>
        </a:p>
      </dgm:t>
    </dgm:pt>
    <dgm:pt modelId="{68C9D562-79F4-431D-AB03-DDACF7F3E328}" type="sibTrans" cxnId="{0054656A-3728-40A2-9E98-AFDDCF2688DC}">
      <dgm:prSet/>
      <dgm:spPr/>
      <dgm:t>
        <a:bodyPr/>
        <a:lstStyle/>
        <a:p>
          <a:endParaRPr lang="ru-RU"/>
        </a:p>
      </dgm:t>
    </dgm:pt>
    <dgm:pt modelId="{B9B4C8FB-50AD-4C4C-8F20-0B0D50FC18DD}">
      <dgm:prSet phldrT="[Текст]" custT="1"/>
      <dgm:spPr/>
      <dgm:t>
        <a:bodyPr/>
        <a:lstStyle/>
        <a:p>
          <a:r>
            <a:rPr lang="kk-KZ" sz="24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Негроид</a:t>
          </a:r>
        </a:p>
        <a:p>
          <a:r>
            <a:rPr lang="en-US" sz="24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(</a:t>
          </a:r>
          <a:r>
            <a:rPr lang="kk-KZ" sz="24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2400" b="1" dirty="0" err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қара</a:t>
          </a:r>
          <a:r>
            <a:rPr lang="en-US" sz="24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)</a:t>
          </a:r>
          <a:r>
            <a:rPr lang="kk-KZ" sz="24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нәсіл</a:t>
          </a:r>
          <a:endParaRPr lang="ru-RU" sz="2400" b="1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49046624-75C5-4D44-8058-52F1D9DD097D}" type="parTrans" cxnId="{89C4C3F1-D81A-467A-862B-C3E81B03556E}">
      <dgm:prSet/>
      <dgm:spPr/>
      <dgm:t>
        <a:bodyPr/>
        <a:lstStyle/>
        <a:p>
          <a:endParaRPr lang="ru-RU"/>
        </a:p>
      </dgm:t>
    </dgm:pt>
    <dgm:pt modelId="{D8624165-4A81-4CA6-93DB-799559910B83}" type="sibTrans" cxnId="{89C4C3F1-D81A-467A-862B-C3E81B03556E}">
      <dgm:prSet/>
      <dgm:spPr/>
      <dgm:t>
        <a:bodyPr/>
        <a:lstStyle/>
        <a:p>
          <a:endParaRPr lang="ru-RU"/>
        </a:p>
      </dgm:t>
    </dgm:pt>
    <dgm:pt modelId="{218B57A2-0010-4A05-9B7B-2F2FF796EF2D}">
      <dgm:prSet phldrT="[Текст]" custT="1"/>
      <dgm:spPr/>
      <dgm:t>
        <a:bodyPr/>
        <a:lstStyle/>
        <a:p>
          <a:r>
            <a:rPr lang="kk-KZ" sz="24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Моңғол тектес</a:t>
          </a:r>
        </a:p>
        <a:p>
          <a:r>
            <a:rPr lang="en-US" sz="24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(</a:t>
          </a:r>
          <a:r>
            <a:rPr lang="kk-KZ" sz="24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сары</a:t>
          </a:r>
          <a:r>
            <a:rPr lang="en-US" sz="24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)</a:t>
          </a:r>
          <a:r>
            <a:rPr lang="kk-KZ" sz="24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нәсіл</a:t>
          </a:r>
          <a:endParaRPr lang="ru-RU" sz="2400" b="1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17652BA6-AE0D-4FDE-AA37-55CD560B5101}" type="parTrans" cxnId="{64645D0E-9E35-4808-A196-9E0986749558}">
      <dgm:prSet/>
      <dgm:spPr/>
      <dgm:t>
        <a:bodyPr/>
        <a:lstStyle/>
        <a:p>
          <a:endParaRPr lang="ru-RU"/>
        </a:p>
      </dgm:t>
    </dgm:pt>
    <dgm:pt modelId="{A45C8462-6E12-4B92-ABC6-42B8BC6DE95D}" type="sibTrans" cxnId="{64645D0E-9E35-4808-A196-9E0986749558}">
      <dgm:prSet/>
      <dgm:spPr/>
      <dgm:t>
        <a:bodyPr/>
        <a:lstStyle/>
        <a:p>
          <a:endParaRPr lang="ru-RU"/>
        </a:p>
      </dgm:t>
    </dgm:pt>
    <dgm:pt modelId="{7A389D51-2E05-4D4A-8DD0-0D319D79182B}" type="pres">
      <dgm:prSet presAssocID="{26BC7DBE-9893-4504-9317-03A9EFEC66C4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1734129A-7149-40D8-9A49-D7DCB48AFF00}" type="pres">
      <dgm:prSet presAssocID="{26ACE0B7-96BC-40CE-8D1F-52F20FD7BA1C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B736662-D223-4494-B242-BA98424092C1}" type="pres">
      <dgm:prSet presAssocID="{68C9D562-79F4-431D-AB03-DDACF7F3E328}" presName="sibTrans" presStyleCnt="0"/>
      <dgm:spPr/>
    </dgm:pt>
    <dgm:pt modelId="{F24D76F0-3D10-454F-A881-E1B5A783D386}" type="pres">
      <dgm:prSet presAssocID="{B9B4C8FB-50AD-4C4C-8F20-0B0D50FC18DD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C964DED-29F6-4457-BBE8-AC71052F3529}" type="pres">
      <dgm:prSet presAssocID="{D8624165-4A81-4CA6-93DB-799559910B83}" presName="sibTrans" presStyleCnt="0"/>
      <dgm:spPr/>
    </dgm:pt>
    <dgm:pt modelId="{DBB6C95B-217A-4C5C-9E35-5B452A881A29}" type="pres">
      <dgm:prSet presAssocID="{218B57A2-0010-4A05-9B7B-2F2FF796EF2D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64645D0E-9E35-4808-A196-9E0986749558}" srcId="{26BC7DBE-9893-4504-9317-03A9EFEC66C4}" destId="{218B57A2-0010-4A05-9B7B-2F2FF796EF2D}" srcOrd="2" destOrd="0" parTransId="{17652BA6-AE0D-4FDE-AA37-55CD560B5101}" sibTransId="{A45C8462-6E12-4B92-ABC6-42B8BC6DE95D}"/>
    <dgm:cxn modelId="{89C4C3F1-D81A-467A-862B-C3E81B03556E}" srcId="{26BC7DBE-9893-4504-9317-03A9EFEC66C4}" destId="{B9B4C8FB-50AD-4C4C-8F20-0B0D50FC18DD}" srcOrd="1" destOrd="0" parTransId="{49046624-75C5-4D44-8058-52F1D9DD097D}" sibTransId="{D8624165-4A81-4CA6-93DB-799559910B83}"/>
    <dgm:cxn modelId="{98E1496B-6C6F-4FB2-9BA4-6765B0A18D22}" type="presOf" srcId="{26BC7DBE-9893-4504-9317-03A9EFEC66C4}" destId="{7A389D51-2E05-4D4A-8DD0-0D319D79182B}" srcOrd="0" destOrd="0" presId="urn:microsoft.com/office/officeart/2005/8/layout/hList6"/>
    <dgm:cxn modelId="{0054656A-3728-40A2-9E98-AFDDCF2688DC}" srcId="{26BC7DBE-9893-4504-9317-03A9EFEC66C4}" destId="{26ACE0B7-96BC-40CE-8D1F-52F20FD7BA1C}" srcOrd="0" destOrd="0" parTransId="{E09B99D3-3C96-4D16-A8FF-E1139E557908}" sibTransId="{68C9D562-79F4-431D-AB03-DDACF7F3E328}"/>
    <dgm:cxn modelId="{FB72C70B-395F-4527-9A19-804898AB42B6}" type="presOf" srcId="{218B57A2-0010-4A05-9B7B-2F2FF796EF2D}" destId="{DBB6C95B-217A-4C5C-9E35-5B452A881A29}" srcOrd="0" destOrd="0" presId="urn:microsoft.com/office/officeart/2005/8/layout/hList6"/>
    <dgm:cxn modelId="{50E3BE64-71D8-432C-964C-A0734C089DDD}" type="presOf" srcId="{B9B4C8FB-50AD-4C4C-8F20-0B0D50FC18DD}" destId="{F24D76F0-3D10-454F-A881-E1B5A783D386}" srcOrd="0" destOrd="0" presId="urn:microsoft.com/office/officeart/2005/8/layout/hList6"/>
    <dgm:cxn modelId="{0D06BB72-DB58-42D4-8849-1005120288F7}" type="presOf" srcId="{26ACE0B7-96BC-40CE-8D1F-52F20FD7BA1C}" destId="{1734129A-7149-40D8-9A49-D7DCB48AFF00}" srcOrd="0" destOrd="0" presId="urn:microsoft.com/office/officeart/2005/8/layout/hList6"/>
    <dgm:cxn modelId="{0D02E71F-441C-49C9-BF9E-CE3F40DF5612}" type="presParOf" srcId="{7A389D51-2E05-4D4A-8DD0-0D319D79182B}" destId="{1734129A-7149-40D8-9A49-D7DCB48AFF00}" srcOrd="0" destOrd="0" presId="urn:microsoft.com/office/officeart/2005/8/layout/hList6"/>
    <dgm:cxn modelId="{20374FBF-03F2-4FA0-B33B-0501A4E52CDD}" type="presParOf" srcId="{7A389D51-2E05-4D4A-8DD0-0D319D79182B}" destId="{8B736662-D223-4494-B242-BA98424092C1}" srcOrd="1" destOrd="0" presId="urn:microsoft.com/office/officeart/2005/8/layout/hList6"/>
    <dgm:cxn modelId="{32592E29-81FF-40E6-BAC0-989732448AFD}" type="presParOf" srcId="{7A389D51-2E05-4D4A-8DD0-0D319D79182B}" destId="{F24D76F0-3D10-454F-A881-E1B5A783D386}" srcOrd="2" destOrd="0" presId="urn:microsoft.com/office/officeart/2005/8/layout/hList6"/>
    <dgm:cxn modelId="{D1DD94F3-657A-4496-BD9C-EACD1DEBF7D9}" type="presParOf" srcId="{7A389D51-2E05-4D4A-8DD0-0D319D79182B}" destId="{7C964DED-29F6-4457-BBE8-AC71052F3529}" srcOrd="3" destOrd="0" presId="urn:microsoft.com/office/officeart/2005/8/layout/hList6"/>
    <dgm:cxn modelId="{E7FADE9D-6658-4530-A4C1-B5835AD40ED5}" type="presParOf" srcId="{7A389D51-2E05-4D4A-8DD0-0D319D79182B}" destId="{DBB6C95B-217A-4C5C-9E35-5B452A881A29}" srcOrd="4" destOrd="0" presId="urn:microsoft.com/office/officeart/2005/8/layout/hList6"/>
  </dgm:cxnLst>
  <dgm:bg/>
  <dgm:whole/>
</dgm:dataModel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List6">
  <dgm:title val=""/>
  <dgm:desc val=""/>
  <dgm:catLst>
    <dgm:cat type="list" pri="18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ptType="node" refType="h"/>
      <dgm:constr type="w" for="ch" ptType="node" refType="w"/>
      <dgm:constr type="primFontSz" for="ch" ptType="node" op="equ"/>
      <dgm:constr type="w" for="ch" forName="sibTrans" refType="w" fact="0.075"/>
    </dgm:constrLst>
    <dgm:ruleLst/>
    <dgm:forEach name="nodesForEach" axis="ch" ptType="node">
      <dgm:layoutNode name="node">
        <dgm:varLst>
          <dgm:bulletEnabled val="1"/>
        </dgm:varLst>
        <dgm:alg type="tx"/>
        <dgm:choose name="Name4">
          <dgm:if name="Name5" func="var" arg="dir" op="equ" val="norm">
            <dgm:shape xmlns:r="http://schemas.openxmlformats.org/officeDocument/2006/relationships" rot="-90" type="flowChartManualOperation" r:blip="">
              <dgm:adjLst/>
            </dgm:shape>
          </dgm:if>
          <dgm:else name="Name6">
            <dgm:shape xmlns:r="http://schemas.openxmlformats.org/officeDocument/2006/relationships" rot="90" type="flowChartManualOperation" r:blip="">
              <dgm:adjLst/>
            </dgm:shape>
          </dgm:else>
        </dgm:choose>
        <dgm:presOf axis="desOrSelf" ptType="node"/>
        <dgm:constrLst>
          <dgm:constr type="primFontSz" val="65"/>
          <dgm:constr type="tMarg"/>
          <dgm:constr type="bMarg"/>
          <dgm:constr type="lMarg" refType="primFontSz" fact="0.5"/>
          <dgm:constr type="rMarg" refType="lMarg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Google Shape;3;n"/>
          <p:cNvSpPr>
            <a:spLocks noGrp="1" noRot="1" noChangeAspect="1"/>
          </p:cNvSpPr>
          <p:nvPr>
            <p:ph type="sldImg" idx="2"/>
          </p:nvPr>
        </p:nvSpPr>
        <p:spPr bwMode="auto">
          <a:xfrm>
            <a:off x="381000" y="685800"/>
            <a:ext cx="6096000" cy="3429000"/>
          </a:xfrm>
          <a:custGeom>
            <a:avLst/>
            <a:gdLst>
              <a:gd name="T0" fmla="*/ 0 w 120000"/>
              <a:gd name="T1" fmla="*/ 0 h 120000"/>
              <a:gd name="T2" fmla="*/ 120000 w 120000"/>
              <a:gd name="T3" fmla="*/ 0 h 120000"/>
              <a:gd name="T4" fmla="*/ 120000 w 120000"/>
              <a:gd name="T5" fmla="*/ 120000 h 120000"/>
              <a:gd name="T6" fmla="*/ 0 w 120000"/>
              <a:gd name="T7" fmla="*/ 120000 h 120000"/>
              <a:gd name="T8" fmla="*/ 0 60000 65536"/>
              <a:gd name="T9" fmla="*/ 0 60000 65536"/>
              <a:gd name="T10" fmla="*/ 0 60000 65536"/>
              <a:gd name="T11" fmla="*/ 0 60000 65536"/>
              <a:gd name="T12" fmla="*/ 0 w 120000"/>
              <a:gd name="T13" fmla="*/ 0 h 120000"/>
              <a:gd name="T14" fmla="*/ 120000 w 120000"/>
              <a:gd name="T15" fmla="*/ 120000 h 1200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1507" name="Google Shape;4;n"/>
          <p:cNvSpPr txBox="1">
            <a:spLocks noGrp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25" tIns="91425" rIns="91425" bIns="91425" numCol="1" anchor="t" anchorCtr="0" compatLnSpc="1">
            <a:prstTxWarp prst="textNoShape">
              <a:avLst/>
            </a:prstTxWarp>
          </a:bodyPr>
          <a:lstStyle/>
          <a:p>
            <a:pPr lvl="0"/>
            <a:endParaRPr lang="ru-RU" smtClean="0">
              <a:sym typeface="Arial" charset="0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L="457200" indent="-298450" algn="l" rtl="0" eaLnBrk="0" fontAlgn="base" hangingPunct="0">
      <a:spcBef>
        <a:spcPct val="0"/>
      </a:spcBef>
      <a:spcAft>
        <a:spcPct val="0"/>
      </a:spcAft>
      <a:buClr>
        <a:srgbClr val="000000"/>
      </a:buClr>
      <a:buFont typeface="Arial" charset="0"/>
      <a:defRPr sz="1400">
        <a:solidFill>
          <a:srgbClr val="000000"/>
        </a:solidFill>
        <a:latin typeface="Arial"/>
        <a:ea typeface="Arial"/>
        <a:cs typeface="Arial"/>
        <a:sym typeface="Arial" charset="0"/>
      </a:defRPr>
    </a:lvl1pPr>
    <a:lvl2pPr marL="742950" lvl="1" indent="-285750" algn="l" rtl="0" eaLnBrk="0" fontAlgn="base" hangingPunct="0">
      <a:spcBef>
        <a:spcPct val="0"/>
      </a:spcBef>
      <a:spcAft>
        <a:spcPct val="0"/>
      </a:spcAft>
      <a:buClr>
        <a:srgbClr val="000000"/>
      </a:buClr>
      <a:buFont typeface="Arial" charset="0"/>
      <a:defRPr sz="1400">
        <a:solidFill>
          <a:srgbClr val="000000"/>
        </a:solidFill>
        <a:latin typeface="Arial"/>
        <a:ea typeface="Arial"/>
        <a:cs typeface="Arial"/>
        <a:sym typeface="Arial" charset="0"/>
      </a:defRPr>
    </a:lvl2pPr>
    <a:lvl3pPr marL="1143000" lvl="2" indent="-228600" algn="l" rtl="0" eaLnBrk="0" fontAlgn="base" hangingPunct="0">
      <a:spcBef>
        <a:spcPct val="0"/>
      </a:spcBef>
      <a:spcAft>
        <a:spcPct val="0"/>
      </a:spcAft>
      <a:buClr>
        <a:srgbClr val="000000"/>
      </a:buClr>
      <a:buFont typeface="Arial" charset="0"/>
      <a:defRPr sz="1400">
        <a:solidFill>
          <a:srgbClr val="000000"/>
        </a:solidFill>
        <a:latin typeface="Arial"/>
        <a:ea typeface="Arial"/>
        <a:cs typeface="Arial"/>
        <a:sym typeface="Arial" charset="0"/>
      </a:defRPr>
    </a:lvl3pPr>
    <a:lvl4pPr marL="1600200" lvl="3" indent="-228600" algn="l" rtl="0" eaLnBrk="0" fontAlgn="base" hangingPunct="0">
      <a:spcBef>
        <a:spcPct val="0"/>
      </a:spcBef>
      <a:spcAft>
        <a:spcPct val="0"/>
      </a:spcAft>
      <a:buClr>
        <a:srgbClr val="000000"/>
      </a:buClr>
      <a:buFont typeface="Arial" charset="0"/>
      <a:defRPr sz="1400">
        <a:solidFill>
          <a:srgbClr val="000000"/>
        </a:solidFill>
        <a:latin typeface="Arial"/>
        <a:ea typeface="Arial"/>
        <a:cs typeface="Arial"/>
        <a:sym typeface="Arial" charset="0"/>
      </a:defRPr>
    </a:lvl4pPr>
    <a:lvl5pPr marL="2057400" lvl="4" indent="-228600" algn="l" rtl="0" eaLnBrk="0" fontAlgn="base" hangingPunct="0">
      <a:spcBef>
        <a:spcPct val="0"/>
      </a:spcBef>
      <a:spcAft>
        <a:spcPct val="0"/>
      </a:spcAft>
      <a:buClr>
        <a:srgbClr val="000000"/>
      </a:buClr>
      <a:buFont typeface="Arial" charset="0"/>
      <a:defRPr sz="1400">
        <a:solidFill>
          <a:srgbClr val="000000"/>
        </a:solidFill>
        <a:latin typeface="Arial"/>
        <a:ea typeface="Arial"/>
        <a:cs typeface="Arial"/>
        <a:sym typeface="Arial" charset="0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Google Shape;124;g63cb03381d_4_0:notes"/>
          <p:cNvSpPr>
            <a:spLocks noGrp="1" noRot="1" noChangeAspect="1"/>
          </p:cNvSpPr>
          <p:nvPr>
            <p:ph type="sldImg" idx="2"/>
          </p:nvPr>
        </p:nvSpPr>
        <p:spPr>
          <a:ln>
            <a:miter lim="8000"/>
            <a:headEnd/>
            <a:tailEnd/>
          </a:ln>
        </p:spPr>
      </p:sp>
      <p:sp>
        <p:nvSpPr>
          <p:cNvPr id="23554" name="Google Shape;125;g63cb03381d_4_0:notes"/>
          <p:cNvSpPr txBox="1">
            <a:spLocks noGrp="1"/>
          </p:cNvSpPr>
          <p:nvPr>
            <p:ph type="body" idx="1"/>
          </p:nvPr>
        </p:nvSpPr>
        <p:spPr/>
        <p:txBody>
          <a:bodyPr tIns="45700" bIns="45700"/>
          <a:lstStyle/>
          <a:p>
            <a:pPr marL="0" indent="0" eaLnBrk="1" hangingPunct="1">
              <a:buSzPts val="1100"/>
            </a:pPr>
            <a:endParaRPr lang="ru-RU" sz="1800" smtClean="0">
              <a:latin typeface="Arial" charset="0"/>
              <a:cs typeface="Arial" charset="0"/>
            </a:endParaRPr>
          </a:p>
        </p:txBody>
      </p:sp>
      <p:sp>
        <p:nvSpPr>
          <p:cNvPr id="23555" name="Google Shape;126;g63cb03381d_4_0:notes"/>
          <p:cNvSpPr txBox="1">
            <a:spLocks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5" tIns="45700" rIns="91425" bIns="45700" anchor="b"/>
          <a:lstStyle/>
          <a:p>
            <a:pPr algn="r">
              <a:buClr>
                <a:srgbClr val="000000"/>
              </a:buClr>
              <a:buSzPts val="1200"/>
              <a:buFont typeface="Calibri" pitchFamily="34" charset="0"/>
              <a:buNone/>
            </a:pPr>
            <a:r>
              <a:rPr lang="ru-RU" sz="1200">
                <a:latin typeface="Calibri" pitchFamily="34" charset="0"/>
                <a:cs typeface="Calibri" pitchFamily="34" charset="0"/>
                <a:sym typeface="Calibri" pitchFamily="34" charset="0"/>
              </a:rPr>
              <a:t>*</a:t>
            </a:r>
            <a:endParaRPr lang="ru-RU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Google Shape;134;g633b27b563_0_0:notes"/>
          <p:cNvSpPr>
            <a:spLocks noGrp="1" noRot="1" noChangeAspect="1"/>
          </p:cNvSpPr>
          <p:nvPr>
            <p:ph type="sldImg" idx="2"/>
          </p:nvPr>
        </p:nvSpPr>
        <p:spPr>
          <a:ln>
            <a:headEnd/>
            <a:tailEnd/>
          </a:ln>
        </p:spPr>
      </p:sp>
      <p:sp>
        <p:nvSpPr>
          <p:cNvPr id="43010" name="Google Shape;135;g633b27b563_0_0:notes"/>
          <p:cNvSpPr txBox="1"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 eaLnBrk="1" hangingPunct="1">
              <a:buSzPts val="1100"/>
            </a:pPr>
            <a:endParaRPr lang="ru-RU" sz="1100" dirty="0" smtClean="0">
              <a:latin typeface="Arial" charset="0"/>
              <a:cs typeface="Arial" charset="0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Google Shape;134;g633b27b563_0_0:notes"/>
          <p:cNvSpPr>
            <a:spLocks noGrp="1" noRot="1" noChangeAspect="1"/>
          </p:cNvSpPr>
          <p:nvPr>
            <p:ph type="sldImg" idx="2"/>
          </p:nvPr>
        </p:nvSpPr>
        <p:spPr>
          <a:ln>
            <a:headEnd/>
            <a:tailEnd/>
          </a:ln>
        </p:spPr>
      </p:sp>
      <p:sp>
        <p:nvSpPr>
          <p:cNvPr id="43010" name="Google Shape;135;g633b27b563_0_0:notes"/>
          <p:cNvSpPr txBox="1"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 eaLnBrk="1" hangingPunct="1">
              <a:buSzPts val="1100"/>
            </a:pPr>
            <a:endParaRPr lang="ru-RU" sz="1100" dirty="0" smtClean="0">
              <a:latin typeface="Arial" charset="0"/>
              <a:cs typeface="Arial" charset="0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Google Shape;134;g633b27b563_0_0:notes"/>
          <p:cNvSpPr>
            <a:spLocks noGrp="1" noRot="1" noChangeAspect="1"/>
          </p:cNvSpPr>
          <p:nvPr>
            <p:ph type="sldImg" idx="2"/>
          </p:nvPr>
        </p:nvSpPr>
        <p:spPr>
          <a:ln>
            <a:headEnd/>
            <a:tailEnd/>
          </a:ln>
        </p:spPr>
      </p:sp>
      <p:sp>
        <p:nvSpPr>
          <p:cNvPr id="32770" name="Google Shape;135;g633b27b563_0_0:notes"/>
          <p:cNvSpPr txBox="1"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 eaLnBrk="1" hangingPunct="1">
              <a:buSzPts val="1100"/>
            </a:pPr>
            <a:endParaRPr lang="ru-RU" sz="1100" smtClean="0">
              <a:latin typeface="Arial" charset="0"/>
              <a:cs typeface="Arial" charset="0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Google Shape;134;g633b27b563_0_0:notes"/>
          <p:cNvSpPr>
            <a:spLocks noGrp="1" noRot="1" noChangeAspect="1"/>
          </p:cNvSpPr>
          <p:nvPr>
            <p:ph type="sldImg" idx="2"/>
          </p:nvPr>
        </p:nvSpPr>
        <p:spPr>
          <a:ln>
            <a:headEnd/>
            <a:tailEnd/>
          </a:ln>
        </p:spPr>
      </p:sp>
      <p:sp>
        <p:nvSpPr>
          <p:cNvPr id="32770" name="Google Shape;135;g633b27b563_0_0:notes"/>
          <p:cNvSpPr txBox="1"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 eaLnBrk="1" hangingPunct="1">
              <a:buSzPts val="1100"/>
            </a:pPr>
            <a:endParaRPr lang="ru-RU" sz="1100" smtClean="0">
              <a:latin typeface="Arial" charset="0"/>
              <a:cs typeface="Arial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Google Shape;134;g633b27b563_0_0:notes"/>
          <p:cNvSpPr>
            <a:spLocks noGrp="1" noRot="1" noChangeAspect="1"/>
          </p:cNvSpPr>
          <p:nvPr>
            <p:ph type="sldImg" idx="2"/>
          </p:nvPr>
        </p:nvSpPr>
        <p:spPr>
          <a:ln>
            <a:headEnd/>
            <a:tailEnd/>
          </a:ln>
        </p:spPr>
      </p:sp>
      <p:sp>
        <p:nvSpPr>
          <p:cNvPr id="25602" name="Google Shape;135;g633b27b563_0_0:notes"/>
          <p:cNvSpPr txBox="1"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 eaLnBrk="1" hangingPunct="1">
              <a:buSzPts val="1100"/>
            </a:pPr>
            <a:endParaRPr lang="ru-RU" sz="1100" smtClean="0">
              <a:latin typeface="Arial" charset="0"/>
              <a:cs typeface="Arial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Google Shape;134;g633b27b563_0_0:notes"/>
          <p:cNvSpPr>
            <a:spLocks noGrp="1" noRot="1" noChangeAspect="1"/>
          </p:cNvSpPr>
          <p:nvPr>
            <p:ph type="sldImg" idx="2"/>
          </p:nvPr>
        </p:nvSpPr>
        <p:spPr>
          <a:ln>
            <a:headEnd/>
            <a:tailEnd/>
          </a:ln>
        </p:spPr>
      </p:sp>
      <p:sp>
        <p:nvSpPr>
          <p:cNvPr id="38914" name="Google Shape;135;g633b27b563_0_0:notes"/>
          <p:cNvSpPr txBox="1"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 eaLnBrk="1" hangingPunct="1">
              <a:buSzPts val="1100"/>
            </a:pPr>
            <a:endParaRPr lang="ru-RU" sz="1100" smtClean="0">
              <a:latin typeface="Arial" charset="0"/>
              <a:cs typeface="Arial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Google Shape;134;g633b27b563_0_0:notes"/>
          <p:cNvSpPr>
            <a:spLocks noGrp="1" noRot="1" noChangeAspect="1"/>
          </p:cNvSpPr>
          <p:nvPr>
            <p:ph type="sldImg" idx="2"/>
          </p:nvPr>
        </p:nvSpPr>
        <p:spPr>
          <a:ln>
            <a:headEnd/>
            <a:tailEnd/>
          </a:ln>
        </p:spPr>
      </p:sp>
      <p:sp>
        <p:nvSpPr>
          <p:cNvPr id="38914" name="Google Shape;135;g633b27b563_0_0:notes"/>
          <p:cNvSpPr txBox="1"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 eaLnBrk="1" hangingPunct="1">
              <a:buSzPts val="1100"/>
            </a:pPr>
            <a:endParaRPr lang="ru-RU" sz="1100" smtClean="0">
              <a:latin typeface="Arial" charset="0"/>
              <a:cs typeface="Arial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Google Shape;134;g633b27b563_0_0:notes"/>
          <p:cNvSpPr>
            <a:spLocks noGrp="1" noRot="1" noChangeAspect="1"/>
          </p:cNvSpPr>
          <p:nvPr>
            <p:ph type="sldImg" idx="2"/>
          </p:nvPr>
        </p:nvSpPr>
        <p:spPr>
          <a:ln>
            <a:headEnd/>
            <a:tailEnd/>
          </a:ln>
        </p:spPr>
      </p:sp>
      <p:sp>
        <p:nvSpPr>
          <p:cNvPr id="38914" name="Google Shape;135;g633b27b563_0_0:notes"/>
          <p:cNvSpPr txBox="1"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 eaLnBrk="1" hangingPunct="1">
              <a:buSzPts val="1100"/>
            </a:pPr>
            <a:endParaRPr lang="ru-RU" sz="1100" smtClean="0">
              <a:latin typeface="Arial" charset="0"/>
              <a:cs typeface="Arial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Google Shape;134;g633b27b563_0_0:notes"/>
          <p:cNvSpPr>
            <a:spLocks noGrp="1" noRot="1" noChangeAspect="1"/>
          </p:cNvSpPr>
          <p:nvPr>
            <p:ph type="sldImg" idx="2"/>
          </p:nvPr>
        </p:nvSpPr>
        <p:spPr>
          <a:ln>
            <a:headEnd/>
            <a:tailEnd/>
          </a:ln>
        </p:spPr>
      </p:sp>
      <p:sp>
        <p:nvSpPr>
          <p:cNvPr id="43010" name="Google Shape;135;g633b27b563_0_0:notes"/>
          <p:cNvSpPr txBox="1"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 eaLnBrk="1" hangingPunct="1">
              <a:buSzPts val="1100"/>
            </a:pPr>
            <a:endParaRPr lang="ru-RU" sz="1100" dirty="0" smtClean="0">
              <a:latin typeface="Arial" charset="0"/>
              <a:cs typeface="Arial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Google Shape;134;g633b27b563_0_0:notes"/>
          <p:cNvSpPr>
            <a:spLocks noGrp="1" noRot="1" noChangeAspect="1"/>
          </p:cNvSpPr>
          <p:nvPr>
            <p:ph type="sldImg" idx="2"/>
          </p:nvPr>
        </p:nvSpPr>
        <p:spPr>
          <a:ln>
            <a:headEnd/>
            <a:tailEnd/>
          </a:ln>
        </p:spPr>
      </p:sp>
      <p:sp>
        <p:nvSpPr>
          <p:cNvPr id="43010" name="Google Shape;135;g633b27b563_0_0:notes"/>
          <p:cNvSpPr txBox="1"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 eaLnBrk="1" hangingPunct="1">
              <a:buSzPts val="1100"/>
            </a:pPr>
            <a:endParaRPr lang="ru-RU" sz="1100" dirty="0" smtClean="0">
              <a:latin typeface="Arial" charset="0"/>
              <a:cs typeface="Arial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Google Shape;134;g633b27b563_0_0:notes"/>
          <p:cNvSpPr>
            <a:spLocks noGrp="1" noRot="1" noChangeAspect="1"/>
          </p:cNvSpPr>
          <p:nvPr>
            <p:ph type="sldImg" idx="2"/>
          </p:nvPr>
        </p:nvSpPr>
        <p:spPr>
          <a:ln>
            <a:headEnd/>
            <a:tailEnd/>
          </a:ln>
        </p:spPr>
      </p:sp>
      <p:sp>
        <p:nvSpPr>
          <p:cNvPr id="43010" name="Google Shape;135;g633b27b563_0_0:notes"/>
          <p:cNvSpPr txBox="1"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 eaLnBrk="1" hangingPunct="1">
              <a:buSzPts val="1100"/>
            </a:pPr>
            <a:endParaRPr lang="ru-RU" sz="1100" dirty="0" smtClean="0">
              <a:latin typeface="Arial" charset="0"/>
              <a:cs typeface="Arial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Google Shape;134;g633b27b563_0_0:notes"/>
          <p:cNvSpPr>
            <a:spLocks noGrp="1" noRot="1" noChangeAspect="1"/>
          </p:cNvSpPr>
          <p:nvPr>
            <p:ph type="sldImg" idx="2"/>
          </p:nvPr>
        </p:nvSpPr>
        <p:spPr>
          <a:ln>
            <a:headEnd/>
            <a:tailEnd/>
          </a:ln>
        </p:spPr>
      </p:sp>
      <p:sp>
        <p:nvSpPr>
          <p:cNvPr id="43010" name="Google Shape;135;g633b27b563_0_0:notes"/>
          <p:cNvSpPr txBox="1"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 eaLnBrk="1" hangingPunct="1">
              <a:buSzPts val="1100"/>
            </a:pPr>
            <a:endParaRPr lang="ru-RU" sz="1100" dirty="0" smtClean="0">
              <a:latin typeface="Arial" charset="0"/>
              <a:cs typeface="Arial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anchor="b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anchor="b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rPr lang="ru-RU"/>
              <a:t>Образец заголовка</a:t>
            </a:r>
            <a:endParaRPr/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oogle Shape;99;p26"/>
          <p:cNvPicPr preferRelativeResize="0">
            <a:picLocks noChangeAspect="1" noChangeArrowheads="1"/>
          </p:cNvPicPr>
          <p:nvPr/>
        </p:nvPicPr>
        <p:blipFill>
          <a:blip r:embed="rId2"/>
          <a:srcRect t="19518" b="68394"/>
          <a:stretch>
            <a:fillRect/>
          </a:stretch>
        </p:blipFill>
        <p:spPr bwMode="auto">
          <a:xfrm>
            <a:off x="0" y="0"/>
            <a:ext cx="9144000" cy="622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Google Shape;100;p26"/>
          <p:cNvPicPr preferRelativeResize="0"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283325" y="249238"/>
            <a:ext cx="2779713" cy="704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Google Shape;101;p26"/>
          <p:cNvSpPr txBox="1">
            <a:spLocks noChangeArrowheads="1"/>
          </p:cNvSpPr>
          <p:nvPr/>
        </p:nvSpPr>
        <p:spPr bwMode="auto">
          <a:xfrm>
            <a:off x="5902325" y="4684713"/>
            <a:ext cx="3127375" cy="506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5" tIns="91425" rIns="91425" bIns="91425" anchor="ctr"/>
          <a:lstStyle/>
          <a:p>
            <a:pPr algn="r">
              <a:buClr>
                <a:srgbClr val="000000"/>
              </a:buClr>
              <a:buSzPts val="800"/>
              <a:buFont typeface="Arial" charset="0"/>
              <a:buNone/>
              <a:defRPr/>
            </a:pPr>
            <a:r>
              <a:rPr lang="ru-RU" sz="700">
                <a:solidFill>
                  <a:srgbClr val="00B050"/>
                </a:solidFill>
                <a:latin typeface="PT Sans Caption"/>
                <a:sym typeface="PT Sans Caption"/>
              </a:rPr>
              <a:t>© Bilim Media Group 2011–2019</a:t>
            </a:r>
          </a:p>
          <a:p>
            <a:pPr algn="r">
              <a:buClr>
                <a:srgbClr val="000000"/>
              </a:buClr>
              <a:buSzPts val="800"/>
              <a:buFont typeface="Arial" charset="0"/>
              <a:buNone/>
              <a:defRPr/>
            </a:pPr>
            <a:r>
              <a:rPr lang="ru-RU" sz="700">
                <a:solidFill>
                  <a:srgbClr val="00B050"/>
                </a:solidFill>
                <a:latin typeface="PT Sans Caption"/>
                <a:sym typeface="PT Sans Caption"/>
              </a:rPr>
              <a:t> Барлық құқықтары қорғалған.</a:t>
            </a:r>
            <a:endParaRPr lang="ru-RU" sz="700" b="1">
              <a:solidFill>
                <a:srgbClr val="00B050"/>
              </a:solidFill>
              <a:latin typeface="PT Sans Caption"/>
              <a:sym typeface="PT Sans Caption"/>
            </a:endParaRPr>
          </a:p>
          <a:p>
            <a:pPr algn="r">
              <a:buClr>
                <a:srgbClr val="000000"/>
              </a:buClr>
              <a:buSzPts val="800"/>
              <a:buFont typeface="Arial" charset="0"/>
              <a:buNone/>
              <a:defRPr/>
            </a:pPr>
            <a:endParaRPr lang="ru-RU" sz="700">
              <a:solidFill>
                <a:srgbClr val="00B050"/>
              </a:solidFill>
              <a:latin typeface="PT Sans Caption"/>
              <a:sym typeface="PT Sans Caption"/>
            </a:endParaRPr>
          </a:p>
          <a:p>
            <a:pPr algn="r">
              <a:buClr>
                <a:srgbClr val="000000"/>
              </a:buClr>
              <a:buSzPts val="800"/>
              <a:buFont typeface="Arial" charset="0"/>
              <a:buNone/>
              <a:defRPr/>
            </a:pPr>
            <a:endParaRPr lang="ru-RU" sz="700">
              <a:solidFill>
                <a:srgbClr val="00B050"/>
              </a:solidFill>
              <a:latin typeface="PT Sans Caption"/>
              <a:sym typeface="PT Sans Caption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oogle Shape;103;p27"/>
          <p:cNvPicPr preferRelativeResize="0">
            <a:picLocks noChangeAspect="1" noChangeArrowheads="1"/>
          </p:cNvPicPr>
          <p:nvPr/>
        </p:nvPicPr>
        <p:blipFill>
          <a:blip r:embed="rId2"/>
          <a:srcRect t="43954" b="43956"/>
          <a:stretch>
            <a:fillRect/>
          </a:stretch>
        </p:blipFill>
        <p:spPr bwMode="auto">
          <a:xfrm>
            <a:off x="0" y="0"/>
            <a:ext cx="9144000" cy="622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Google Shape;104;p27"/>
          <p:cNvSpPr txBox="1">
            <a:spLocks noChangeArrowheads="1"/>
          </p:cNvSpPr>
          <p:nvPr/>
        </p:nvSpPr>
        <p:spPr bwMode="auto">
          <a:xfrm>
            <a:off x="5902325" y="4684713"/>
            <a:ext cx="3127375" cy="506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5" tIns="91425" rIns="91425" bIns="91425" anchor="ctr"/>
          <a:lstStyle/>
          <a:p>
            <a:pPr algn="r">
              <a:buClr>
                <a:srgbClr val="000000"/>
              </a:buClr>
              <a:buSzPts val="800"/>
              <a:buFont typeface="Arial" charset="0"/>
              <a:buNone/>
              <a:defRPr/>
            </a:pPr>
            <a:r>
              <a:rPr lang="ru-RU" sz="700">
                <a:solidFill>
                  <a:srgbClr val="00B050"/>
                </a:solidFill>
                <a:latin typeface="PT Sans Caption"/>
                <a:sym typeface="PT Sans Caption"/>
              </a:rPr>
              <a:t>© Bilim Media Group 2011–2019</a:t>
            </a:r>
          </a:p>
          <a:p>
            <a:pPr algn="r">
              <a:buClr>
                <a:srgbClr val="000000"/>
              </a:buClr>
              <a:buSzPts val="800"/>
              <a:buFont typeface="Arial" charset="0"/>
              <a:buNone/>
              <a:defRPr/>
            </a:pPr>
            <a:r>
              <a:rPr lang="ru-RU" sz="700">
                <a:solidFill>
                  <a:srgbClr val="00B050"/>
                </a:solidFill>
                <a:latin typeface="PT Sans Caption"/>
                <a:sym typeface="PT Sans Caption"/>
              </a:rPr>
              <a:t> Барлық құқықтары қорғалған.</a:t>
            </a:r>
            <a:endParaRPr lang="ru-RU" sz="700" b="1">
              <a:solidFill>
                <a:srgbClr val="00B050"/>
              </a:solidFill>
              <a:latin typeface="PT Sans Caption"/>
              <a:sym typeface="PT Sans Caption"/>
            </a:endParaRPr>
          </a:p>
          <a:p>
            <a:pPr algn="r">
              <a:buClr>
                <a:srgbClr val="000000"/>
              </a:buClr>
              <a:buSzPts val="800"/>
              <a:buFont typeface="Arial" charset="0"/>
              <a:buNone/>
              <a:defRPr/>
            </a:pPr>
            <a:endParaRPr lang="ru-RU" sz="700">
              <a:solidFill>
                <a:srgbClr val="00B050"/>
              </a:solidFill>
              <a:latin typeface="PT Sans Caption"/>
              <a:sym typeface="PT Sans Caption"/>
            </a:endParaRPr>
          </a:p>
          <a:p>
            <a:pPr algn="r">
              <a:buClr>
                <a:srgbClr val="000000"/>
              </a:buClr>
              <a:buSzPts val="800"/>
              <a:buFont typeface="Arial" charset="0"/>
              <a:buNone/>
              <a:defRPr/>
            </a:pPr>
            <a:endParaRPr lang="ru-RU" sz="700">
              <a:solidFill>
                <a:srgbClr val="00B050"/>
              </a:solidFill>
              <a:latin typeface="PT Sans Caption"/>
              <a:sym typeface="PT Sans Caption"/>
            </a:endParaRPr>
          </a:p>
        </p:txBody>
      </p:sp>
      <p:pic>
        <p:nvPicPr>
          <p:cNvPr id="4" name="Google Shape;105;p27"/>
          <p:cNvPicPr preferRelativeResize="0"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283325" y="249238"/>
            <a:ext cx="2779713" cy="704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oogle Shape;107;p28"/>
          <p:cNvPicPr preferRelativeResize="0">
            <a:picLocks noChangeAspect="1" noChangeArrowheads="1"/>
          </p:cNvPicPr>
          <p:nvPr/>
        </p:nvPicPr>
        <p:blipFill>
          <a:blip r:embed="rId2"/>
          <a:srcRect t="43954" b="43956"/>
          <a:stretch>
            <a:fillRect/>
          </a:stretch>
        </p:blipFill>
        <p:spPr bwMode="auto">
          <a:xfrm>
            <a:off x="0" y="0"/>
            <a:ext cx="9144000" cy="622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Google Shape;108;p28"/>
          <p:cNvPicPr preferRelativeResize="0"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283325" y="249238"/>
            <a:ext cx="2779713" cy="704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Google Shape;109;p28"/>
          <p:cNvSpPr txBox="1">
            <a:spLocks noChangeArrowheads="1"/>
          </p:cNvSpPr>
          <p:nvPr/>
        </p:nvSpPr>
        <p:spPr bwMode="auto">
          <a:xfrm>
            <a:off x="5902325" y="4684713"/>
            <a:ext cx="3127375" cy="506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5" tIns="91425" rIns="91425" bIns="91425" anchor="ctr"/>
          <a:lstStyle/>
          <a:p>
            <a:pPr algn="r">
              <a:buClr>
                <a:srgbClr val="000000"/>
              </a:buClr>
              <a:buSzPts val="800"/>
              <a:buFont typeface="Arial" charset="0"/>
              <a:buNone/>
              <a:defRPr/>
            </a:pPr>
            <a:r>
              <a:rPr lang="ru-RU" sz="700">
                <a:solidFill>
                  <a:srgbClr val="00B050"/>
                </a:solidFill>
                <a:latin typeface="PT Sans Caption"/>
                <a:sym typeface="PT Sans Caption"/>
              </a:rPr>
              <a:t>© Bilim Media Group 2011–2019</a:t>
            </a:r>
          </a:p>
          <a:p>
            <a:pPr algn="r">
              <a:buClr>
                <a:srgbClr val="000000"/>
              </a:buClr>
              <a:buSzPts val="800"/>
              <a:buFont typeface="Arial" charset="0"/>
              <a:buNone/>
              <a:defRPr/>
            </a:pPr>
            <a:r>
              <a:rPr lang="ru-RU" sz="700">
                <a:solidFill>
                  <a:srgbClr val="00B050"/>
                </a:solidFill>
                <a:latin typeface="PT Sans Caption"/>
                <a:sym typeface="PT Sans Caption"/>
              </a:rPr>
              <a:t> Барлық құқықтары қорғалған.</a:t>
            </a:r>
            <a:endParaRPr lang="ru-RU" sz="700" b="1">
              <a:solidFill>
                <a:srgbClr val="00B050"/>
              </a:solidFill>
              <a:latin typeface="PT Sans Caption"/>
              <a:sym typeface="PT Sans Caption"/>
            </a:endParaRPr>
          </a:p>
          <a:p>
            <a:pPr algn="r">
              <a:buClr>
                <a:srgbClr val="000000"/>
              </a:buClr>
              <a:buSzPts val="800"/>
              <a:buFont typeface="Arial" charset="0"/>
              <a:buNone/>
              <a:defRPr/>
            </a:pPr>
            <a:endParaRPr lang="ru-RU" sz="700">
              <a:solidFill>
                <a:srgbClr val="00B050"/>
              </a:solidFill>
              <a:latin typeface="PT Sans Caption"/>
              <a:sym typeface="PT Sans Caption"/>
            </a:endParaRPr>
          </a:p>
          <a:p>
            <a:pPr algn="r">
              <a:buClr>
                <a:srgbClr val="000000"/>
              </a:buClr>
              <a:buSzPts val="800"/>
              <a:buFont typeface="Arial" charset="0"/>
              <a:buNone/>
              <a:defRPr/>
            </a:pPr>
            <a:endParaRPr lang="ru-RU" sz="700">
              <a:solidFill>
                <a:srgbClr val="00B050"/>
              </a:solidFill>
              <a:latin typeface="PT Sans Caption"/>
              <a:sym typeface="PT Sans Caption"/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oogle Shape;112;p30"/>
          <p:cNvPicPr preferRelativeResize="0">
            <a:picLocks noChangeAspect="1" noChangeArrowheads="1"/>
          </p:cNvPicPr>
          <p:nvPr/>
        </p:nvPicPr>
        <p:blipFill>
          <a:blip r:embed="rId2"/>
          <a:srcRect t="43954" b="43956"/>
          <a:stretch>
            <a:fillRect/>
          </a:stretch>
        </p:blipFill>
        <p:spPr bwMode="auto">
          <a:xfrm>
            <a:off x="0" y="0"/>
            <a:ext cx="9144000" cy="622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Google Shape;113;p30"/>
          <p:cNvPicPr preferRelativeResize="0"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283325" y="249238"/>
            <a:ext cx="2779713" cy="704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Google Shape;114;p30"/>
          <p:cNvSpPr txBox="1">
            <a:spLocks noChangeArrowheads="1"/>
          </p:cNvSpPr>
          <p:nvPr/>
        </p:nvSpPr>
        <p:spPr bwMode="auto">
          <a:xfrm>
            <a:off x="5902325" y="4684713"/>
            <a:ext cx="3127375" cy="506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5" tIns="91425" rIns="91425" bIns="91425" anchor="ctr"/>
          <a:lstStyle/>
          <a:p>
            <a:pPr algn="r">
              <a:buClr>
                <a:srgbClr val="000000"/>
              </a:buClr>
              <a:buSzPts val="800"/>
              <a:buFont typeface="Arial" charset="0"/>
              <a:buNone/>
              <a:defRPr/>
            </a:pPr>
            <a:r>
              <a:rPr lang="ru-RU" sz="700">
                <a:solidFill>
                  <a:srgbClr val="00B050"/>
                </a:solidFill>
                <a:latin typeface="PT Sans Caption"/>
                <a:sym typeface="PT Sans Caption"/>
              </a:rPr>
              <a:t>© Bilim Media Group 2011–2019</a:t>
            </a:r>
          </a:p>
          <a:p>
            <a:pPr algn="r">
              <a:buClr>
                <a:srgbClr val="000000"/>
              </a:buClr>
              <a:buSzPts val="800"/>
              <a:buFont typeface="Arial" charset="0"/>
              <a:buNone/>
              <a:defRPr/>
            </a:pPr>
            <a:r>
              <a:rPr lang="ru-RU" sz="700">
                <a:solidFill>
                  <a:srgbClr val="00B050"/>
                </a:solidFill>
                <a:latin typeface="PT Sans Caption"/>
                <a:sym typeface="PT Sans Caption"/>
              </a:rPr>
              <a:t> Барлық құқықтары қорғалған.</a:t>
            </a:r>
            <a:endParaRPr lang="ru-RU" sz="700" b="1">
              <a:solidFill>
                <a:srgbClr val="00B050"/>
              </a:solidFill>
              <a:latin typeface="PT Sans Caption"/>
              <a:sym typeface="PT Sans Caption"/>
            </a:endParaRPr>
          </a:p>
          <a:p>
            <a:pPr algn="r">
              <a:buClr>
                <a:srgbClr val="000000"/>
              </a:buClr>
              <a:buSzPts val="800"/>
              <a:buFont typeface="Arial" charset="0"/>
              <a:buNone/>
              <a:defRPr/>
            </a:pPr>
            <a:endParaRPr lang="ru-RU" sz="700">
              <a:solidFill>
                <a:srgbClr val="00B050"/>
              </a:solidFill>
              <a:latin typeface="PT Sans Caption"/>
              <a:sym typeface="PT Sans Caption"/>
            </a:endParaRPr>
          </a:p>
          <a:p>
            <a:pPr algn="r">
              <a:buClr>
                <a:srgbClr val="000000"/>
              </a:buClr>
              <a:buSzPts val="800"/>
              <a:buFont typeface="Arial" charset="0"/>
              <a:buNone/>
              <a:defRPr/>
            </a:pPr>
            <a:endParaRPr lang="ru-RU" sz="700">
              <a:solidFill>
                <a:srgbClr val="00B050"/>
              </a:solidFill>
              <a:latin typeface="PT Sans Caption"/>
              <a:sym typeface="PT Sans Caption"/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"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oogle Shape;116;p31"/>
          <p:cNvPicPr preferRelativeResize="0">
            <a:picLocks noChangeAspect="1" noChangeArrowheads="1"/>
          </p:cNvPicPr>
          <p:nvPr/>
        </p:nvPicPr>
        <p:blipFill>
          <a:blip r:embed="rId2"/>
          <a:srcRect t="43954" b="43956"/>
          <a:stretch>
            <a:fillRect/>
          </a:stretch>
        </p:blipFill>
        <p:spPr bwMode="auto">
          <a:xfrm>
            <a:off x="0" y="0"/>
            <a:ext cx="9144000" cy="622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Google Shape;117;p31"/>
          <p:cNvPicPr preferRelativeResize="0"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283325" y="249238"/>
            <a:ext cx="2779713" cy="704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Google Shape;118;p31"/>
          <p:cNvSpPr txBox="1">
            <a:spLocks noChangeArrowheads="1"/>
          </p:cNvSpPr>
          <p:nvPr/>
        </p:nvSpPr>
        <p:spPr bwMode="auto">
          <a:xfrm>
            <a:off x="5902325" y="4684713"/>
            <a:ext cx="3127375" cy="506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5" tIns="91425" rIns="91425" bIns="91425" anchor="ctr"/>
          <a:lstStyle/>
          <a:p>
            <a:pPr algn="r">
              <a:buClr>
                <a:srgbClr val="000000"/>
              </a:buClr>
              <a:buSzPts val="800"/>
              <a:buFont typeface="Arial" charset="0"/>
              <a:buNone/>
              <a:defRPr/>
            </a:pPr>
            <a:r>
              <a:rPr lang="ru-RU" sz="700">
                <a:solidFill>
                  <a:srgbClr val="00B050"/>
                </a:solidFill>
                <a:latin typeface="PT Sans Caption"/>
                <a:sym typeface="PT Sans Caption"/>
              </a:rPr>
              <a:t>© Bilim Media Group 2011–2019</a:t>
            </a:r>
          </a:p>
          <a:p>
            <a:pPr algn="r">
              <a:buClr>
                <a:srgbClr val="000000"/>
              </a:buClr>
              <a:buSzPts val="800"/>
              <a:buFont typeface="Arial" charset="0"/>
              <a:buNone/>
              <a:defRPr/>
            </a:pPr>
            <a:r>
              <a:rPr lang="ru-RU" sz="700">
                <a:solidFill>
                  <a:srgbClr val="00B050"/>
                </a:solidFill>
                <a:latin typeface="PT Sans Caption"/>
                <a:sym typeface="PT Sans Caption"/>
              </a:rPr>
              <a:t> Барлық құқықтары қорғалған.</a:t>
            </a:r>
            <a:endParaRPr lang="ru-RU" sz="700" b="1">
              <a:solidFill>
                <a:srgbClr val="00B050"/>
              </a:solidFill>
              <a:latin typeface="PT Sans Caption"/>
              <a:sym typeface="PT Sans Caption"/>
            </a:endParaRPr>
          </a:p>
          <a:p>
            <a:pPr algn="r">
              <a:buClr>
                <a:srgbClr val="000000"/>
              </a:buClr>
              <a:buSzPts val="800"/>
              <a:buFont typeface="Arial" charset="0"/>
              <a:buNone/>
              <a:defRPr/>
            </a:pPr>
            <a:endParaRPr lang="ru-RU" sz="700">
              <a:solidFill>
                <a:srgbClr val="00B050"/>
              </a:solidFill>
              <a:latin typeface="PT Sans Caption"/>
              <a:sym typeface="PT Sans Caption"/>
            </a:endParaRPr>
          </a:p>
          <a:p>
            <a:pPr algn="r">
              <a:buClr>
                <a:srgbClr val="000000"/>
              </a:buClr>
              <a:buSzPts val="800"/>
              <a:buFont typeface="Arial" charset="0"/>
              <a:buNone/>
              <a:defRPr/>
            </a:pPr>
            <a:endParaRPr lang="ru-RU" sz="700">
              <a:solidFill>
                <a:srgbClr val="00B050"/>
              </a:solidFill>
              <a:latin typeface="PT Sans Caption"/>
              <a:sym typeface="PT Sans Caption"/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 1">
  <p:cSld name="TITLE_1"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33"/>
          <p:cNvSpPr txBox="1">
            <a:spLocks noGrp="1"/>
          </p:cNvSpPr>
          <p:nvPr>
            <p:ph type="ctrTitle"/>
          </p:nvPr>
        </p:nvSpPr>
        <p:spPr>
          <a:xfrm>
            <a:off x="685800" y="1583341"/>
            <a:ext cx="7772400" cy="1159800"/>
          </a:xfrm>
          <a:prstGeom prst="rect">
            <a:avLst/>
          </a:prstGeom>
          <a:noFill/>
          <a:ln>
            <a:noFill/>
          </a:ln>
        </p:spPr>
        <p:txBody>
          <a:bodyPr spcFirstLastPara="1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4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4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4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4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4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4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4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4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4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22" name="Google Shape;122;p33"/>
          <p:cNvSpPr txBox="1">
            <a:spLocks noGrp="1"/>
          </p:cNvSpPr>
          <p:nvPr>
            <p:ph type="subTitle" idx="1"/>
          </p:nvPr>
        </p:nvSpPr>
        <p:spPr>
          <a:xfrm>
            <a:off x="685800" y="2840051"/>
            <a:ext cx="7772400" cy="784800"/>
          </a:xfrm>
          <a:prstGeom prst="rect">
            <a:avLst/>
          </a:prstGeom>
          <a:noFill/>
          <a:ln>
            <a:noFill/>
          </a:ln>
        </p:spPr>
        <p:txBody>
          <a:bodyPr spcFirstLastPara="1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None/>
              <a:defRPr sz="3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None/>
              <a:defRPr sz="3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None/>
              <a:defRPr sz="3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None/>
              <a:defRPr sz="3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None/>
              <a:defRPr sz="3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None/>
              <a:defRPr sz="3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None/>
              <a:defRPr sz="3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None/>
              <a:defRPr sz="3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None/>
              <a:defRPr sz="3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anchor="ctr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anchor="b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anchor="ctr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Google Shape;36;p9"/>
          <p:cNvSpPr>
            <a:spLocks noChangeArrowheads="1"/>
          </p:cNvSpPr>
          <p:nvPr/>
        </p:nvSpPr>
        <p:spPr bwMode="auto">
          <a:xfrm>
            <a:off x="4572000" y="0"/>
            <a:ext cx="4572000" cy="5143500"/>
          </a:xfrm>
          <a:prstGeom prst="rect">
            <a:avLst/>
          </a:prstGeom>
          <a:solidFill>
            <a:schemeClr val="tx2"/>
          </a:solidFill>
          <a:ln w="9525">
            <a:noFill/>
            <a:miter lim="800000"/>
            <a:headEnd/>
            <a:tailEnd/>
          </a:ln>
        </p:spPr>
        <p:txBody>
          <a:bodyPr lIns="91425" tIns="91425" rIns="91425" bIns="91425" anchor="ctr"/>
          <a:lstStyle/>
          <a:p>
            <a:pPr>
              <a:buClr>
                <a:srgbClr val="000000"/>
              </a:buClr>
              <a:buFont typeface="Arial" charset="0"/>
              <a:buNone/>
              <a:defRPr/>
            </a:pPr>
            <a:endParaRPr lang="ru-RU"/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anchor="b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anchor="ctr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6" name="Google Shape;40;p9"/>
          <p:cNvSpPr txBox="1">
            <a:spLocks noGrp="1"/>
          </p:cNvSpPr>
          <p:nvPr>
            <p:ph type="sldNum" idx="10"/>
          </p:nvPr>
        </p:nvSpPr>
        <p:spPr bwMode="auto">
          <a:xfrm>
            <a:off x="8472488" y="4662488"/>
            <a:ext cx="549275" cy="3937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25" tIns="91425" rIns="91425" bIns="91425" numCol="1" anchor="ctr" anchorCtr="0" compatLnSpc="1">
            <a:prstTxWarp prst="textNoShape">
              <a:avLst/>
            </a:prstTxWarp>
          </a:bodyPr>
          <a:lstStyle>
            <a:lvl1pPr algn="r">
              <a:buClr>
                <a:srgbClr val="000000"/>
              </a:buClr>
              <a:buFont typeface="Arial" charset="0"/>
              <a:buNone/>
              <a:defRPr sz="1000">
                <a:solidFill>
                  <a:srgbClr val="595959"/>
                </a:solidFill>
              </a:defRPr>
            </a:lvl1pPr>
          </a:lstStyle>
          <a:p>
            <a:pPr>
              <a:defRPr/>
            </a:pPr>
            <a:fld id="{20DEA05B-AA16-40A6-8373-770C38836D0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anchor="ctr">
            <a:no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13.xml"/><Relationship Id="rId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1.xml"/><Relationship Id="rId6" Type="http://schemas.openxmlformats.org/officeDocument/2006/relationships/slideLayout" Target="../slideLayouts/slideLayout16.xml"/><Relationship Id="rId5" Type="http://schemas.openxmlformats.org/officeDocument/2006/relationships/slideLayout" Target="../slideLayouts/slideLayout15.xml"/><Relationship Id="rId4" Type="http://schemas.openxmlformats.org/officeDocument/2006/relationships/slideLayout" Target="../slideLayouts/slideLayout14.xml"/><Relationship Id="rId9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Google Shape;6;p1"/>
          <p:cNvSpPr txBox="1">
            <a:spLocks noGrp="1"/>
          </p:cNvSpPr>
          <p:nvPr>
            <p:ph type="title"/>
          </p:nvPr>
        </p:nvSpPr>
        <p:spPr bwMode="auto">
          <a:xfrm>
            <a:off x="311150" y="444500"/>
            <a:ext cx="8521700" cy="573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25" tIns="91425" rIns="91425" bIns="91425" numCol="1" anchor="t" anchorCtr="0" compatLnSpc="1">
            <a:prstTxWarp prst="textNoShape">
              <a:avLst/>
            </a:prstTxWarp>
          </a:bodyPr>
          <a:lstStyle/>
          <a:p>
            <a:pPr lvl="0"/>
            <a:endParaRPr lang="ru-RU" smtClean="0">
              <a:sym typeface="Arial" charset="0"/>
            </a:endParaRPr>
          </a:p>
        </p:txBody>
      </p:sp>
      <p:sp>
        <p:nvSpPr>
          <p:cNvPr id="1027" name="Google Shape;7;p1"/>
          <p:cNvSpPr txBox="1">
            <a:spLocks noGrp="1"/>
          </p:cNvSpPr>
          <p:nvPr>
            <p:ph type="body" idx="1"/>
          </p:nvPr>
        </p:nvSpPr>
        <p:spPr bwMode="auto">
          <a:xfrm>
            <a:off x="311150" y="1152525"/>
            <a:ext cx="8521700" cy="3416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25" tIns="91425" rIns="91425" bIns="91425" numCol="1" anchor="t" anchorCtr="0" compatLnSpc="1">
            <a:prstTxWarp prst="textNoShape">
              <a:avLst/>
            </a:prstTxWarp>
          </a:bodyPr>
          <a:lstStyle/>
          <a:p>
            <a:pPr lvl="0"/>
            <a:endParaRPr lang="ru-RU" smtClean="0">
              <a:sym typeface="Arial" charset="0"/>
            </a:endParaRPr>
          </a:p>
        </p:txBody>
      </p:sp>
      <p:sp>
        <p:nvSpPr>
          <p:cNvPr id="1028" name="Google Shape;8;p1"/>
          <p:cNvSpPr txBox="1">
            <a:spLocks noGrp="1"/>
          </p:cNvSpPr>
          <p:nvPr/>
        </p:nvSpPr>
        <p:spPr bwMode="auto">
          <a:xfrm>
            <a:off x="8472488" y="4662488"/>
            <a:ext cx="549275" cy="393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5" tIns="91425" rIns="91425" bIns="91425" anchor="ctr"/>
          <a:lstStyle/>
          <a:p>
            <a:pPr algn="r">
              <a:buClr>
                <a:srgbClr val="000000"/>
              </a:buClr>
              <a:buFont typeface="Arial" charset="0"/>
              <a:buNone/>
              <a:defRPr/>
            </a:pPr>
            <a:fld id="{6F3D4950-F5AC-4739-9C26-71036C2DE76C}" type="slidenum">
              <a:rPr lang="ru-RU" sz="1000">
                <a:solidFill>
                  <a:srgbClr val="595959"/>
                </a:solidFill>
              </a:rPr>
              <a:pPr algn="r">
                <a:buClr>
                  <a:srgbClr val="000000"/>
                </a:buClr>
                <a:buFont typeface="Arial" charset="0"/>
                <a:buNone/>
                <a:defRPr/>
              </a:pPr>
              <a:t>‹#›</a:t>
            </a:fld>
            <a:endParaRPr lang="ru-RU" sz="1000">
              <a:solidFill>
                <a:srgbClr val="595959"/>
              </a:solidFill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95" r:id="rId1"/>
    <p:sldLayoutId id="2147483694" r:id="rId2"/>
    <p:sldLayoutId id="2147483693" r:id="rId3"/>
    <p:sldLayoutId id="2147483692" r:id="rId4"/>
    <p:sldLayoutId id="2147483691" r:id="rId5"/>
    <p:sldLayoutId id="2147483690" r:id="rId6"/>
    <p:sldLayoutId id="2147483689" r:id="rId7"/>
    <p:sldLayoutId id="2147483699" r:id="rId8"/>
    <p:sldLayoutId id="2147483688" r:id="rId9"/>
    <p:sldLayoutId id="2147483687" r:id="rId10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algn="l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Font typeface="Arial" charset="0"/>
        <a:defRPr sz="1400">
          <a:solidFill>
            <a:srgbClr val="000000"/>
          </a:solidFill>
          <a:latin typeface="Arial"/>
          <a:ea typeface="Arial"/>
          <a:cs typeface="Arial"/>
          <a:sym typeface="Arial" charset="0"/>
        </a:defRPr>
      </a:lvl1pPr>
      <a:lvl2pPr lvl="1" algn="l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Font typeface="Arial" charset="0"/>
        <a:defRPr sz="1400">
          <a:solidFill>
            <a:srgbClr val="000000"/>
          </a:solidFill>
          <a:latin typeface="Arial"/>
          <a:ea typeface="Arial"/>
          <a:cs typeface="Arial"/>
          <a:sym typeface="Arial" charset="0"/>
        </a:defRPr>
      </a:lvl2pPr>
      <a:lvl3pPr lvl="2" algn="l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Font typeface="Arial" charset="0"/>
        <a:defRPr sz="1400">
          <a:solidFill>
            <a:srgbClr val="000000"/>
          </a:solidFill>
          <a:latin typeface="Arial"/>
          <a:ea typeface="Arial"/>
          <a:cs typeface="Arial"/>
          <a:sym typeface="Arial" charset="0"/>
        </a:defRPr>
      </a:lvl3pPr>
      <a:lvl4pPr lvl="3" algn="l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Font typeface="Arial" charset="0"/>
        <a:defRPr sz="1400">
          <a:solidFill>
            <a:srgbClr val="000000"/>
          </a:solidFill>
          <a:latin typeface="Arial"/>
          <a:ea typeface="Arial"/>
          <a:cs typeface="Arial"/>
          <a:sym typeface="Arial" charset="0"/>
        </a:defRPr>
      </a:lvl4pPr>
      <a:lvl5pPr lvl="4" algn="l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Font typeface="Arial" charset="0"/>
        <a:defRPr sz="1400">
          <a:solidFill>
            <a:srgbClr val="000000"/>
          </a:solidFill>
          <a:latin typeface="Arial"/>
          <a:ea typeface="Arial"/>
          <a:cs typeface="Arial"/>
          <a:sym typeface="Arial" charset="0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L="342900" indent="-342900" algn="l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Font typeface="Arial" charset="0"/>
        <a:defRPr sz="1400">
          <a:solidFill>
            <a:srgbClr val="000000"/>
          </a:solidFill>
          <a:latin typeface="Arial"/>
          <a:ea typeface="Arial"/>
          <a:cs typeface="Arial"/>
          <a:sym typeface="Arial" charset="0"/>
        </a:defRPr>
      </a:lvl1pPr>
      <a:lvl2pPr marL="742950" lvl="1" indent="-285750" algn="l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Font typeface="Arial" charset="0"/>
        <a:defRPr sz="1400">
          <a:solidFill>
            <a:srgbClr val="000000"/>
          </a:solidFill>
          <a:latin typeface="Arial"/>
          <a:ea typeface="Arial"/>
          <a:cs typeface="Arial"/>
          <a:sym typeface="Arial" charset="0"/>
        </a:defRPr>
      </a:lvl2pPr>
      <a:lvl3pPr marL="1143000" lvl="2" indent="-228600" algn="l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Font typeface="Arial" charset="0"/>
        <a:defRPr sz="1400">
          <a:solidFill>
            <a:srgbClr val="000000"/>
          </a:solidFill>
          <a:latin typeface="Arial"/>
          <a:ea typeface="Arial"/>
          <a:cs typeface="Arial"/>
          <a:sym typeface="Arial" charset="0"/>
        </a:defRPr>
      </a:lvl3pPr>
      <a:lvl4pPr marL="1600200" lvl="3" indent="-228600" algn="l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Font typeface="Arial" charset="0"/>
        <a:defRPr sz="1400">
          <a:solidFill>
            <a:srgbClr val="000000"/>
          </a:solidFill>
          <a:latin typeface="Arial"/>
          <a:ea typeface="Arial"/>
          <a:cs typeface="Arial"/>
          <a:sym typeface="Arial" charset="0"/>
        </a:defRPr>
      </a:lvl4pPr>
      <a:lvl5pPr marL="2057400" lvl="4" indent="-228600" algn="l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Font typeface="Arial" charset="0"/>
        <a:defRPr sz="1400">
          <a:solidFill>
            <a:srgbClr val="000000"/>
          </a:solidFill>
          <a:latin typeface="Arial"/>
          <a:ea typeface="Arial"/>
          <a:cs typeface="Arial"/>
          <a:sym typeface="Arial" charset="0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Google Shape;96;p25"/>
          <p:cNvSpPr txBox="1">
            <a:spLocks noGrp="1"/>
          </p:cNvSpPr>
          <p:nvPr>
            <p:ph type="title"/>
          </p:nvPr>
        </p:nvSpPr>
        <p:spPr bwMode="auto">
          <a:xfrm>
            <a:off x="457200" y="206375"/>
            <a:ext cx="8229600" cy="85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25" tIns="91425" rIns="91425" bIns="91425" numCol="1" anchor="b" anchorCtr="0" compatLnSpc="1">
            <a:prstTxWarp prst="textNoShape">
              <a:avLst/>
            </a:prstTxWarp>
          </a:bodyPr>
          <a:lstStyle/>
          <a:p>
            <a:pPr lvl="0"/>
            <a:endParaRPr lang="ru-RU" smtClean="0">
              <a:sym typeface="Arial" charset="0"/>
            </a:endParaRPr>
          </a:p>
        </p:txBody>
      </p:sp>
      <p:sp>
        <p:nvSpPr>
          <p:cNvPr id="12291" name="Google Shape;97;p25"/>
          <p:cNvSpPr txBox="1">
            <a:spLocks noGrp="1"/>
          </p:cNvSpPr>
          <p:nvPr>
            <p:ph type="body" idx="1"/>
          </p:nvPr>
        </p:nvSpPr>
        <p:spPr bwMode="auto">
          <a:xfrm>
            <a:off x="457200" y="1200150"/>
            <a:ext cx="8229600" cy="3725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25" tIns="91425" rIns="91425" bIns="91425" numCol="1" anchor="t" anchorCtr="0" compatLnSpc="1">
            <a:prstTxWarp prst="textNoShape">
              <a:avLst/>
            </a:prstTxWarp>
          </a:bodyPr>
          <a:lstStyle/>
          <a:p>
            <a:pPr lvl="0"/>
            <a:endParaRPr lang="ru-RU" smtClean="0">
              <a:sym typeface="Arial" charset="0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700" r:id="rId1"/>
    <p:sldLayoutId id="2147483701" r:id="rId2"/>
    <p:sldLayoutId id="2147483702" r:id="rId3"/>
    <p:sldLayoutId id="2147483698" r:id="rId4"/>
    <p:sldLayoutId id="2147483703" r:id="rId5"/>
    <p:sldLayoutId id="2147483704" r:id="rId6"/>
    <p:sldLayoutId id="2147483697" r:id="rId7"/>
    <p:sldLayoutId id="2147483696" r:id="rId8"/>
  </p:sldLayoutIdLst>
  <p:transition>
    <p:fade/>
  </p:transition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algn="l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Font typeface="Arial" charset="0"/>
        <a:defRPr sz="1400">
          <a:solidFill>
            <a:srgbClr val="000000"/>
          </a:solidFill>
          <a:latin typeface="Arial"/>
          <a:ea typeface="Arial"/>
          <a:cs typeface="Arial"/>
          <a:sym typeface="Arial" charset="0"/>
        </a:defRPr>
      </a:lvl1pPr>
      <a:lvl2pPr lvl="1" algn="l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Font typeface="Arial" charset="0"/>
        <a:defRPr sz="1400">
          <a:solidFill>
            <a:srgbClr val="000000"/>
          </a:solidFill>
          <a:latin typeface="Arial"/>
          <a:ea typeface="Arial"/>
          <a:cs typeface="Arial"/>
          <a:sym typeface="Arial" charset="0"/>
        </a:defRPr>
      </a:lvl2pPr>
      <a:lvl3pPr lvl="2" algn="l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Font typeface="Arial" charset="0"/>
        <a:defRPr sz="1400">
          <a:solidFill>
            <a:srgbClr val="000000"/>
          </a:solidFill>
          <a:latin typeface="Arial"/>
          <a:ea typeface="Arial"/>
          <a:cs typeface="Arial"/>
          <a:sym typeface="Arial" charset="0"/>
        </a:defRPr>
      </a:lvl3pPr>
      <a:lvl4pPr lvl="3" algn="l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Font typeface="Arial" charset="0"/>
        <a:defRPr sz="1400">
          <a:solidFill>
            <a:srgbClr val="000000"/>
          </a:solidFill>
          <a:latin typeface="Arial"/>
          <a:ea typeface="Arial"/>
          <a:cs typeface="Arial"/>
          <a:sym typeface="Arial" charset="0"/>
        </a:defRPr>
      </a:lvl4pPr>
      <a:lvl5pPr lvl="4" algn="l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Font typeface="Arial" charset="0"/>
        <a:defRPr sz="1400">
          <a:solidFill>
            <a:srgbClr val="000000"/>
          </a:solidFill>
          <a:latin typeface="Arial"/>
          <a:ea typeface="Arial"/>
          <a:cs typeface="Arial"/>
          <a:sym typeface="Arial" charset="0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L="342900" indent="-342900" algn="l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Font typeface="Arial" charset="0"/>
        <a:defRPr sz="1400">
          <a:solidFill>
            <a:srgbClr val="000000"/>
          </a:solidFill>
          <a:latin typeface="Arial"/>
          <a:ea typeface="Arial"/>
          <a:cs typeface="Arial"/>
          <a:sym typeface="Arial" charset="0"/>
        </a:defRPr>
      </a:lvl1pPr>
      <a:lvl2pPr marL="742950" lvl="1" indent="-285750" algn="l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Font typeface="Arial" charset="0"/>
        <a:defRPr sz="1400">
          <a:solidFill>
            <a:srgbClr val="000000"/>
          </a:solidFill>
          <a:latin typeface="Arial"/>
          <a:ea typeface="Arial"/>
          <a:cs typeface="Arial"/>
          <a:sym typeface="Arial" charset="0"/>
        </a:defRPr>
      </a:lvl2pPr>
      <a:lvl3pPr marL="1143000" lvl="2" indent="-228600" algn="l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Font typeface="Arial" charset="0"/>
        <a:defRPr sz="1400">
          <a:solidFill>
            <a:srgbClr val="000000"/>
          </a:solidFill>
          <a:latin typeface="Arial"/>
          <a:ea typeface="Arial"/>
          <a:cs typeface="Arial"/>
          <a:sym typeface="Arial" charset="0"/>
        </a:defRPr>
      </a:lvl3pPr>
      <a:lvl4pPr marL="1600200" lvl="3" indent="-228600" algn="l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Font typeface="Arial" charset="0"/>
        <a:defRPr sz="1400">
          <a:solidFill>
            <a:srgbClr val="000000"/>
          </a:solidFill>
          <a:latin typeface="Arial"/>
          <a:ea typeface="Arial"/>
          <a:cs typeface="Arial"/>
          <a:sym typeface="Arial" charset="0"/>
        </a:defRPr>
      </a:lvl4pPr>
      <a:lvl5pPr marL="2057400" lvl="4" indent="-228600" algn="l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Font typeface="Arial" charset="0"/>
        <a:defRPr sz="1400">
          <a:solidFill>
            <a:srgbClr val="000000"/>
          </a:solidFill>
          <a:latin typeface="Arial"/>
          <a:ea typeface="Arial"/>
          <a:cs typeface="Arial"/>
          <a:sym typeface="Arial" charset="0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4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1" name="Google Shape;129;p34"/>
          <p:cNvSpPr txBox="1">
            <a:spLocks noChangeArrowheads="1"/>
          </p:cNvSpPr>
          <p:nvPr/>
        </p:nvSpPr>
        <p:spPr bwMode="auto">
          <a:xfrm>
            <a:off x="5567363" y="4602163"/>
            <a:ext cx="3262312" cy="209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5" tIns="91425" rIns="91425" bIns="91425" anchor="ctr"/>
          <a:lstStyle/>
          <a:p>
            <a:pPr algn="r">
              <a:buClr>
                <a:srgbClr val="000000"/>
              </a:buClr>
              <a:buSzPts val="800"/>
              <a:buFont typeface="Arial" charset="0"/>
              <a:buNone/>
            </a:pPr>
            <a:endParaRPr lang="ru-RU" sz="800">
              <a:solidFill>
                <a:srgbClr val="134F5C"/>
              </a:solidFill>
              <a:latin typeface="PT Sans Caption"/>
              <a:sym typeface="PT Sans Caption"/>
            </a:endParaRPr>
          </a:p>
        </p:txBody>
      </p:sp>
      <p:sp>
        <p:nvSpPr>
          <p:cNvPr id="130" name="Google Shape;130;p34"/>
          <p:cNvSpPr txBox="1"/>
          <p:nvPr/>
        </p:nvSpPr>
        <p:spPr>
          <a:xfrm>
            <a:off x="4627563" y="690563"/>
            <a:ext cx="4459287" cy="3219450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49800"/>
              </a:srgbClr>
            </a:outerShdw>
          </a:effectLst>
        </p:spPr>
        <p:txBody>
          <a:bodyPr spcFirstLastPara="1" lIns="91425" tIns="91425" rIns="91425" bIns="91425"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  <a:defRPr/>
            </a:pPr>
            <a:endParaRPr sz="3200" b="1" kern="0">
              <a:solidFill>
                <a:srgbClr val="FFFFFF"/>
              </a:solidFill>
              <a:latin typeface="PT Sans Caption"/>
              <a:ea typeface="PT Sans Caption"/>
              <a:cs typeface="PT Sans Caption"/>
              <a:sym typeface="PT Sans Caption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581892" y="1270660"/>
            <a:ext cx="7956466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kk-KZ" sz="3200" dirty="0" smtClean="0">
                <a:latin typeface="Times New Roman" pitchFamily="18" charset="0"/>
                <a:cs typeface="Times New Roman" pitchFamily="18" charset="0"/>
              </a:rPr>
              <a:t>Дүниежүзі халқының нәсілдік құрамы</a:t>
            </a:r>
          </a:p>
          <a:p>
            <a:pPr algn="ctr"/>
            <a:r>
              <a:rPr lang="kk-KZ" sz="3200" dirty="0" smtClean="0">
                <a:latin typeface="Times New Roman" pitchFamily="18" charset="0"/>
                <a:cs typeface="Times New Roman" pitchFamily="18" charset="0"/>
              </a:rPr>
              <a:t>Нәсілдік белгілердің қалыптасуы</a:t>
            </a:r>
          </a:p>
          <a:p>
            <a:pPr algn="ctr"/>
            <a:r>
              <a:rPr lang="kk-KZ" sz="3200" dirty="0" smtClean="0">
                <a:latin typeface="Times New Roman" pitchFamily="18" charset="0"/>
                <a:cs typeface="Times New Roman" pitchFamily="18" charset="0"/>
              </a:rPr>
              <a:t>Нәсілдер теңдігі</a:t>
            </a:r>
          </a:p>
          <a:p>
            <a:pPr algn="ctr">
              <a:buFont typeface="Arial" pitchFamily="34" charset="0"/>
              <a:buChar char="•"/>
            </a:pPr>
            <a:endParaRPr lang="kk-KZ" sz="32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5 </a:t>
            </a:r>
            <a:r>
              <a:rPr lang="kk-KZ" sz="3200" dirty="0" smtClean="0">
                <a:latin typeface="Times New Roman" pitchFamily="18" charset="0"/>
                <a:cs typeface="Times New Roman" pitchFamily="18" charset="0"/>
              </a:rPr>
              <a:t>сынып</a:t>
            </a:r>
          </a:p>
          <a:p>
            <a:pPr algn="ctr"/>
            <a:r>
              <a:rPr lang="kk-KZ" sz="3200" dirty="0" smtClean="0">
                <a:latin typeface="Times New Roman" pitchFamily="18" charset="0"/>
                <a:cs typeface="Times New Roman" pitchFamily="18" charset="0"/>
              </a:rPr>
              <a:t>Жаратылыстану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35"/>
          <p:cNvSpPr txBox="1"/>
          <p:nvPr/>
        </p:nvSpPr>
        <p:spPr>
          <a:xfrm>
            <a:off x="768350" y="0"/>
            <a:ext cx="5881688" cy="622300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lIns="91425" tIns="91425" rIns="91425" bIns="91425" anchor="ctr"/>
          <a:lstStyle/>
          <a:p>
            <a:pPr marL="457200"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/>
            </a:pPr>
            <a:endParaRPr sz="1800" b="1" kern="0">
              <a:solidFill>
                <a:srgbClr val="FFFFFF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41987" name="Google Shape;140;p35"/>
          <p:cNvSpPr txBox="1">
            <a:spLocks noChangeArrowheads="1"/>
          </p:cNvSpPr>
          <p:nvPr/>
        </p:nvSpPr>
        <p:spPr bwMode="auto">
          <a:xfrm>
            <a:off x="598488" y="793750"/>
            <a:ext cx="8235950" cy="3881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5" tIns="91425" rIns="91425" bIns="91425"/>
          <a:lstStyle/>
          <a:p>
            <a:pPr eaLnBrk="0" hangingPunct="0">
              <a:buFont typeface="Arial" charset="0"/>
              <a:buNone/>
              <a:tabLst>
                <a:tab pos="457200" algn="l"/>
              </a:tabLst>
            </a:pPr>
            <a:endParaRPr lang="kk-KZ" sz="1800">
              <a:solidFill>
                <a:schemeClr val="tx1"/>
              </a:solidFill>
              <a:latin typeface="Open Sans"/>
            </a:endParaRPr>
          </a:p>
          <a:p>
            <a:pPr eaLnBrk="0" hangingPunct="0">
              <a:buFont typeface="Wingdings" pitchFamily="2" charset="2"/>
              <a:buChar char="Ø"/>
              <a:tabLst>
                <a:tab pos="457200" algn="l"/>
              </a:tabLst>
            </a:pPr>
            <a:endParaRPr lang="kk-KZ" sz="1800">
              <a:solidFill>
                <a:schemeClr val="tx1"/>
              </a:solidFill>
              <a:latin typeface="Open Sans"/>
            </a:endParaRPr>
          </a:p>
          <a:p>
            <a:pPr eaLnBrk="0" hangingPunct="0">
              <a:buFont typeface="Wingdings" pitchFamily="2" charset="2"/>
              <a:buChar char="Ø"/>
              <a:tabLst>
                <a:tab pos="457200" algn="l"/>
              </a:tabLst>
            </a:pPr>
            <a:endParaRPr lang="kk-KZ" sz="1800">
              <a:solidFill>
                <a:schemeClr val="tx1"/>
              </a:solidFill>
              <a:latin typeface="Open Sans"/>
            </a:endParaRPr>
          </a:p>
          <a:p>
            <a:pPr eaLnBrk="0" hangingPunct="0">
              <a:buFont typeface="Wingdings" pitchFamily="2" charset="2"/>
              <a:buChar char="Ø"/>
              <a:tabLst>
                <a:tab pos="457200" algn="l"/>
              </a:tabLst>
            </a:pPr>
            <a:endParaRPr lang="ru-RU" sz="1800">
              <a:solidFill>
                <a:schemeClr val="tx1"/>
              </a:solidFill>
              <a:latin typeface="Open Sans"/>
            </a:endParaRPr>
          </a:p>
          <a:p>
            <a:pPr eaLnBrk="0" hangingPunct="0">
              <a:lnSpc>
                <a:spcPct val="150000"/>
              </a:lnSpc>
              <a:buFont typeface="Arial" charset="0"/>
              <a:buNone/>
              <a:tabLst>
                <a:tab pos="457200" algn="l"/>
              </a:tabLst>
            </a:pPr>
            <a:endParaRPr lang="ru-RU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1988" name="Прямоугольник 6"/>
          <p:cNvSpPr>
            <a:spLocks noChangeArrowheads="1"/>
          </p:cNvSpPr>
          <p:nvPr/>
        </p:nvSpPr>
        <p:spPr bwMode="auto">
          <a:xfrm>
            <a:off x="831850" y="0"/>
            <a:ext cx="73025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Clr>
                <a:srgbClr val="000000"/>
              </a:buClr>
              <a:buFont typeface="Arial" charset="0"/>
              <a:buNone/>
            </a:pPr>
            <a:r>
              <a:rPr lang="kk-KZ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           </a:t>
            </a:r>
            <a:endParaRPr lang="ru-RU" sz="3200" dirty="0">
              <a:solidFill>
                <a:schemeClr val="tx1"/>
              </a:solidFill>
            </a:endParaRPr>
          </a:p>
        </p:txBody>
      </p:sp>
      <p:pic>
        <p:nvPicPr>
          <p:cNvPr id="5" name="Рисунок 4" descr="https://dincentr-krg.kz/uploads/1545305000_1541301531_article_b_1500_.jpeg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77708" y="709065"/>
            <a:ext cx="2528719" cy="14215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Текст 6"/>
          <p:cNvSpPr>
            <a:spLocks noGrp="1"/>
          </p:cNvSpPr>
          <p:nvPr>
            <p:ph type="body" idx="1"/>
          </p:nvPr>
        </p:nvSpPr>
        <p:spPr>
          <a:xfrm>
            <a:off x="311700" y="712519"/>
            <a:ext cx="5186575" cy="3856356"/>
          </a:xfrm>
        </p:spPr>
        <p:txBody>
          <a:bodyPr/>
          <a:lstStyle/>
          <a:p>
            <a:pPr>
              <a:buNone/>
            </a:pPr>
            <a:r>
              <a:rPr lang="kk-KZ" dirty="0" smtClean="0"/>
              <a:t>         Әлемдегі ең беделді халықаралық ұйым </a:t>
            </a:r>
            <a:r>
              <a:rPr lang="en-US" dirty="0" smtClean="0"/>
              <a:t>-</a:t>
            </a:r>
            <a:r>
              <a:rPr lang="kk-KZ" dirty="0" smtClean="0"/>
              <a:t> </a:t>
            </a:r>
            <a:r>
              <a:rPr lang="kk-KZ" b="1" dirty="0" smtClean="0"/>
              <a:t>Біріккен Ұлттар Ұйымы </a:t>
            </a:r>
            <a:r>
              <a:rPr lang="en-US" b="1" dirty="0" smtClean="0"/>
              <a:t>(</a:t>
            </a:r>
            <a:r>
              <a:rPr lang="kk-KZ" b="1" dirty="0" smtClean="0"/>
              <a:t>БҰҰ</a:t>
            </a:r>
            <a:r>
              <a:rPr lang="en-US" b="1" dirty="0" smtClean="0"/>
              <a:t>)</a:t>
            </a:r>
            <a:r>
              <a:rPr lang="kk-KZ" b="1" dirty="0" smtClean="0"/>
              <a:t>. </a:t>
            </a:r>
          </a:p>
          <a:p>
            <a:pPr>
              <a:buNone/>
            </a:pPr>
            <a:r>
              <a:rPr lang="kk-KZ" dirty="0" smtClean="0"/>
              <a:t>         Ұйым дүниежүзілік  бейбітшілік пен қауіпсіздікті сақтау және нығайту, мемлекеттер арасында ынтымақтастықты дамыту мақсатында </a:t>
            </a:r>
            <a:r>
              <a:rPr lang="en-US" dirty="0" smtClean="0"/>
              <a:t>1945</a:t>
            </a:r>
            <a:r>
              <a:rPr lang="kk-KZ" dirty="0" smtClean="0"/>
              <a:t> жылғы</a:t>
            </a:r>
            <a:r>
              <a:rPr lang="en-US" dirty="0" smtClean="0"/>
              <a:t> 24</a:t>
            </a:r>
            <a:r>
              <a:rPr lang="kk-KZ" dirty="0" smtClean="0"/>
              <a:t> қазанда құрылды. Штаб пәтері Нью Йорк қаласында  </a:t>
            </a:r>
            <a:r>
              <a:rPr lang="en-US" dirty="0" smtClean="0"/>
              <a:t>(</a:t>
            </a:r>
            <a:r>
              <a:rPr lang="kk-KZ" dirty="0" smtClean="0"/>
              <a:t>АҚШ</a:t>
            </a:r>
            <a:r>
              <a:rPr lang="en-US" dirty="0" smtClean="0"/>
              <a:t>) </a:t>
            </a:r>
            <a:r>
              <a:rPr lang="kk-KZ" dirty="0" smtClean="0"/>
              <a:t> </a:t>
            </a:r>
            <a:r>
              <a:rPr lang="en-US" dirty="0" smtClean="0"/>
              <a:t>(</a:t>
            </a:r>
            <a:r>
              <a:rPr lang="kk-KZ" dirty="0" smtClean="0"/>
              <a:t>Қазіргі уақытта </a:t>
            </a:r>
            <a:r>
              <a:rPr lang="kk-KZ" b="1" dirty="0" smtClean="0"/>
              <a:t>БҰҰ</a:t>
            </a:r>
            <a:r>
              <a:rPr lang="en-US" dirty="0" smtClean="0"/>
              <a:t>-</a:t>
            </a:r>
            <a:r>
              <a:rPr lang="kk-KZ" dirty="0" smtClean="0"/>
              <a:t>ға әлемнің </a:t>
            </a:r>
            <a:r>
              <a:rPr lang="en-US" dirty="0" smtClean="0"/>
              <a:t>193 </a:t>
            </a:r>
            <a:r>
              <a:rPr lang="kk-KZ" dirty="0" smtClean="0"/>
              <a:t>мемлекеті мүше болып отыр</a:t>
            </a:r>
            <a:r>
              <a:rPr lang="en-US" dirty="0" smtClean="0"/>
              <a:t>).</a:t>
            </a:r>
          </a:p>
          <a:p>
            <a:pPr>
              <a:buNone/>
            </a:pPr>
            <a:r>
              <a:rPr lang="en-US" dirty="0" smtClean="0"/>
              <a:t>        </a:t>
            </a:r>
            <a:r>
              <a:rPr lang="kk-KZ" b="1" dirty="0" smtClean="0"/>
              <a:t>Қазақстан Республикасы Біріккен Ұлттар Ұйымына </a:t>
            </a:r>
            <a:r>
              <a:rPr lang="en-US" dirty="0" smtClean="0"/>
              <a:t>1992 </a:t>
            </a:r>
            <a:r>
              <a:rPr lang="kk-KZ" dirty="0" smtClean="0"/>
              <a:t>жылдың </a:t>
            </a:r>
            <a:r>
              <a:rPr lang="en-US" dirty="0" smtClean="0"/>
              <a:t>2 </a:t>
            </a:r>
            <a:r>
              <a:rPr lang="kk-KZ" dirty="0" smtClean="0"/>
              <a:t>наурызында толық құқықты мүше болып енді.</a:t>
            </a:r>
          </a:p>
          <a:p>
            <a:pPr>
              <a:buNone/>
            </a:pPr>
            <a:r>
              <a:rPr lang="kk-KZ" dirty="0" smtClean="0"/>
              <a:t>       </a:t>
            </a: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35"/>
          <p:cNvSpPr txBox="1"/>
          <p:nvPr/>
        </p:nvSpPr>
        <p:spPr>
          <a:xfrm>
            <a:off x="768350" y="0"/>
            <a:ext cx="5881688" cy="622300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lIns="91425" tIns="91425" rIns="91425" bIns="91425" anchor="ctr"/>
          <a:lstStyle/>
          <a:p>
            <a:pPr marL="457200"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/>
            </a:pPr>
            <a:endParaRPr sz="1800" b="1" kern="0">
              <a:solidFill>
                <a:srgbClr val="FFFFFF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41987" name="Google Shape;140;p35"/>
          <p:cNvSpPr txBox="1">
            <a:spLocks noChangeArrowheads="1"/>
          </p:cNvSpPr>
          <p:nvPr/>
        </p:nvSpPr>
        <p:spPr bwMode="auto">
          <a:xfrm>
            <a:off x="598488" y="793750"/>
            <a:ext cx="8235950" cy="3881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5" tIns="91425" rIns="91425" bIns="91425"/>
          <a:lstStyle/>
          <a:p>
            <a:pPr eaLnBrk="0" hangingPunct="0">
              <a:buFont typeface="Arial" charset="0"/>
              <a:buNone/>
              <a:tabLst>
                <a:tab pos="457200" algn="l"/>
              </a:tabLst>
            </a:pPr>
            <a:endParaRPr lang="kk-KZ" sz="1800">
              <a:solidFill>
                <a:schemeClr val="tx1"/>
              </a:solidFill>
              <a:latin typeface="Open Sans"/>
            </a:endParaRPr>
          </a:p>
          <a:p>
            <a:pPr eaLnBrk="0" hangingPunct="0">
              <a:buFont typeface="Wingdings" pitchFamily="2" charset="2"/>
              <a:buChar char="Ø"/>
              <a:tabLst>
                <a:tab pos="457200" algn="l"/>
              </a:tabLst>
            </a:pPr>
            <a:endParaRPr lang="kk-KZ" sz="1800">
              <a:solidFill>
                <a:schemeClr val="tx1"/>
              </a:solidFill>
              <a:latin typeface="Open Sans"/>
            </a:endParaRPr>
          </a:p>
          <a:p>
            <a:pPr eaLnBrk="0" hangingPunct="0">
              <a:buFont typeface="Wingdings" pitchFamily="2" charset="2"/>
              <a:buChar char="Ø"/>
              <a:tabLst>
                <a:tab pos="457200" algn="l"/>
              </a:tabLst>
            </a:pPr>
            <a:endParaRPr lang="kk-KZ" sz="1800">
              <a:solidFill>
                <a:schemeClr val="tx1"/>
              </a:solidFill>
              <a:latin typeface="Open Sans"/>
            </a:endParaRPr>
          </a:p>
          <a:p>
            <a:pPr eaLnBrk="0" hangingPunct="0">
              <a:buFont typeface="Wingdings" pitchFamily="2" charset="2"/>
              <a:buChar char="Ø"/>
              <a:tabLst>
                <a:tab pos="457200" algn="l"/>
              </a:tabLst>
            </a:pPr>
            <a:endParaRPr lang="ru-RU" sz="1800">
              <a:solidFill>
                <a:schemeClr val="tx1"/>
              </a:solidFill>
              <a:latin typeface="Open Sans"/>
            </a:endParaRPr>
          </a:p>
          <a:p>
            <a:pPr eaLnBrk="0" hangingPunct="0">
              <a:lnSpc>
                <a:spcPct val="150000"/>
              </a:lnSpc>
              <a:buFont typeface="Arial" charset="0"/>
              <a:buNone/>
              <a:tabLst>
                <a:tab pos="457200" algn="l"/>
              </a:tabLst>
            </a:pPr>
            <a:endParaRPr lang="ru-RU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1988" name="Прямоугольник 6"/>
          <p:cNvSpPr>
            <a:spLocks noChangeArrowheads="1"/>
          </p:cNvSpPr>
          <p:nvPr/>
        </p:nvSpPr>
        <p:spPr bwMode="auto">
          <a:xfrm>
            <a:off x="831850" y="0"/>
            <a:ext cx="73025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Clr>
                <a:srgbClr val="000000"/>
              </a:buClr>
              <a:buFont typeface="Arial" charset="0"/>
              <a:buNone/>
            </a:pPr>
            <a:r>
              <a:rPr lang="kk-KZ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           </a:t>
            </a:r>
            <a:endParaRPr lang="ru-RU" sz="3200" dirty="0">
              <a:solidFill>
                <a:schemeClr val="tx1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380009" y="985652"/>
            <a:ext cx="3966359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k-KZ" sz="1800" b="1" dirty="0" smtClean="0">
                <a:latin typeface="Times New Roman" pitchFamily="18" charset="0"/>
                <a:cs typeface="Times New Roman" pitchFamily="18" charset="0"/>
              </a:rPr>
              <a:t>Қазақстан халқы Ассамблеясы</a:t>
            </a:r>
            <a:r>
              <a:rPr lang="en-US" sz="1800" b="1" dirty="0" smtClean="0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kk-KZ" sz="1800" b="1" dirty="0" smtClean="0">
                <a:latin typeface="Times New Roman" pitchFamily="18" charset="0"/>
                <a:cs typeface="Times New Roman" pitchFamily="18" charset="0"/>
              </a:rPr>
              <a:t> Қазақстан Республикасының Президенті </a:t>
            </a:r>
            <a:r>
              <a:rPr lang="kk-KZ" sz="1800" dirty="0" smtClean="0">
                <a:latin typeface="Times New Roman" pitchFamily="18" charset="0"/>
                <a:cs typeface="Times New Roman" pitchFamily="18" charset="0"/>
              </a:rPr>
              <a:t>жанындағы кеңесші орган. Бұл органның қызыметі мемлекеттің ұлттық саясатын жүзеге асыруға жағдай тудыру. Бұл ұйым Президент </a:t>
            </a:r>
            <a:r>
              <a:rPr lang="kk-KZ" sz="1800" b="1" dirty="0" smtClean="0">
                <a:latin typeface="Times New Roman" pitchFamily="18" charset="0"/>
                <a:cs typeface="Times New Roman" pitchFamily="18" charset="0"/>
              </a:rPr>
              <a:t>Н.Ә.Назарбаевтың </a:t>
            </a:r>
            <a:r>
              <a:rPr lang="kk-KZ" sz="1800" dirty="0" smtClean="0">
                <a:latin typeface="Times New Roman" pitchFamily="18" charset="0"/>
                <a:cs typeface="Times New Roman" pitchFamily="18" charset="0"/>
              </a:rPr>
              <a:t>бастамасымен 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1995 </a:t>
            </a:r>
            <a:r>
              <a:rPr lang="kk-KZ" sz="1800" dirty="0" smtClean="0">
                <a:latin typeface="Times New Roman" pitchFamily="18" charset="0"/>
                <a:cs typeface="Times New Roman" pitchFamily="18" charset="0"/>
              </a:rPr>
              <a:t>жылдың 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1 </a:t>
            </a:r>
            <a:r>
              <a:rPr lang="kk-KZ" sz="1800" dirty="0" smtClean="0">
                <a:latin typeface="Times New Roman" pitchFamily="18" charset="0"/>
                <a:cs typeface="Times New Roman" pitchFamily="18" charset="0"/>
              </a:rPr>
              <a:t>наурызында құрылды.  </a:t>
            </a:r>
          </a:p>
        </p:txBody>
      </p:sp>
      <p:pic>
        <p:nvPicPr>
          <p:cNvPr id="7" name="Рисунок 6" descr="https://asu.edu.kz/ru/university/khalel-dosmukhamedov/33559.jpg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520300" y="514234"/>
            <a:ext cx="2734776" cy="27374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35"/>
          <p:cNvSpPr txBox="1"/>
          <p:nvPr/>
        </p:nvSpPr>
        <p:spPr>
          <a:xfrm>
            <a:off x="768350" y="0"/>
            <a:ext cx="5881688" cy="622300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lIns="91425" tIns="91425" rIns="91425" bIns="91425" anchor="ctr"/>
          <a:lstStyle/>
          <a:p>
            <a:pPr marL="457200"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/>
            </a:pPr>
            <a:endParaRPr sz="1800" b="1" kern="0">
              <a:solidFill>
                <a:srgbClr val="FFFFFF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31747" name="Google Shape;140;p35"/>
          <p:cNvSpPr txBox="1">
            <a:spLocks noChangeArrowheads="1"/>
          </p:cNvSpPr>
          <p:nvPr/>
        </p:nvSpPr>
        <p:spPr bwMode="auto">
          <a:xfrm>
            <a:off x="360363" y="768350"/>
            <a:ext cx="8472487" cy="3998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5" tIns="91425" rIns="91425" bIns="91425"/>
          <a:lstStyle/>
          <a:p>
            <a:pPr>
              <a:lnSpc>
                <a:spcPct val="150000"/>
              </a:lnSpc>
              <a:buClr>
                <a:srgbClr val="000000"/>
              </a:buClr>
              <a:buFont typeface="Wingdings" pitchFamily="2" charset="2"/>
              <a:buChar char="Ø"/>
            </a:pPr>
            <a:endParaRPr lang="ru-RU" sz="1800"/>
          </a:p>
          <a:p>
            <a:pPr eaLnBrk="0" hangingPunct="0">
              <a:lnSpc>
                <a:spcPct val="150000"/>
              </a:lnSpc>
              <a:buFontTx/>
              <a:buChar char="•"/>
            </a:pPr>
            <a:endParaRPr lang="ru-RU">
              <a:solidFill>
                <a:schemeClr val="tx1"/>
              </a:solidFill>
              <a:latin typeface="Open Sans"/>
            </a:endParaRPr>
          </a:p>
          <a:p>
            <a:pPr>
              <a:buClr>
                <a:srgbClr val="000000"/>
              </a:buClr>
              <a:buFont typeface="Arial" charset="0"/>
              <a:buNone/>
            </a:pPr>
            <a:r>
              <a:rPr lang="ru-RU">
                <a:solidFill>
                  <a:srgbClr val="434343"/>
                </a:solidFill>
                <a:latin typeface="Open Sans"/>
                <a:sym typeface="Open Sans"/>
              </a:rPr>
              <a:t> </a:t>
            </a:r>
          </a:p>
        </p:txBody>
      </p:sp>
      <p:sp>
        <p:nvSpPr>
          <p:cNvPr id="31748" name="TextBox 4"/>
          <p:cNvSpPr txBox="1">
            <a:spLocks noChangeArrowheads="1"/>
          </p:cNvSpPr>
          <p:nvPr/>
        </p:nvSpPr>
        <p:spPr bwMode="auto">
          <a:xfrm>
            <a:off x="2316163" y="0"/>
            <a:ext cx="4868862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Clr>
                <a:srgbClr val="000000"/>
              </a:buClr>
              <a:buFont typeface="Arial" charset="0"/>
              <a:buNone/>
            </a:pPr>
            <a:r>
              <a:rPr lang="kk-KZ" sz="4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4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826327" y="0"/>
            <a:ext cx="385948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k-KZ" sz="3200" dirty="0" smtClean="0">
                <a:latin typeface="Times New Roman" pitchFamily="18" charset="0"/>
                <a:cs typeface="Times New Roman" pitchFamily="18" charset="0"/>
              </a:rPr>
              <a:t>         </a:t>
            </a:r>
            <a:r>
              <a:rPr lang="ru-RU" sz="3200" dirty="0" err="1" smtClean="0">
                <a:latin typeface="Times New Roman" pitchFamily="18" charset="0"/>
                <a:cs typeface="Times New Roman" pitchFamily="18" charset="0"/>
              </a:rPr>
              <a:t>Тапсырма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1</a:t>
            </a:r>
            <a:endParaRPr lang="ru-RU" sz="3200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391886" y="914401"/>
            <a:ext cx="646611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k-KZ" sz="1800" b="1" dirty="0" smtClean="0">
                <a:latin typeface="Times New Roman" pitchFamily="18" charset="0"/>
                <a:cs typeface="Times New Roman" pitchFamily="18" charset="0"/>
              </a:rPr>
              <a:t>Түрлі нәсіл өкілдерінің ерекшеліктерін:</a:t>
            </a:r>
            <a:r>
              <a:rPr lang="kk-KZ" sz="1800" dirty="0" smtClean="0">
                <a:latin typeface="Times New Roman" pitchFamily="18" charset="0"/>
                <a:cs typeface="Times New Roman" pitchFamily="18" charset="0"/>
              </a:rPr>
              <a:t>Терісінің түсі, бет пішіні, мұрынның пішіні, шашының түсі, шаш құрылымы, көзінің түсі, көзінің қиығын сипаттап бер.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35"/>
          <p:cNvSpPr txBox="1"/>
          <p:nvPr/>
        </p:nvSpPr>
        <p:spPr>
          <a:xfrm>
            <a:off x="768350" y="0"/>
            <a:ext cx="5881688" cy="622300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lIns="91425" tIns="91425" rIns="91425" bIns="91425" anchor="ctr"/>
          <a:lstStyle/>
          <a:p>
            <a:pPr marL="457200"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/>
            </a:pPr>
            <a:endParaRPr sz="1800" b="1" kern="0">
              <a:solidFill>
                <a:srgbClr val="FFFFFF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31747" name="Google Shape;140;p35"/>
          <p:cNvSpPr txBox="1">
            <a:spLocks noChangeArrowheads="1"/>
          </p:cNvSpPr>
          <p:nvPr/>
        </p:nvSpPr>
        <p:spPr bwMode="auto">
          <a:xfrm>
            <a:off x="360363" y="768350"/>
            <a:ext cx="8472487" cy="3998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5" tIns="91425" rIns="91425" bIns="91425"/>
          <a:lstStyle/>
          <a:p>
            <a:pPr>
              <a:lnSpc>
                <a:spcPct val="150000"/>
              </a:lnSpc>
              <a:buClr>
                <a:srgbClr val="000000"/>
              </a:buClr>
              <a:buFont typeface="Wingdings" pitchFamily="2" charset="2"/>
              <a:buChar char="Ø"/>
            </a:pPr>
            <a:endParaRPr lang="ru-RU" sz="1800"/>
          </a:p>
          <a:p>
            <a:pPr eaLnBrk="0" hangingPunct="0">
              <a:lnSpc>
                <a:spcPct val="150000"/>
              </a:lnSpc>
              <a:buFontTx/>
              <a:buChar char="•"/>
            </a:pPr>
            <a:endParaRPr lang="ru-RU">
              <a:solidFill>
                <a:schemeClr val="tx1"/>
              </a:solidFill>
              <a:latin typeface="Open Sans"/>
            </a:endParaRPr>
          </a:p>
          <a:p>
            <a:pPr>
              <a:buClr>
                <a:srgbClr val="000000"/>
              </a:buClr>
              <a:buFont typeface="Arial" charset="0"/>
              <a:buNone/>
            </a:pPr>
            <a:r>
              <a:rPr lang="ru-RU">
                <a:solidFill>
                  <a:srgbClr val="434343"/>
                </a:solidFill>
                <a:latin typeface="Open Sans"/>
                <a:sym typeface="Open Sans"/>
              </a:rPr>
              <a:t> </a:t>
            </a:r>
          </a:p>
        </p:txBody>
      </p:sp>
      <p:sp>
        <p:nvSpPr>
          <p:cNvPr id="31748" name="TextBox 4"/>
          <p:cNvSpPr txBox="1">
            <a:spLocks noChangeArrowheads="1"/>
          </p:cNvSpPr>
          <p:nvPr/>
        </p:nvSpPr>
        <p:spPr bwMode="auto">
          <a:xfrm>
            <a:off x="2316163" y="0"/>
            <a:ext cx="4868862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Clr>
                <a:srgbClr val="000000"/>
              </a:buClr>
              <a:buFont typeface="Arial" charset="0"/>
              <a:buNone/>
            </a:pPr>
            <a:r>
              <a:rPr lang="kk-KZ" sz="4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4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826327" y="0"/>
            <a:ext cx="385948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k-KZ" sz="3200" dirty="0" smtClean="0">
                <a:latin typeface="Times New Roman" pitchFamily="18" charset="0"/>
                <a:cs typeface="Times New Roman" pitchFamily="18" charset="0"/>
              </a:rPr>
              <a:t>         </a:t>
            </a:r>
            <a:r>
              <a:rPr lang="ru-RU" sz="3200" dirty="0" err="1" smtClean="0">
                <a:latin typeface="Times New Roman" pitchFamily="18" charset="0"/>
                <a:cs typeface="Times New Roman" pitchFamily="18" charset="0"/>
              </a:rPr>
              <a:t>Тапсырма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2</a:t>
            </a:r>
            <a:endParaRPr lang="ru-RU" sz="3200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391886" y="914401"/>
            <a:ext cx="646611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k-KZ" sz="1800" dirty="0" smtClean="0">
                <a:latin typeface="Times New Roman" pitchFamily="18" charset="0"/>
                <a:cs typeface="Times New Roman" pitchFamily="18" charset="0"/>
              </a:rPr>
              <a:t>Біріккен Ұлттар Ұйымын қандай мақсатта құрды? </a:t>
            </a:r>
          </a:p>
          <a:p>
            <a:endParaRPr lang="kk-KZ" sz="1800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35"/>
          <p:cNvSpPr txBox="1"/>
          <p:nvPr/>
        </p:nvSpPr>
        <p:spPr>
          <a:xfrm>
            <a:off x="768350" y="0"/>
            <a:ext cx="5881688" cy="622300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lIns="91425" tIns="91425" rIns="91425" bIns="91425" anchor="ctr"/>
          <a:lstStyle/>
          <a:p>
            <a:pPr marL="457200"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/>
            </a:pPr>
            <a:endParaRPr sz="1800" b="1" kern="0">
              <a:solidFill>
                <a:srgbClr val="FFFFFF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24579" name="Google Shape;140;p35"/>
          <p:cNvSpPr txBox="1">
            <a:spLocks noChangeArrowheads="1"/>
          </p:cNvSpPr>
          <p:nvPr/>
        </p:nvSpPr>
        <p:spPr bwMode="auto">
          <a:xfrm>
            <a:off x="204788" y="768350"/>
            <a:ext cx="8743950" cy="3998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5" tIns="91425" rIns="91425" bIns="91425"/>
          <a:lstStyle/>
          <a:p>
            <a:pPr>
              <a:lnSpc>
                <a:spcPct val="150000"/>
              </a:lnSpc>
              <a:buClr>
                <a:srgbClr val="000000"/>
              </a:buClr>
              <a:buFont typeface="Arial" charset="0"/>
              <a:buNone/>
            </a:pPr>
            <a:r>
              <a:rPr lang="ru-RU" sz="1600" b="1" dirty="0" err="1">
                <a:latin typeface="Times New Roman" pitchFamily="18" charset="0"/>
                <a:cs typeface="Times New Roman" pitchFamily="18" charset="0"/>
              </a:rPr>
              <a:t>Сіздің меңгеретініңіз:</a:t>
            </a:r>
            <a:endParaRPr lang="ru-RU" sz="1600" b="1" dirty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50000"/>
              </a:lnSpc>
              <a:buClr>
                <a:srgbClr val="000000"/>
              </a:buClr>
              <a:buFont typeface="Arial" charset="0"/>
              <a:buNone/>
            </a:pPr>
            <a:r>
              <a:rPr lang="kk-KZ" sz="1600" dirty="0" smtClean="0">
                <a:latin typeface="Times New Roman" pitchFamily="18" charset="0"/>
                <a:cs typeface="Times New Roman" pitchFamily="18" charset="0"/>
              </a:rPr>
              <a:t>Нәсілдік белгілердің қалыптасу түрткіжайттарын түсінесің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  <a:p>
            <a:pPr>
              <a:buClr>
                <a:srgbClr val="000000"/>
              </a:buClr>
              <a:buFont typeface="Arial" charset="0"/>
              <a:buNone/>
            </a:pPr>
            <a:r>
              <a:rPr lang="kk-KZ" sz="1600" b="1" dirty="0" smtClean="0">
                <a:latin typeface="Times New Roman" pitchFamily="18" charset="0"/>
                <a:cs typeface="Times New Roman" pitchFamily="18" charset="0"/>
              </a:rPr>
              <a:t>Сіздің білетініңіз:</a:t>
            </a:r>
            <a:endParaRPr lang="ru-RU" sz="1600" b="1" dirty="0">
              <a:latin typeface="Times New Roman" pitchFamily="18" charset="0"/>
              <a:cs typeface="Times New Roman" pitchFamily="18" charset="0"/>
            </a:endParaRPr>
          </a:p>
          <a:p>
            <a:pPr eaLnBrk="0" hangingPunct="0">
              <a:lnSpc>
                <a:spcPct val="150000"/>
              </a:lnSpc>
            </a:pPr>
            <a:r>
              <a:rPr lang="kk-KZ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Жер шарындағы нәсілдердің айырмашылығы неде екенін ажыратасың</a:t>
            </a:r>
            <a:endParaRPr lang="ru-RU" sz="16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Clr>
                <a:srgbClr val="000000"/>
              </a:buClr>
              <a:buFont typeface="Arial" charset="0"/>
              <a:buNone/>
            </a:pPr>
            <a:r>
              <a:rPr lang="ru-RU" sz="1600" dirty="0">
                <a:solidFill>
                  <a:srgbClr val="434343"/>
                </a:solidFill>
                <a:latin typeface="Times New Roman" pitchFamily="18" charset="0"/>
                <a:cs typeface="Times New Roman" pitchFamily="18" charset="0"/>
                <a:sym typeface="Open Sans"/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35"/>
          <p:cNvSpPr txBox="1"/>
          <p:nvPr/>
        </p:nvSpPr>
        <p:spPr>
          <a:xfrm>
            <a:off x="308759" y="0"/>
            <a:ext cx="8502732" cy="622300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lIns="91425" tIns="91425" rIns="91425" bIns="91425" anchor="ctr"/>
          <a:lstStyle/>
          <a:p>
            <a:pPr marL="457200" algn="ctr"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/>
            </a:pPr>
            <a:r>
              <a:rPr lang="kk-KZ" sz="2800" b="1" kern="0" dirty="0" smtClean="0">
                <a:solidFill>
                  <a:schemeClr val="tx1"/>
                </a:solidFill>
                <a:latin typeface="Times New Roman" pitchFamily="18" charset="0"/>
                <a:ea typeface="Open Sans"/>
                <a:cs typeface="Times New Roman" pitchFamily="18" charset="0"/>
                <a:sym typeface="Open Sans"/>
              </a:rPr>
              <a:t>Зерттеу кезеңдері</a:t>
            </a:r>
            <a:endParaRPr sz="2800" b="1" kern="0">
              <a:solidFill>
                <a:schemeClr val="tx1"/>
              </a:solidFill>
              <a:latin typeface="Times New Roman" pitchFamily="18" charset="0"/>
              <a:ea typeface="Open Sans"/>
              <a:cs typeface="Times New Roman" pitchFamily="18" charset="0"/>
              <a:sym typeface="Open Sans"/>
            </a:endParaRPr>
          </a:p>
        </p:txBody>
      </p:sp>
      <p:sp>
        <p:nvSpPr>
          <p:cNvPr id="37891" name="Google Shape;140;p35"/>
          <p:cNvSpPr txBox="1">
            <a:spLocks noChangeArrowheads="1"/>
          </p:cNvSpPr>
          <p:nvPr/>
        </p:nvSpPr>
        <p:spPr bwMode="auto">
          <a:xfrm>
            <a:off x="2054432" y="793749"/>
            <a:ext cx="3028208" cy="40751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5" tIns="91425" rIns="91425" bIns="91425"/>
          <a:lstStyle/>
          <a:p>
            <a:pPr eaLnBrk="0" hangingPunct="0">
              <a:buFont typeface="Arial" charset="0"/>
              <a:buNone/>
              <a:tabLst>
                <a:tab pos="457200" algn="l"/>
              </a:tabLst>
            </a:pPr>
            <a:endParaRPr lang="kk-KZ" sz="1800">
              <a:solidFill>
                <a:schemeClr val="tx1"/>
              </a:solidFill>
              <a:latin typeface="Open Sans"/>
            </a:endParaRPr>
          </a:p>
          <a:p>
            <a:pPr eaLnBrk="0" hangingPunct="0">
              <a:buFont typeface="Wingdings" pitchFamily="2" charset="2"/>
              <a:buChar char="Ø"/>
              <a:tabLst>
                <a:tab pos="457200" algn="l"/>
              </a:tabLst>
            </a:pPr>
            <a:endParaRPr lang="kk-KZ" sz="1800">
              <a:solidFill>
                <a:schemeClr val="tx1"/>
              </a:solidFill>
              <a:latin typeface="Open Sans"/>
            </a:endParaRPr>
          </a:p>
          <a:p>
            <a:pPr eaLnBrk="0" hangingPunct="0">
              <a:buFont typeface="Wingdings" pitchFamily="2" charset="2"/>
              <a:buChar char="Ø"/>
              <a:tabLst>
                <a:tab pos="457200" algn="l"/>
              </a:tabLst>
            </a:pPr>
            <a:endParaRPr lang="kk-KZ" sz="1800">
              <a:solidFill>
                <a:schemeClr val="tx1"/>
              </a:solidFill>
              <a:latin typeface="Open Sans"/>
            </a:endParaRPr>
          </a:p>
          <a:p>
            <a:pPr eaLnBrk="0" hangingPunct="0">
              <a:buFont typeface="Wingdings" pitchFamily="2" charset="2"/>
              <a:buChar char="Ø"/>
              <a:tabLst>
                <a:tab pos="457200" algn="l"/>
              </a:tabLst>
            </a:pPr>
            <a:endParaRPr lang="ru-RU" sz="1800">
              <a:solidFill>
                <a:schemeClr val="tx1"/>
              </a:solidFill>
              <a:latin typeface="Open Sans"/>
            </a:endParaRPr>
          </a:p>
          <a:p>
            <a:pPr eaLnBrk="0" hangingPunct="0">
              <a:lnSpc>
                <a:spcPct val="150000"/>
              </a:lnSpc>
              <a:buFont typeface="Arial" charset="0"/>
              <a:buNone/>
              <a:tabLst>
                <a:tab pos="457200" algn="l"/>
              </a:tabLst>
            </a:pPr>
            <a:endParaRPr lang="ru-RU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510639" y="914400"/>
            <a:ext cx="634736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GB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Текст 9"/>
          <p:cNvSpPr>
            <a:spLocks noGrp="1"/>
          </p:cNvSpPr>
          <p:nvPr>
            <p:ph type="body" idx="1"/>
          </p:nvPr>
        </p:nvSpPr>
        <p:spPr>
          <a:xfrm>
            <a:off x="320634" y="1152475"/>
            <a:ext cx="8511666" cy="3443276"/>
          </a:xfrm>
        </p:spPr>
        <p:txBody>
          <a:bodyPr/>
          <a:lstStyle/>
          <a:p>
            <a:pPr>
              <a:buNone/>
            </a:pPr>
            <a:r>
              <a:rPr lang="kk-KZ" sz="2400" dirty="0" smtClean="0">
                <a:latin typeface="Times New Roman" pitchFamily="18" charset="0"/>
                <a:cs typeface="Times New Roman" pitchFamily="18" charset="0"/>
              </a:rPr>
              <a:t>        Нәсіл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–</a:t>
            </a:r>
            <a:r>
              <a:rPr lang="kk-KZ" sz="2400" dirty="0" smtClean="0">
                <a:latin typeface="Times New Roman" pitchFamily="18" charset="0"/>
                <a:cs typeface="Times New Roman" pitchFamily="18" charset="0"/>
              </a:rPr>
              <a:t> адамдардың шығу тегі ортақ болғанмен, сыртқы ерекшеліктері бар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kk-KZ" sz="2400" dirty="0" smtClean="0">
                <a:latin typeface="Times New Roman" pitchFamily="18" charset="0"/>
                <a:cs typeface="Times New Roman" pitchFamily="18" charset="0"/>
              </a:rPr>
              <a:t>тері түсі, дене құрылысы, шаш, көз т.б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)</a:t>
            </a:r>
            <a:r>
              <a:rPr lang="kk-KZ" sz="2400" dirty="0" smtClean="0">
                <a:latin typeface="Times New Roman" pitchFamily="18" charset="0"/>
                <a:cs typeface="Times New Roman" pitchFamily="18" charset="0"/>
              </a:rPr>
              <a:t> тарихи қалыптасқан тобы .</a:t>
            </a:r>
          </a:p>
          <a:p>
            <a:pPr>
              <a:buNone/>
            </a:pPr>
            <a:r>
              <a:rPr lang="kk-KZ" sz="2400" dirty="0" smtClean="0">
                <a:latin typeface="Times New Roman" pitchFamily="18" charset="0"/>
                <a:cs typeface="Times New Roman" pitchFamily="18" charset="0"/>
              </a:rPr>
              <a:t>Нәсілдік белгілерінің қалыптасуына белгілі бір табиғат жағдайларына бейімделу, яғни қоршаған орта әсер етеді.</a:t>
            </a:r>
          </a:p>
          <a:p>
            <a:pPr>
              <a:buNone/>
            </a:pPr>
            <a:r>
              <a:rPr lang="kk-KZ" sz="2400" dirty="0" smtClean="0">
                <a:latin typeface="Times New Roman" pitchFamily="18" charset="0"/>
                <a:cs typeface="Times New Roman" pitchFamily="18" charset="0"/>
              </a:rPr>
              <a:t>Жер шары халқы негізгі үш нәсілге жатады:</a:t>
            </a:r>
          </a:p>
          <a:p>
            <a:pPr>
              <a:buNone/>
            </a:pPr>
            <a:r>
              <a:rPr lang="kk-KZ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35"/>
          <p:cNvSpPr txBox="1"/>
          <p:nvPr/>
        </p:nvSpPr>
        <p:spPr>
          <a:xfrm>
            <a:off x="308759" y="0"/>
            <a:ext cx="8502732" cy="622300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lIns="91425" tIns="91425" rIns="91425" bIns="91425" anchor="ctr"/>
          <a:lstStyle/>
          <a:p>
            <a:pPr marL="457200" algn="ctr"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/>
            </a:pPr>
            <a:r>
              <a:rPr lang="kk-KZ" sz="2800" b="1" kern="0" dirty="0" smtClean="0">
                <a:solidFill>
                  <a:schemeClr val="tx1"/>
                </a:solidFill>
                <a:latin typeface="Times New Roman" pitchFamily="18" charset="0"/>
                <a:ea typeface="Open Sans"/>
                <a:cs typeface="Times New Roman" pitchFamily="18" charset="0"/>
                <a:sym typeface="Open Sans"/>
              </a:rPr>
              <a:t>Нәсілдер</a:t>
            </a:r>
            <a:endParaRPr sz="2800" b="1" kern="0">
              <a:solidFill>
                <a:schemeClr val="tx1"/>
              </a:solidFill>
              <a:latin typeface="Times New Roman" pitchFamily="18" charset="0"/>
              <a:ea typeface="Open Sans"/>
              <a:cs typeface="Times New Roman" pitchFamily="18" charset="0"/>
              <a:sym typeface="Open Sans"/>
            </a:endParaRPr>
          </a:p>
        </p:txBody>
      </p:sp>
      <p:sp>
        <p:nvSpPr>
          <p:cNvPr id="37891" name="Google Shape;140;p35"/>
          <p:cNvSpPr txBox="1">
            <a:spLocks noChangeArrowheads="1"/>
          </p:cNvSpPr>
          <p:nvPr/>
        </p:nvSpPr>
        <p:spPr bwMode="auto">
          <a:xfrm>
            <a:off x="3384550" y="793750"/>
            <a:ext cx="5449888" cy="3881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5" tIns="91425" rIns="91425" bIns="91425"/>
          <a:lstStyle/>
          <a:p>
            <a:pPr eaLnBrk="0" hangingPunct="0">
              <a:buFont typeface="Arial" charset="0"/>
              <a:buNone/>
              <a:tabLst>
                <a:tab pos="457200" algn="l"/>
              </a:tabLst>
            </a:pPr>
            <a:endParaRPr lang="kk-KZ" sz="1800">
              <a:solidFill>
                <a:schemeClr val="tx1"/>
              </a:solidFill>
              <a:latin typeface="Open Sans"/>
            </a:endParaRPr>
          </a:p>
          <a:p>
            <a:pPr eaLnBrk="0" hangingPunct="0">
              <a:buFont typeface="Wingdings" pitchFamily="2" charset="2"/>
              <a:buChar char="Ø"/>
              <a:tabLst>
                <a:tab pos="457200" algn="l"/>
              </a:tabLst>
            </a:pPr>
            <a:endParaRPr lang="kk-KZ" sz="1800">
              <a:solidFill>
                <a:schemeClr val="tx1"/>
              </a:solidFill>
              <a:latin typeface="Open Sans"/>
            </a:endParaRPr>
          </a:p>
          <a:p>
            <a:pPr eaLnBrk="0" hangingPunct="0">
              <a:buFont typeface="Wingdings" pitchFamily="2" charset="2"/>
              <a:buChar char="Ø"/>
              <a:tabLst>
                <a:tab pos="457200" algn="l"/>
              </a:tabLst>
            </a:pPr>
            <a:endParaRPr lang="kk-KZ" sz="1800">
              <a:solidFill>
                <a:schemeClr val="tx1"/>
              </a:solidFill>
              <a:latin typeface="Open Sans"/>
            </a:endParaRPr>
          </a:p>
          <a:p>
            <a:pPr eaLnBrk="0" hangingPunct="0">
              <a:buFont typeface="Wingdings" pitchFamily="2" charset="2"/>
              <a:buChar char="Ø"/>
              <a:tabLst>
                <a:tab pos="457200" algn="l"/>
              </a:tabLst>
            </a:pPr>
            <a:endParaRPr lang="ru-RU" sz="1800">
              <a:solidFill>
                <a:schemeClr val="tx1"/>
              </a:solidFill>
              <a:latin typeface="Open Sans"/>
            </a:endParaRPr>
          </a:p>
          <a:p>
            <a:pPr eaLnBrk="0" hangingPunct="0">
              <a:lnSpc>
                <a:spcPct val="150000"/>
              </a:lnSpc>
              <a:buFont typeface="Arial" charset="0"/>
              <a:buNone/>
              <a:tabLst>
                <a:tab pos="457200" algn="l"/>
              </a:tabLst>
            </a:pPr>
            <a:endParaRPr lang="ru-RU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510639" y="914400"/>
            <a:ext cx="634736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GB" sz="2000" b="1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0" name="Схема 9"/>
          <p:cNvGraphicFramePr/>
          <p:nvPr/>
        </p:nvGraphicFramePr>
        <p:xfrm>
          <a:off x="368135" y="1163782"/>
          <a:ext cx="8419605" cy="34399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1" name="Google Shape;140;p35"/>
          <p:cNvSpPr txBox="1">
            <a:spLocks noChangeArrowheads="1"/>
          </p:cNvSpPr>
          <p:nvPr/>
        </p:nvSpPr>
        <p:spPr bwMode="auto">
          <a:xfrm>
            <a:off x="2054432" y="793749"/>
            <a:ext cx="3028208" cy="40751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5" tIns="91425" rIns="91425" bIns="91425"/>
          <a:lstStyle/>
          <a:p>
            <a:pPr eaLnBrk="0" hangingPunct="0">
              <a:buFont typeface="Arial" charset="0"/>
              <a:buNone/>
              <a:tabLst>
                <a:tab pos="457200" algn="l"/>
              </a:tabLst>
            </a:pPr>
            <a:endParaRPr lang="kk-KZ" sz="1800">
              <a:solidFill>
                <a:schemeClr val="tx1"/>
              </a:solidFill>
              <a:latin typeface="Open Sans"/>
            </a:endParaRPr>
          </a:p>
          <a:p>
            <a:pPr eaLnBrk="0" hangingPunct="0">
              <a:buFont typeface="Wingdings" pitchFamily="2" charset="2"/>
              <a:buChar char="Ø"/>
              <a:tabLst>
                <a:tab pos="457200" algn="l"/>
              </a:tabLst>
            </a:pPr>
            <a:endParaRPr lang="kk-KZ" sz="1800">
              <a:solidFill>
                <a:schemeClr val="tx1"/>
              </a:solidFill>
              <a:latin typeface="Open Sans"/>
            </a:endParaRPr>
          </a:p>
          <a:p>
            <a:pPr eaLnBrk="0" hangingPunct="0">
              <a:buFont typeface="Wingdings" pitchFamily="2" charset="2"/>
              <a:buChar char="Ø"/>
              <a:tabLst>
                <a:tab pos="457200" algn="l"/>
              </a:tabLst>
            </a:pPr>
            <a:endParaRPr lang="kk-KZ" sz="1800">
              <a:solidFill>
                <a:schemeClr val="tx1"/>
              </a:solidFill>
              <a:latin typeface="Open Sans"/>
            </a:endParaRPr>
          </a:p>
          <a:p>
            <a:pPr eaLnBrk="0" hangingPunct="0">
              <a:buFont typeface="Wingdings" pitchFamily="2" charset="2"/>
              <a:buChar char="Ø"/>
              <a:tabLst>
                <a:tab pos="457200" algn="l"/>
              </a:tabLst>
            </a:pPr>
            <a:endParaRPr lang="ru-RU" sz="1800">
              <a:solidFill>
                <a:schemeClr val="tx1"/>
              </a:solidFill>
              <a:latin typeface="Open Sans"/>
            </a:endParaRPr>
          </a:p>
          <a:p>
            <a:pPr eaLnBrk="0" hangingPunct="0">
              <a:lnSpc>
                <a:spcPct val="150000"/>
              </a:lnSpc>
              <a:buFont typeface="Arial" charset="0"/>
              <a:buNone/>
              <a:tabLst>
                <a:tab pos="457200" algn="l"/>
              </a:tabLst>
            </a:pPr>
            <a:endParaRPr lang="ru-RU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510639" y="914400"/>
            <a:ext cx="634736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GB" sz="20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42" name="Picture 2" descr="Еуропеоидтік нәсілдерге тән белгілер: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1"/>
            <a:ext cx="9143999" cy="51435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35"/>
          <p:cNvSpPr txBox="1"/>
          <p:nvPr/>
        </p:nvSpPr>
        <p:spPr>
          <a:xfrm>
            <a:off x="768350" y="0"/>
            <a:ext cx="5881688" cy="622300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lIns="91425" tIns="91425" rIns="91425" bIns="91425" anchor="ctr"/>
          <a:lstStyle/>
          <a:p>
            <a:pPr marL="457200"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/>
            </a:pPr>
            <a:endParaRPr sz="1800" b="1" kern="0">
              <a:solidFill>
                <a:srgbClr val="FFFFFF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41987" name="Google Shape;140;p35"/>
          <p:cNvSpPr txBox="1">
            <a:spLocks noChangeArrowheads="1"/>
          </p:cNvSpPr>
          <p:nvPr/>
        </p:nvSpPr>
        <p:spPr bwMode="auto">
          <a:xfrm>
            <a:off x="598488" y="793750"/>
            <a:ext cx="8235950" cy="3881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5" tIns="91425" rIns="91425" bIns="91425"/>
          <a:lstStyle/>
          <a:p>
            <a:pPr eaLnBrk="0" hangingPunct="0">
              <a:buFont typeface="Arial" charset="0"/>
              <a:buNone/>
              <a:tabLst>
                <a:tab pos="457200" algn="l"/>
              </a:tabLst>
            </a:pPr>
            <a:endParaRPr lang="kk-KZ" sz="1800">
              <a:solidFill>
                <a:schemeClr val="tx1"/>
              </a:solidFill>
              <a:latin typeface="Open Sans"/>
            </a:endParaRPr>
          </a:p>
          <a:p>
            <a:pPr eaLnBrk="0" hangingPunct="0">
              <a:buFont typeface="Wingdings" pitchFamily="2" charset="2"/>
              <a:buChar char="Ø"/>
              <a:tabLst>
                <a:tab pos="457200" algn="l"/>
              </a:tabLst>
            </a:pPr>
            <a:endParaRPr lang="kk-KZ" sz="1800">
              <a:solidFill>
                <a:schemeClr val="tx1"/>
              </a:solidFill>
              <a:latin typeface="Open Sans"/>
            </a:endParaRPr>
          </a:p>
          <a:p>
            <a:pPr eaLnBrk="0" hangingPunct="0">
              <a:buFont typeface="Wingdings" pitchFamily="2" charset="2"/>
              <a:buChar char="Ø"/>
              <a:tabLst>
                <a:tab pos="457200" algn="l"/>
              </a:tabLst>
            </a:pPr>
            <a:endParaRPr lang="kk-KZ" sz="1800">
              <a:solidFill>
                <a:schemeClr val="tx1"/>
              </a:solidFill>
              <a:latin typeface="Open Sans"/>
            </a:endParaRPr>
          </a:p>
          <a:p>
            <a:pPr eaLnBrk="0" hangingPunct="0">
              <a:buFont typeface="Wingdings" pitchFamily="2" charset="2"/>
              <a:buChar char="Ø"/>
              <a:tabLst>
                <a:tab pos="457200" algn="l"/>
              </a:tabLst>
            </a:pPr>
            <a:endParaRPr lang="ru-RU" sz="1800">
              <a:solidFill>
                <a:schemeClr val="tx1"/>
              </a:solidFill>
              <a:latin typeface="Open Sans"/>
            </a:endParaRPr>
          </a:p>
          <a:p>
            <a:pPr eaLnBrk="0" hangingPunct="0">
              <a:lnSpc>
                <a:spcPct val="150000"/>
              </a:lnSpc>
              <a:buFont typeface="Arial" charset="0"/>
              <a:buNone/>
              <a:tabLst>
                <a:tab pos="457200" algn="l"/>
              </a:tabLst>
            </a:pPr>
            <a:endParaRPr lang="ru-RU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1988" name="Прямоугольник 6"/>
          <p:cNvSpPr>
            <a:spLocks noChangeArrowheads="1"/>
          </p:cNvSpPr>
          <p:nvPr/>
        </p:nvSpPr>
        <p:spPr bwMode="auto">
          <a:xfrm>
            <a:off x="831850" y="0"/>
            <a:ext cx="73025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Clr>
                <a:srgbClr val="000000"/>
              </a:buClr>
              <a:buFont typeface="Arial" charset="0"/>
              <a:buNone/>
            </a:pPr>
            <a:r>
              <a:rPr lang="kk-KZ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           </a:t>
            </a:r>
            <a:endParaRPr lang="ru-RU" sz="3200" dirty="0">
              <a:solidFill>
                <a:schemeClr val="tx1"/>
              </a:solidFill>
            </a:endParaRPr>
          </a:p>
        </p:txBody>
      </p:sp>
      <p:pic>
        <p:nvPicPr>
          <p:cNvPr id="5" name="Рисунок 4" descr="Негроидтік нәсілдерге тән белгілер Негроидтік нәсілдердің шаштары бұйра, әрі қара түсті, терісінің түсі де қара, сақал-мұрты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35"/>
          <p:cNvSpPr txBox="1"/>
          <p:nvPr/>
        </p:nvSpPr>
        <p:spPr>
          <a:xfrm>
            <a:off x="768350" y="0"/>
            <a:ext cx="5881688" cy="622300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lIns="91425" tIns="91425" rIns="91425" bIns="91425" anchor="ctr"/>
          <a:lstStyle/>
          <a:p>
            <a:pPr marL="457200"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/>
            </a:pPr>
            <a:endParaRPr sz="1800" b="1" kern="0">
              <a:solidFill>
                <a:srgbClr val="FFFFFF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41987" name="Google Shape;140;p35"/>
          <p:cNvSpPr txBox="1">
            <a:spLocks noChangeArrowheads="1"/>
          </p:cNvSpPr>
          <p:nvPr/>
        </p:nvSpPr>
        <p:spPr bwMode="auto">
          <a:xfrm>
            <a:off x="598488" y="793750"/>
            <a:ext cx="8235950" cy="3881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5" tIns="91425" rIns="91425" bIns="91425"/>
          <a:lstStyle/>
          <a:p>
            <a:pPr eaLnBrk="0" hangingPunct="0">
              <a:buFont typeface="Arial" charset="0"/>
              <a:buNone/>
              <a:tabLst>
                <a:tab pos="457200" algn="l"/>
              </a:tabLst>
            </a:pPr>
            <a:endParaRPr lang="kk-KZ" sz="1800">
              <a:solidFill>
                <a:schemeClr val="tx1"/>
              </a:solidFill>
              <a:latin typeface="Open Sans"/>
            </a:endParaRPr>
          </a:p>
          <a:p>
            <a:pPr eaLnBrk="0" hangingPunct="0">
              <a:buFont typeface="Wingdings" pitchFamily="2" charset="2"/>
              <a:buChar char="Ø"/>
              <a:tabLst>
                <a:tab pos="457200" algn="l"/>
              </a:tabLst>
            </a:pPr>
            <a:endParaRPr lang="kk-KZ" sz="1800">
              <a:solidFill>
                <a:schemeClr val="tx1"/>
              </a:solidFill>
              <a:latin typeface="Open Sans"/>
            </a:endParaRPr>
          </a:p>
          <a:p>
            <a:pPr eaLnBrk="0" hangingPunct="0">
              <a:buFont typeface="Wingdings" pitchFamily="2" charset="2"/>
              <a:buChar char="Ø"/>
              <a:tabLst>
                <a:tab pos="457200" algn="l"/>
              </a:tabLst>
            </a:pPr>
            <a:endParaRPr lang="kk-KZ" sz="1800">
              <a:solidFill>
                <a:schemeClr val="tx1"/>
              </a:solidFill>
              <a:latin typeface="Open Sans"/>
            </a:endParaRPr>
          </a:p>
          <a:p>
            <a:pPr eaLnBrk="0" hangingPunct="0">
              <a:buFont typeface="Wingdings" pitchFamily="2" charset="2"/>
              <a:buChar char="Ø"/>
              <a:tabLst>
                <a:tab pos="457200" algn="l"/>
              </a:tabLst>
            </a:pPr>
            <a:endParaRPr lang="ru-RU" sz="1800">
              <a:solidFill>
                <a:schemeClr val="tx1"/>
              </a:solidFill>
              <a:latin typeface="Open Sans"/>
            </a:endParaRPr>
          </a:p>
          <a:p>
            <a:pPr eaLnBrk="0" hangingPunct="0">
              <a:lnSpc>
                <a:spcPct val="150000"/>
              </a:lnSpc>
              <a:buFont typeface="Arial" charset="0"/>
              <a:buNone/>
              <a:tabLst>
                <a:tab pos="457200" algn="l"/>
              </a:tabLst>
            </a:pPr>
            <a:endParaRPr lang="ru-RU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1988" name="Прямоугольник 6"/>
          <p:cNvSpPr>
            <a:spLocks noChangeArrowheads="1"/>
          </p:cNvSpPr>
          <p:nvPr/>
        </p:nvSpPr>
        <p:spPr bwMode="auto">
          <a:xfrm>
            <a:off x="831850" y="0"/>
            <a:ext cx="73025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Clr>
                <a:srgbClr val="000000"/>
              </a:buClr>
              <a:buFont typeface="Arial" charset="0"/>
              <a:buNone/>
            </a:pPr>
            <a:r>
              <a:rPr lang="kk-KZ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           </a:t>
            </a:r>
            <a:endParaRPr lang="ru-RU" sz="3200" dirty="0">
              <a:solidFill>
                <a:schemeClr val="tx1"/>
              </a:solidFill>
            </a:endParaRPr>
          </a:p>
        </p:txBody>
      </p:sp>
      <p:pic>
        <p:nvPicPr>
          <p:cNvPr id="5" name="Рисунок 4" descr="Моңғолоидтік нәсілдерге тән белгілер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1"/>
            <a:ext cx="9144000" cy="514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35"/>
          <p:cNvSpPr txBox="1"/>
          <p:nvPr/>
        </p:nvSpPr>
        <p:spPr>
          <a:xfrm>
            <a:off x="768350" y="0"/>
            <a:ext cx="5881688" cy="622300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lIns="91425" tIns="91425" rIns="91425" bIns="91425" anchor="ctr"/>
          <a:lstStyle/>
          <a:p>
            <a:pPr marL="457200"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/>
            </a:pPr>
            <a:endParaRPr sz="1800" b="1" kern="0">
              <a:solidFill>
                <a:srgbClr val="FFFFFF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41987" name="Google Shape;140;p35"/>
          <p:cNvSpPr txBox="1">
            <a:spLocks noChangeArrowheads="1"/>
          </p:cNvSpPr>
          <p:nvPr/>
        </p:nvSpPr>
        <p:spPr bwMode="auto">
          <a:xfrm>
            <a:off x="598488" y="793750"/>
            <a:ext cx="8235950" cy="3881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5" tIns="91425" rIns="91425" bIns="91425"/>
          <a:lstStyle/>
          <a:p>
            <a:pPr eaLnBrk="0" hangingPunct="0">
              <a:buFont typeface="Arial" charset="0"/>
              <a:buNone/>
              <a:tabLst>
                <a:tab pos="457200" algn="l"/>
              </a:tabLst>
            </a:pPr>
            <a:endParaRPr lang="kk-KZ" sz="1800">
              <a:solidFill>
                <a:schemeClr val="tx1"/>
              </a:solidFill>
              <a:latin typeface="Open Sans"/>
            </a:endParaRPr>
          </a:p>
          <a:p>
            <a:pPr eaLnBrk="0" hangingPunct="0">
              <a:buFont typeface="Wingdings" pitchFamily="2" charset="2"/>
              <a:buChar char="Ø"/>
              <a:tabLst>
                <a:tab pos="457200" algn="l"/>
              </a:tabLst>
            </a:pPr>
            <a:endParaRPr lang="kk-KZ" sz="1800">
              <a:solidFill>
                <a:schemeClr val="tx1"/>
              </a:solidFill>
              <a:latin typeface="Open Sans"/>
            </a:endParaRPr>
          </a:p>
          <a:p>
            <a:pPr eaLnBrk="0" hangingPunct="0">
              <a:buFont typeface="Wingdings" pitchFamily="2" charset="2"/>
              <a:buChar char="Ø"/>
              <a:tabLst>
                <a:tab pos="457200" algn="l"/>
              </a:tabLst>
            </a:pPr>
            <a:endParaRPr lang="kk-KZ" sz="1800">
              <a:solidFill>
                <a:schemeClr val="tx1"/>
              </a:solidFill>
              <a:latin typeface="Open Sans"/>
            </a:endParaRPr>
          </a:p>
          <a:p>
            <a:pPr eaLnBrk="0" hangingPunct="0">
              <a:buFont typeface="Wingdings" pitchFamily="2" charset="2"/>
              <a:buChar char="Ø"/>
              <a:tabLst>
                <a:tab pos="457200" algn="l"/>
              </a:tabLst>
            </a:pPr>
            <a:endParaRPr lang="ru-RU" sz="1800">
              <a:solidFill>
                <a:schemeClr val="tx1"/>
              </a:solidFill>
              <a:latin typeface="Open Sans"/>
            </a:endParaRPr>
          </a:p>
          <a:p>
            <a:pPr eaLnBrk="0" hangingPunct="0">
              <a:lnSpc>
                <a:spcPct val="150000"/>
              </a:lnSpc>
              <a:buFont typeface="Arial" charset="0"/>
              <a:buNone/>
              <a:tabLst>
                <a:tab pos="457200" algn="l"/>
              </a:tabLst>
            </a:pPr>
            <a:endParaRPr lang="ru-RU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1988" name="Прямоугольник 6"/>
          <p:cNvSpPr>
            <a:spLocks noChangeArrowheads="1"/>
          </p:cNvSpPr>
          <p:nvPr/>
        </p:nvSpPr>
        <p:spPr bwMode="auto">
          <a:xfrm>
            <a:off x="831850" y="0"/>
            <a:ext cx="73025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Clr>
                <a:srgbClr val="000000"/>
              </a:buClr>
              <a:buFont typeface="Arial" charset="0"/>
              <a:buNone/>
            </a:pPr>
            <a:r>
              <a:rPr lang="kk-KZ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           </a:t>
            </a:r>
            <a:endParaRPr lang="ru-RU" sz="3200" dirty="0">
              <a:solidFill>
                <a:schemeClr val="tx1"/>
              </a:solidFill>
            </a:endParaRPr>
          </a:p>
        </p:txBody>
      </p:sp>
      <p:pic>
        <p:nvPicPr>
          <p:cNvPr id="9" name="Рисунок 8" descr="Монголоидтік нәсілдер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35"/>
          <p:cNvSpPr txBox="1"/>
          <p:nvPr/>
        </p:nvSpPr>
        <p:spPr>
          <a:xfrm>
            <a:off x="768350" y="0"/>
            <a:ext cx="5881688" cy="622300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lIns="91425" tIns="91425" rIns="91425" bIns="91425" anchor="ctr"/>
          <a:lstStyle/>
          <a:p>
            <a:pPr marL="457200"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/>
            </a:pPr>
            <a:endParaRPr sz="1800" b="1" kern="0">
              <a:solidFill>
                <a:srgbClr val="FFFFFF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41987" name="Google Shape;140;p35"/>
          <p:cNvSpPr txBox="1">
            <a:spLocks noChangeArrowheads="1"/>
          </p:cNvSpPr>
          <p:nvPr/>
        </p:nvSpPr>
        <p:spPr bwMode="auto">
          <a:xfrm>
            <a:off x="598488" y="793750"/>
            <a:ext cx="8235950" cy="3881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5" tIns="91425" rIns="91425" bIns="91425"/>
          <a:lstStyle/>
          <a:p>
            <a:pPr eaLnBrk="0" hangingPunct="0">
              <a:buFont typeface="Arial" charset="0"/>
              <a:buNone/>
              <a:tabLst>
                <a:tab pos="457200" algn="l"/>
              </a:tabLst>
            </a:pPr>
            <a:endParaRPr lang="kk-KZ" sz="1800">
              <a:solidFill>
                <a:schemeClr val="tx1"/>
              </a:solidFill>
              <a:latin typeface="Open Sans"/>
            </a:endParaRPr>
          </a:p>
          <a:p>
            <a:pPr eaLnBrk="0" hangingPunct="0">
              <a:buFont typeface="Wingdings" pitchFamily="2" charset="2"/>
              <a:buChar char="Ø"/>
              <a:tabLst>
                <a:tab pos="457200" algn="l"/>
              </a:tabLst>
            </a:pPr>
            <a:endParaRPr lang="kk-KZ" sz="1800">
              <a:solidFill>
                <a:schemeClr val="tx1"/>
              </a:solidFill>
              <a:latin typeface="Open Sans"/>
            </a:endParaRPr>
          </a:p>
          <a:p>
            <a:pPr eaLnBrk="0" hangingPunct="0">
              <a:buFont typeface="Wingdings" pitchFamily="2" charset="2"/>
              <a:buChar char="Ø"/>
              <a:tabLst>
                <a:tab pos="457200" algn="l"/>
              </a:tabLst>
            </a:pPr>
            <a:endParaRPr lang="kk-KZ" sz="1800">
              <a:solidFill>
                <a:schemeClr val="tx1"/>
              </a:solidFill>
              <a:latin typeface="Open Sans"/>
            </a:endParaRPr>
          </a:p>
          <a:p>
            <a:pPr eaLnBrk="0" hangingPunct="0">
              <a:buFont typeface="Wingdings" pitchFamily="2" charset="2"/>
              <a:buChar char="Ø"/>
              <a:tabLst>
                <a:tab pos="457200" algn="l"/>
              </a:tabLst>
            </a:pPr>
            <a:endParaRPr lang="ru-RU" sz="1800">
              <a:solidFill>
                <a:schemeClr val="tx1"/>
              </a:solidFill>
              <a:latin typeface="Open Sans"/>
            </a:endParaRPr>
          </a:p>
          <a:p>
            <a:pPr eaLnBrk="0" hangingPunct="0">
              <a:lnSpc>
                <a:spcPct val="150000"/>
              </a:lnSpc>
              <a:buFont typeface="Arial" charset="0"/>
              <a:buNone/>
              <a:tabLst>
                <a:tab pos="457200" algn="l"/>
              </a:tabLst>
            </a:pPr>
            <a:endParaRPr lang="ru-RU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1988" name="Прямоугольник 6"/>
          <p:cNvSpPr>
            <a:spLocks noChangeArrowheads="1"/>
          </p:cNvSpPr>
          <p:nvPr/>
        </p:nvSpPr>
        <p:spPr bwMode="auto">
          <a:xfrm>
            <a:off x="831850" y="0"/>
            <a:ext cx="73025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Clr>
                <a:srgbClr val="000000"/>
              </a:buClr>
              <a:buFont typeface="Arial" charset="0"/>
              <a:buNone/>
            </a:pPr>
            <a:r>
              <a:rPr lang="kk-KZ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           </a:t>
            </a:r>
            <a:endParaRPr lang="ru-RU" sz="3200" dirty="0">
              <a:solidFill>
                <a:schemeClr val="tx1"/>
              </a:solidFill>
            </a:endParaRPr>
          </a:p>
        </p:txBody>
      </p:sp>
      <p:pic>
        <p:nvPicPr>
          <p:cNvPr id="5" name="Рисунок 4" descr="https://proza.ru/pics/2020/02/08/365.jpg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0015" y="855023"/>
            <a:ext cx="2303813" cy="31232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Прямоугольник 5"/>
          <p:cNvSpPr/>
          <p:nvPr/>
        </p:nvSpPr>
        <p:spPr>
          <a:xfrm>
            <a:off x="3811979" y="1140031"/>
            <a:ext cx="4120738" cy="2576946"/>
          </a:xfrm>
          <a:prstGeom prst="rect">
            <a:avLst/>
          </a:prstGeom>
          <a:solidFill>
            <a:schemeClr val="bg1"/>
          </a:solidFill>
          <a:ln>
            <a:solidFill>
              <a:schemeClr val="bg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k-KZ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Түрлі нәсіл өкілдері организмінің кейбір белгілері бойынша ерекшеленгенімен, айырмашылықтары маңызды емес. Барлық адамзат нәсілдері тең. Мұны ғалымдар баяғыда дәлелдеген. Сол ғалымдардың бірі</a:t>
            </a:r>
            <a:r>
              <a:rPr lang="en-US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kk-KZ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kk-KZ" sz="1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Николай Николаевич Миклухо</a:t>
            </a:r>
            <a:r>
              <a:rPr lang="en-US" sz="1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kk-KZ" sz="1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Маклай. </a:t>
            </a:r>
            <a:endParaRPr lang="ru-RU" sz="18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simple-light">
  <a:themeElements>
    <a:clrScheme name="Custom 347">
      <a:dk1>
        <a:srgbClr val="000000"/>
      </a:dk1>
      <a:lt1>
        <a:srgbClr val="FFFFFF"/>
      </a:lt1>
      <a:dk2>
        <a:srgbClr val="666666"/>
      </a:dk2>
      <a:lt2>
        <a:srgbClr val="CCCCCC"/>
      </a:lt2>
      <a:accent1>
        <a:srgbClr val="3A81BA"/>
      </a:accent1>
      <a:accent2>
        <a:srgbClr val="D89F39"/>
      </a:accent2>
      <a:accent3>
        <a:srgbClr val="8BAB42"/>
      </a:accent3>
      <a:accent4>
        <a:srgbClr val="57A7B5"/>
      </a:accent4>
      <a:accent5>
        <a:srgbClr val="8B81D2"/>
      </a:accent5>
      <a:accent6>
        <a:srgbClr val="963334"/>
      </a:accent6>
      <a:hlink>
        <a:srgbClr val="1155CC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1743</TotalTime>
  <Words>291</Words>
  <PresentationFormat>Экран (16:9)</PresentationFormat>
  <Paragraphs>75</Paragraphs>
  <Slides>13</Slides>
  <Notes>13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2</vt:i4>
      </vt:variant>
      <vt:variant>
        <vt:lpstr>Заголовки слайдов</vt:lpstr>
      </vt:variant>
      <vt:variant>
        <vt:i4>13</vt:i4>
      </vt:variant>
    </vt:vector>
  </HeadingPairs>
  <TitlesOfParts>
    <vt:vector size="21" baseType="lpstr">
      <vt:lpstr>Arial</vt:lpstr>
      <vt:lpstr>PT Sans Caption</vt:lpstr>
      <vt:lpstr>Times New Roman</vt:lpstr>
      <vt:lpstr>Open Sans</vt:lpstr>
      <vt:lpstr>Wingdings</vt:lpstr>
      <vt:lpstr>Calibri</vt:lpstr>
      <vt:lpstr>Simple Light</vt:lpstr>
      <vt:lpstr>simple-light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Пользователь</dc:creator>
  <cp:lastModifiedBy>Пользователь</cp:lastModifiedBy>
  <cp:revision>515</cp:revision>
  <dcterms:modified xsi:type="dcterms:W3CDTF">2020-07-14T06:17:30Z</dcterms:modified>
</cp:coreProperties>
</file>