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6"/>
  </p:notesMasterIdLst>
  <p:sldIdLst>
    <p:sldId id="256" r:id="rId3"/>
    <p:sldId id="257" r:id="rId4"/>
    <p:sldId id="302" r:id="rId5"/>
    <p:sldId id="259" r:id="rId6"/>
    <p:sldId id="303" r:id="rId7"/>
    <p:sldId id="308" r:id="rId8"/>
    <p:sldId id="304" r:id="rId9"/>
    <p:sldId id="278" r:id="rId10"/>
    <p:sldId id="284" r:id="rId11"/>
    <p:sldId id="305" r:id="rId12"/>
    <p:sldId id="306" r:id="rId13"/>
    <p:sldId id="307" r:id="rId14"/>
    <p:sldId id="287" r:id="rId15"/>
  </p:sldIdLst>
  <p:sldSz cx="9144000" cy="5143500" type="screen16x9"/>
  <p:notesSz cx="6858000" cy="9144000"/>
  <p:embeddedFontLst>
    <p:embeddedFont>
      <p:font typeface="PT Sans Caption" charset="0"/>
      <p:regular r:id="rId17"/>
      <p:bold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1" autoAdjust="0"/>
    <p:restoredTop sz="94660"/>
  </p:normalViewPr>
  <p:slideViewPr>
    <p:cSldViewPr snapToGrid="0">
      <p:cViewPr>
        <p:scale>
          <a:sx n="80" d="100"/>
          <a:sy n="80" d="100"/>
        </p:scale>
        <p:origin x="-2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731C-30FE-4C44-AC06-A1B80F6317F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C5FE1-1F66-4F7E-B12C-7DE899DE865A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Ежелгі дәуірдегі географиялық деректер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592876-EF8E-45EE-99B1-F7C9B1B4F806}" type="parTrans" cxnId="{2C2CDE7E-225E-494F-8EB6-53BF522C513E}">
      <dgm:prSet/>
      <dgm:spPr/>
      <dgm:t>
        <a:bodyPr/>
        <a:lstStyle/>
        <a:p>
          <a:endParaRPr lang="ru-RU"/>
        </a:p>
      </dgm:t>
    </dgm:pt>
    <dgm:pt modelId="{36DBB301-B3CB-43A2-B481-953182D1524D}" type="sibTrans" cxnId="{2C2CDE7E-225E-494F-8EB6-53BF522C513E}">
      <dgm:prSet/>
      <dgm:spPr/>
      <dgm:t>
        <a:bodyPr/>
        <a:lstStyle/>
        <a:p>
          <a:endParaRPr lang="ru-RU"/>
        </a:p>
      </dgm:t>
    </dgm:pt>
    <dgm:pt modelId="{06C3BDC0-26DE-4599-9B3A-C6613FB45E7B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Ұлы географиялық ашылулар кезеңі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F19A00-7F93-4729-A43F-E3EAA7E00107}" type="parTrans" cxnId="{7F229EEA-7708-4C3E-B06E-256141C23330}">
      <dgm:prSet/>
      <dgm:spPr/>
      <dgm:t>
        <a:bodyPr/>
        <a:lstStyle/>
        <a:p>
          <a:endParaRPr lang="ru-RU"/>
        </a:p>
      </dgm:t>
    </dgm:pt>
    <dgm:pt modelId="{45F95014-5141-401A-B9EF-C105D107495F}" type="sibTrans" cxnId="{7F229EEA-7708-4C3E-B06E-256141C23330}">
      <dgm:prSet/>
      <dgm:spPr/>
      <dgm:t>
        <a:bodyPr/>
        <a:lstStyle/>
        <a:p>
          <a:endParaRPr lang="ru-RU"/>
        </a:p>
      </dgm:t>
    </dgm:pt>
    <dgm:pt modelId="{97715B5A-9553-44C8-B01E-AF2B485ACB76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98FB2FE-2E62-494D-B2CA-82FBB0BBFF48}" type="parTrans" cxnId="{0202DAF0-BCE7-4C2A-96A1-E8D329E883AA}">
      <dgm:prSet/>
      <dgm:spPr/>
      <dgm:t>
        <a:bodyPr/>
        <a:lstStyle/>
        <a:p>
          <a:endParaRPr lang="ru-RU"/>
        </a:p>
      </dgm:t>
    </dgm:pt>
    <dgm:pt modelId="{AF7DCBAD-FE7D-4DE5-ADEC-420B1E6273A0}" type="sibTrans" cxnId="{0202DAF0-BCE7-4C2A-96A1-E8D329E883AA}">
      <dgm:prSet/>
      <dgm:spPr/>
      <dgm:t>
        <a:bodyPr/>
        <a:lstStyle/>
        <a:p>
          <a:endParaRPr lang="ru-RU"/>
        </a:p>
      </dgm:t>
    </dgm:pt>
    <dgm:pt modelId="{92E445A8-C20F-4063-9337-FF53EDB71231}">
      <dgm:prSet phldrT="[Текст]" custT="1"/>
      <dgm:spPr/>
      <dgm:t>
        <a:bodyPr/>
        <a:lstStyle/>
        <a:p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Қазіргі кезеңдегі карта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6ECE72-40EA-4B75-A8C5-3ADA94E0632C}" type="parTrans" cxnId="{30C6B6C6-1F0E-4220-9769-4B1D7B48368F}">
      <dgm:prSet/>
      <dgm:spPr/>
      <dgm:t>
        <a:bodyPr/>
        <a:lstStyle/>
        <a:p>
          <a:endParaRPr lang="ru-RU"/>
        </a:p>
      </dgm:t>
    </dgm:pt>
    <dgm:pt modelId="{FB404BB3-46F3-465C-89BE-D039686F2938}" type="sibTrans" cxnId="{30C6B6C6-1F0E-4220-9769-4B1D7B48368F}">
      <dgm:prSet/>
      <dgm:spPr/>
      <dgm:t>
        <a:bodyPr/>
        <a:lstStyle/>
        <a:p>
          <a:endParaRPr lang="ru-RU"/>
        </a:p>
      </dgm:t>
    </dgm:pt>
    <dgm:pt modelId="{B1C1B8E6-E34D-475D-ABA7-564A1268F5D0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300" dirty="0">
            <a:latin typeface="Times New Roman" pitchFamily="18" charset="0"/>
            <a:cs typeface="Times New Roman" pitchFamily="18" charset="0"/>
          </a:endParaRPr>
        </a:p>
      </dgm:t>
    </dgm:pt>
    <dgm:pt modelId="{FE4536E3-9D9D-4C00-B86B-0EA0F04DF0E8}" type="parTrans" cxnId="{0662DA2C-F3DA-47FC-8A5C-F8248165BEFD}">
      <dgm:prSet/>
      <dgm:spPr/>
      <dgm:t>
        <a:bodyPr/>
        <a:lstStyle/>
        <a:p>
          <a:endParaRPr lang="ru-RU"/>
        </a:p>
      </dgm:t>
    </dgm:pt>
    <dgm:pt modelId="{35A78210-9FA2-4DE9-8CC7-C73031A7E0B8}" type="sibTrans" cxnId="{0662DA2C-F3DA-47FC-8A5C-F8248165BEFD}">
      <dgm:prSet/>
      <dgm:spPr/>
      <dgm:t>
        <a:bodyPr/>
        <a:lstStyle/>
        <a:p>
          <a:endParaRPr lang="ru-RU"/>
        </a:p>
      </dgm:t>
    </dgm:pt>
    <dgm:pt modelId="{E82E365A-25FC-4E0B-A4F1-401BB86C0672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300" dirty="0">
            <a:latin typeface="Times New Roman" pitchFamily="18" charset="0"/>
            <a:cs typeface="Times New Roman" pitchFamily="18" charset="0"/>
          </a:endParaRPr>
        </a:p>
      </dgm:t>
    </dgm:pt>
    <dgm:pt modelId="{12D89DDF-EA94-4B05-918F-657E95A7C2E8}" type="sibTrans" cxnId="{8FE5A678-56A8-4689-BD23-36BF0E5A2C39}">
      <dgm:prSet/>
      <dgm:spPr/>
      <dgm:t>
        <a:bodyPr/>
        <a:lstStyle/>
        <a:p>
          <a:endParaRPr lang="ru-RU"/>
        </a:p>
      </dgm:t>
    </dgm:pt>
    <dgm:pt modelId="{D9A005D9-9253-439E-A122-8E0421FAD46B}" type="parTrans" cxnId="{8FE5A678-56A8-4689-BD23-36BF0E5A2C39}">
      <dgm:prSet/>
      <dgm:spPr/>
      <dgm:t>
        <a:bodyPr/>
        <a:lstStyle/>
        <a:p>
          <a:endParaRPr lang="ru-RU"/>
        </a:p>
      </dgm:t>
    </dgm:pt>
    <dgm:pt modelId="{9EACE9AA-12EC-4287-AE25-BC4661BE0F80}" type="pres">
      <dgm:prSet presAssocID="{1237731C-30FE-4C44-AC06-A1B80F6317F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EE419-BD7D-4198-B7E9-9F7D4AB550A5}" type="pres">
      <dgm:prSet presAssocID="{FEDC5FE1-1F66-4F7E-B12C-7DE899DE865A}" presName="compNode" presStyleCnt="0"/>
      <dgm:spPr/>
    </dgm:pt>
    <dgm:pt modelId="{C9FA7B87-AB89-4504-8A62-BA3E10910B4F}" type="pres">
      <dgm:prSet presAssocID="{FEDC5FE1-1F66-4F7E-B12C-7DE899DE865A}" presName="aNode" presStyleLbl="bgShp" presStyleIdx="0" presStyleCnt="3"/>
      <dgm:spPr/>
      <dgm:t>
        <a:bodyPr/>
        <a:lstStyle/>
        <a:p>
          <a:endParaRPr lang="ru-RU"/>
        </a:p>
      </dgm:t>
    </dgm:pt>
    <dgm:pt modelId="{7847B03D-2EBF-4A62-BCA9-3A28EFD483BB}" type="pres">
      <dgm:prSet presAssocID="{FEDC5FE1-1F66-4F7E-B12C-7DE899DE865A}" presName="textNode" presStyleLbl="bgShp" presStyleIdx="0" presStyleCnt="3"/>
      <dgm:spPr/>
      <dgm:t>
        <a:bodyPr/>
        <a:lstStyle/>
        <a:p>
          <a:endParaRPr lang="ru-RU"/>
        </a:p>
      </dgm:t>
    </dgm:pt>
    <dgm:pt modelId="{84EDE772-72B0-4183-BFE7-9A295E4DA311}" type="pres">
      <dgm:prSet presAssocID="{FEDC5FE1-1F66-4F7E-B12C-7DE899DE865A}" presName="compChildNode" presStyleCnt="0"/>
      <dgm:spPr/>
    </dgm:pt>
    <dgm:pt modelId="{82F530AD-304B-4640-90CF-70935F4362CA}" type="pres">
      <dgm:prSet presAssocID="{FEDC5FE1-1F66-4F7E-B12C-7DE899DE865A}" presName="theInnerList" presStyleCnt="0"/>
      <dgm:spPr/>
    </dgm:pt>
    <dgm:pt modelId="{1F4CD76E-A0CA-43BA-9F28-08FA11CE3264}" type="pres">
      <dgm:prSet presAssocID="{E82E365A-25FC-4E0B-A4F1-401BB86C067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C1B26-176E-4ADD-A823-9DEFBD9C97A7}" type="pres">
      <dgm:prSet presAssocID="{FEDC5FE1-1F66-4F7E-B12C-7DE899DE865A}" presName="aSpace" presStyleCnt="0"/>
      <dgm:spPr/>
    </dgm:pt>
    <dgm:pt modelId="{192622BE-80F1-4AF8-B666-51C2E0B68E76}" type="pres">
      <dgm:prSet presAssocID="{06C3BDC0-26DE-4599-9B3A-C6613FB45E7B}" presName="compNode" presStyleCnt="0"/>
      <dgm:spPr/>
    </dgm:pt>
    <dgm:pt modelId="{EDAE0DD7-1336-428E-80B8-D111A8652103}" type="pres">
      <dgm:prSet presAssocID="{06C3BDC0-26DE-4599-9B3A-C6613FB45E7B}" presName="aNode" presStyleLbl="bgShp" presStyleIdx="1" presStyleCnt="3"/>
      <dgm:spPr/>
      <dgm:t>
        <a:bodyPr/>
        <a:lstStyle/>
        <a:p>
          <a:endParaRPr lang="ru-RU"/>
        </a:p>
      </dgm:t>
    </dgm:pt>
    <dgm:pt modelId="{563CE911-D0DB-4974-B1BE-9286FA188E86}" type="pres">
      <dgm:prSet presAssocID="{06C3BDC0-26DE-4599-9B3A-C6613FB45E7B}" presName="textNode" presStyleLbl="bgShp" presStyleIdx="1" presStyleCnt="3"/>
      <dgm:spPr/>
      <dgm:t>
        <a:bodyPr/>
        <a:lstStyle/>
        <a:p>
          <a:endParaRPr lang="ru-RU"/>
        </a:p>
      </dgm:t>
    </dgm:pt>
    <dgm:pt modelId="{495F977E-6E61-4C7E-B613-EB9CD992DB94}" type="pres">
      <dgm:prSet presAssocID="{06C3BDC0-26DE-4599-9B3A-C6613FB45E7B}" presName="compChildNode" presStyleCnt="0"/>
      <dgm:spPr/>
    </dgm:pt>
    <dgm:pt modelId="{09F6ABA9-3E1A-4940-A231-1C3AA4B52A03}" type="pres">
      <dgm:prSet presAssocID="{06C3BDC0-26DE-4599-9B3A-C6613FB45E7B}" presName="theInnerList" presStyleCnt="0"/>
      <dgm:spPr/>
    </dgm:pt>
    <dgm:pt modelId="{56E2AAD7-093D-434D-B799-66600C6901FF}" type="pres">
      <dgm:prSet presAssocID="{97715B5A-9553-44C8-B01E-AF2B485ACB7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72992-4A26-417C-AC7E-8E6D4771428C}" type="pres">
      <dgm:prSet presAssocID="{06C3BDC0-26DE-4599-9B3A-C6613FB45E7B}" presName="aSpace" presStyleCnt="0"/>
      <dgm:spPr/>
    </dgm:pt>
    <dgm:pt modelId="{9070AAED-1118-488E-92DE-FB608D5C93C3}" type="pres">
      <dgm:prSet presAssocID="{92E445A8-C20F-4063-9337-FF53EDB71231}" presName="compNode" presStyleCnt="0"/>
      <dgm:spPr/>
    </dgm:pt>
    <dgm:pt modelId="{11332A5F-85C2-49E6-8D0C-1897CC081088}" type="pres">
      <dgm:prSet presAssocID="{92E445A8-C20F-4063-9337-FF53EDB71231}" presName="aNode" presStyleLbl="bgShp" presStyleIdx="2" presStyleCnt="3"/>
      <dgm:spPr/>
      <dgm:t>
        <a:bodyPr/>
        <a:lstStyle/>
        <a:p>
          <a:endParaRPr lang="ru-RU"/>
        </a:p>
      </dgm:t>
    </dgm:pt>
    <dgm:pt modelId="{EF4119BD-D7CF-48D9-8754-31FD934F68C4}" type="pres">
      <dgm:prSet presAssocID="{92E445A8-C20F-4063-9337-FF53EDB71231}" presName="textNode" presStyleLbl="bgShp" presStyleIdx="2" presStyleCnt="3"/>
      <dgm:spPr/>
      <dgm:t>
        <a:bodyPr/>
        <a:lstStyle/>
        <a:p>
          <a:endParaRPr lang="ru-RU"/>
        </a:p>
      </dgm:t>
    </dgm:pt>
    <dgm:pt modelId="{DAA8E57A-5704-496B-A88F-7DD6ABA3DE1B}" type="pres">
      <dgm:prSet presAssocID="{92E445A8-C20F-4063-9337-FF53EDB71231}" presName="compChildNode" presStyleCnt="0"/>
      <dgm:spPr/>
    </dgm:pt>
    <dgm:pt modelId="{2000C788-7765-4E27-AEA9-2CA17602D01E}" type="pres">
      <dgm:prSet presAssocID="{92E445A8-C20F-4063-9337-FF53EDB71231}" presName="theInnerList" presStyleCnt="0"/>
      <dgm:spPr/>
    </dgm:pt>
    <dgm:pt modelId="{609DA0AF-15C7-482B-BF8F-3145613DA938}" type="pres">
      <dgm:prSet presAssocID="{B1C1B8E6-E34D-475D-ABA7-564A1268F5D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53072-6E68-41AD-9BD8-39F977035159}" type="presOf" srcId="{FEDC5FE1-1F66-4F7E-B12C-7DE899DE865A}" destId="{7847B03D-2EBF-4A62-BCA9-3A28EFD483BB}" srcOrd="1" destOrd="0" presId="urn:microsoft.com/office/officeart/2005/8/layout/lProcess2"/>
    <dgm:cxn modelId="{4F373747-CC48-496B-9BFB-EADC19ABB146}" type="presOf" srcId="{92E445A8-C20F-4063-9337-FF53EDB71231}" destId="{11332A5F-85C2-49E6-8D0C-1897CC081088}" srcOrd="0" destOrd="0" presId="urn:microsoft.com/office/officeart/2005/8/layout/lProcess2"/>
    <dgm:cxn modelId="{56D9F6DE-FD14-4C50-BB92-BDDBA9741F32}" type="presOf" srcId="{97715B5A-9553-44C8-B01E-AF2B485ACB76}" destId="{56E2AAD7-093D-434D-B799-66600C6901FF}" srcOrd="0" destOrd="0" presId="urn:microsoft.com/office/officeart/2005/8/layout/lProcess2"/>
    <dgm:cxn modelId="{8C713222-668C-4404-BD77-E2EC40A552F1}" type="presOf" srcId="{1237731C-30FE-4C44-AC06-A1B80F6317FE}" destId="{9EACE9AA-12EC-4287-AE25-BC4661BE0F80}" srcOrd="0" destOrd="0" presId="urn:microsoft.com/office/officeart/2005/8/layout/lProcess2"/>
    <dgm:cxn modelId="{5A3C5439-FD31-4191-AA74-3F26BEE3731D}" type="presOf" srcId="{92E445A8-C20F-4063-9337-FF53EDB71231}" destId="{EF4119BD-D7CF-48D9-8754-31FD934F68C4}" srcOrd="1" destOrd="0" presId="urn:microsoft.com/office/officeart/2005/8/layout/lProcess2"/>
    <dgm:cxn modelId="{7169D9D7-F04C-41B5-AD25-2686F81AE098}" type="presOf" srcId="{06C3BDC0-26DE-4599-9B3A-C6613FB45E7B}" destId="{563CE911-D0DB-4974-B1BE-9286FA188E86}" srcOrd="1" destOrd="0" presId="urn:microsoft.com/office/officeart/2005/8/layout/lProcess2"/>
    <dgm:cxn modelId="{0662DA2C-F3DA-47FC-8A5C-F8248165BEFD}" srcId="{92E445A8-C20F-4063-9337-FF53EDB71231}" destId="{B1C1B8E6-E34D-475D-ABA7-564A1268F5D0}" srcOrd="0" destOrd="0" parTransId="{FE4536E3-9D9D-4C00-B86B-0EA0F04DF0E8}" sibTransId="{35A78210-9FA2-4DE9-8CC7-C73031A7E0B8}"/>
    <dgm:cxn modelId="{0202DAF0-BCE7-4C2A-96A1-E8D329E883AA}" srcId="{06C3BDC0-26DE-4599-9B3A-C6613FB45E7B}" destId="{97715B5A-9553-44C8-B01E-AF2B485ACB76}" srcOrd="0" destOrd="0" parTransId="{198FB2FE-2E62-494D-B2CA-82FBB0BBFF48}" sibTransId="{AF7DCBAD-FE7D-4DE5-ADEC-420B1E6273A0}"/>
    <dgm:cxn modelId="{2C2CDE7E-225E-494F-8EB6-53BF522C513E}" srcId="{1237731C-30FE-4C44-AC06-A1B80F6317FE}" destId="{FEDC5FE1-1F66-4F7E-B12C-7DE899DE865A}" srcOrd="0" destOrd="0" parTransId="{20592876-EF8E-45EE-99B1-F7C9B1B4F806}" sibTransId="{36DBB301-B3CB-43A2-B481-953182D1524D}"/>
    <dgm:cxn modelId="{7F229EEA-7708-4C3E-B06E-256141C23330}" srcId="{1237731C-30FE-4C44-AC06-A1B80F6317FE}" destId="{06C3BDC0-26DE-4599-9B3A-C6613FB45E7B}" srcOrd="1" destOrd="0" parTransId="{CEF19A00-7F93-4729-A43F-E3EAA7E00107}" sibTransId="{45F95014-5141-401A-B9EF-C105D107495F}"/>
    <dgm:cxn modelId="{9D8C23B7-EA10-4BAA-8AFB-5D5F50CA980E}" type="presOf" srcId="{B1C1B8E6-E34D-475D-ABA7-564A1268F5D0}" destId="{609DA0AF-15C7-482B-BF8F-3145613DA938}" srcOrd="0" destOrd="0" presId="urn:microsoft.com/office/officeart/2005/8/layout/lProcess2"/>
    <dgm:cxn modelId="{8FE5A678-56A8-4689-BD23-36BF0E5A2C39}" srcId="{FEDC5FE1-1F66-4F7E-B12C-7DE899DE865A}" destId="{E82E365A-25FC-4E0B-A4F1-401BB86C0672}" srcOrd="0" destOrd="0" parTransId="{D9A005D9-9253-439E-A122-8E0421FAD46B}" sibTransId="{12D89DDF-EA94-4B05-918F-657E95A7C2E8}"/>
    <dgm:cxn modelId="{30C6B6C6-1F0E-4220-9769-4B1D7B48368F}" srcId="{1237731C-30FE-4C44-AC06-A1B80F6317FE}" destId="{92E445A8-C20F-4063-9337-FF53EDB71231}" srcOrd="2" destOrd="0" parTransId="{DC6ECE72-40EA-4B75-A8C5-3ADA94E0632C}" sibTransId="{FB404BB3-46F3-465C-89BE-D039686F2938}"/>
    <dgm:cxn modelId="{14457D0D-51AC-4303-BC7D-7BA519FACB87}" type="presOf" srcId="{E82E365A-25FC-4E0B-A4F1-401BB86C0672}" destId="{1F4CD76E-A0CA-43BA-9F28-08FA11CE3264}" srcOrd="0" destOrd="0" presId="urn:microsoft.com/office/officeart/2005/8/layout/lProcess2"/>
    <dgm:cxn modelId="{7830539B-F95A-467E-ACC1-6F08AAE62593}" type="presOf" srcId="{FEDC5FE1-1F66-4F7E-B12C-7DE899DE865A}" destId="{C9FA7B87-AB89-4504-8A62-BA3E10910B4F}" srcOrd="0" destOrd="0" presId="urn:microsoft.com/office/officeart/2005/8/layout/lProcess2"/>
    <dgm:cxn modelId="{F347C405-457D-4F52-9CA5-8891F53C54F6}" type="presOf" srcId="{06C3BDC0-26DE-4599-9B3A-C6613FB45E7B}" destId="{EDAE0DD7-1336-428E-80B8-D111A8652103}" srcOrd="0" destOrd="0" presId="urn:microsoft.com/office/officeart/2005/8/layout/lProcess2"/>
    <dgm:cxn modelId="{114DF41E-1958-41C7-9713-9EA4C3320311}" type="presParOf" srcId="{9EACE9AA-12EC-4287-AE25-BC4661BE0F80}" destId="{D74EE419-BD7D-4198-B7E9-9F7D4AB550A5}" srcOrd="0" destOrd="0" presId="urn:microsoft.com/office/officeart/2005/8/layout/lProcess2"/>
    <dgm:cxn modelId="{D4E7ECA8-FDA8-4612-AE79-BE4D77837975}" type="presParOf" srcId="{D74EE419-BD7D-4198-B7E9-9F7D4AB550A5}" destId="{C9FA7B87-AB89-4504-8A62-BA3E10910B4F}" srcOrd="0" destOrd="0" presId="urn:microsoft.com/office/officeart/2005/8/layout/lProcess2"/>
    <dgm:cxn modelId="{1B2D983E-3806-4B10-9F5B-C646509EEDED}" type="presParOf" srcId="{D74EE419-BD7D-4198-B7E9-9F7D4AB550A5}" destId="{7847B03D-2EBF-4A62-BCA9-3A28EFD483BB}" srcOrd="1" destOrd="0" presId="urn:microsoft.com/office/officeart/2005/8/layout/lProcess2"/>
    <dgm:cxn modelId="{2CBCFB69-3E76-435A-8C4D-9BD4E944A092}" type="presParOf" srcId="{D74EE419-BD7D-4198-B7E9-9F7D4AB550A5}" destId="{84EDE772-72B0-4183-BFE7-9A295E4DA311}" srcOrd="2" destOrd="0" presId="urn:microsoft.com/office/officeart/2005/8/layout/lProcess2"/>
    <dgm:cxn modelId="{1CB5293D-198D-4E60-BE94-018D6B7BBD58}" type="presParOf" srcId="{84EDE772-72B0-4183-BFE7-9A295E4DA311}" destId="{82F530AD-304B-4640-90CF-70935F4362CA}" srcOrd="0" destOrd="0" presId="urn:microsoft.com/office/officeart/2005/8/layout/lProcess2"/>
    <dgm:cxn modelId="{F7665C4F-B93C-4C31-B28D-4FE013970491}" type="presParOf" srcId="{82F530AD-304B-4640-90CF-70935F4362CA}" destId="{1F4CD76E-A0CA-43BA-9F28-08FA11CE3264}" srcOrd="0" destOrd="0" presId="urn:microsoft.com/office/officeart/2005/8/layout/lProcess2"/>
    <dgm:cxn modelId="{83744BE9-51EA-431F-BB4B-91FCB2F7F4CE}" type="presParOf" srcId="{9EACE9AA-12EC-4287-AE25-BC4661BE0F80}" destId="{7BDC1B26-176E-4ADD-A823-9DEFBD9C97A7}" srcOrd="1" destOrd="0" presId="urn:microsoft.com/office/officeart/2005/8/layout/lProcess2"/>
    <dgm:cxn modelId="{2A22F8A9-6BF5-4C94-AAE9-A69AA9DC7184}" type="presParOf" srcId="{9EACE9AA-12EC-4287-AE25-BC4661BE0F80}" destId="{192622BE-80F1-4AF8-B666-51C2E0B68E76}" srcOrd="2" destOrd="0" presId="urn:microsoft.com/office/officeart/2005/8/layout/lProcess2"/>
    <dgm:cxn modelId="{E4F28898-1BF8-49B3-ADE1-A1443F7CAF9A}" type="presParOf" srcId="{192622BE-80F1-4AF8-B666-51C2E0B68E76}" destId="{EDAE0DD7-1336-428E-80B8-D111A8652103}" srcOrd="0" destOrd="0" presId="urn:microsoft.com/office/officeart/2005/8/layout/lProcess2"/>
    <dgm:cxn modelId="{E882690D-FFD3-4BAC-817F-B37D5D13BC9F}" type="presParOf" srcId="{192622BE-80F1-4AF8-B666-51C2E0B68E76}" destId="{563CE911-D0DB-4974-B1BE-9286FA188E86}" srcOrd="1" destOrd="0" presId="urn:microsoft.com/office/officeart/2005/8/layout/lProcess2"/>
    <dgm:cxn modelId="{C067AE89-CFC0-4179-A7E6-CE2D9907BCEC}" type="presParOf" srcId="{192622BE-80F1-4AF8-B666-51C2E0B68E76}" destId="{495F977E-6E61-4C7E-B613-EB9CD992DB94}" srcOrd="2" destOrd="0" presId="urn:microsoft.com/office/officeart/2005/8/layout/lProcess2"/>
    <dgm:cxn modelId="{06C7CF72-70E6-4DBE-8A10-52F7EE515419}" type="presParOf" srcId="{495F977E-6E61-4C7E-B613-EB9CD992DB94}" destId="{09F6ABA9-3E1A-4940-A231-1C3AA4B52A03}" srcOrd="0" destOrd="0" presId="urn:microsoft.com/office/officeart/2005/8/layout/lProcess2"/>
    <dgm:cxn modelId="{8D976578-2B26-43EE-963A-8E09FAD8F6DE}" type="presParOf" srcId="{09F6ABA9-3E1A-4940-A231-1C3AA4B52A03}" destId="{56E2AAD7-093D-434D-B799-66600C6901FF}" srcOrd="0" destOrd="0" presId="urn:microsoft.com/office/officeart/2005/8/layout/lProcess2"/>
    <dgm:cxn modelId="{6FE581F9-A7BC-45D0-B533-3B2C55D6EAAE}" type="presParOf" srcId="{9EACE9AA-12EC-4287-AE25-BC4661BE0F80}" destId="{AA072992-4A26-417C-AC7E-8E6D4771428C}" srcOrd="3" destOrd="0" presId="urn:microsoft.com/office/officeart/2005/8/layout/lProcess2"/>
    <dgm:cxn modelId="{6722F43C-117C-44D6-9FEB-8E8B6E90AB42}" type="presParOf" srcId="{9EACE9AA-12EC-4287-AE25-BC4661BE0F80}" destId="{9070AAED-1118-488E-92DE-FB608D5C93C3}" srcOrd="4" destOrd="0" presId="urn:microsoft.com/office/officeart/2005/8/layout/lProcess2"/>
    <dgm:cxn modelId="{74DD946E-D597-45B2-B8CD-DF3927455AD3}" type="presParOf" srcId="{9070AAED-1118-488E-92DE-FB608D5C93C3}" destId="{11332A5F-85C2-49E6-8D0C-1897CC081088}" srcOrd="0" destOrd="0" presId="urn:microsoft.com/office/officeart/2005/8/layout/lProcess2"/>
    <dgm:cxn modelId="{00CD88D4-A141-44D7-9E55-A4874AB2D670}" type="presParOf" srcId="{9070AAED-1118-488E-92DE-FB608D5C93C3}" destId="{EF4119BD-D7CF-48D9-8754-31FD934F68C4}" srcOrd="1" destOrd="0" presId="urn:microsoft.com/office/officeart/2005/8/layout/lProcess2"/>
    <dgm:cxn modelId="{6656238F-2DE8-406B-BB83-E16366547A62}" type="presParOf" srcId="{9070AAED-1118-488E-92DE-FB608D5C93C3}" destId="{DAA8E57A-5704-496B-A88F-7DD6ABA3DE1B}" srcOrd="2" destOrd="0" presId="urn:microsoft.com/office/officeart/2005/8/layout/lProcess2"/>
    <dgm:cxn modelId="{7140D8CC-5840-4EA7-8DBE-91DE20D9C01E}" type="presParOf" srcId="{DAA8E57A-5704-496B-A88F-7DD6ABA3DE1B}" destId="{2000C788-7765-4E27-AEA9-2CA17602D01E}" srcOrd="0" destOrd="0" presId="urn:microsoft.com/office/officeart/2005/8/layout/lProcess2"/>
    <dgm:cxn modelId="{F936DC54-9E50-45B2-8E28-CCE7BB57062E}" type="presParOf" srcId="{2000C788-7765-4E27-AEA9-2CA17602D01E}" destId="{609DA0AF-15C7-482B-BF8F-3145613DA938}" srcOrd="0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F49CB-BD37-444B-A60B-8B82A39BBC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BAFE33-42BB-491E-AA31-D26403C4FF85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Джеймс Кук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Үлкен Тосқауыл рифін табады, Австралияның шығыс жағалауларын зерттейді. Гавай аралдары ашылып, сипатталды. Аляска жағалауын зерттеді.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C6043E-0DA7-4F9F-9778-3544E1D6523E}" type="parTrans" cxnId="{8D5E9252-EC47-4DF1-B1FD-5B4C42EA7D42}">
      <dgm:prSet/>
      <dgm:spPr/>
      <dgm:t>
        <a:bodyPr/>
        <a:lstStyle/>
        <a:p>
          <a:endParaRPr lang="ru-RU"/>
        </a:p>
      </dgm:t>
    </dgm:pt>
    <dgm:pt modelId="{F9FCA162-A56D-4B72-8FEC-B39B995508AF}" type="sibTrans" cxnId="{8D5E9252-EC47-4DF1-B1FD-5B4C42EA7D42}">
      <dgm:prSet/>
      <dgm:spPr/>
      <dgm:t>
        <a:bodyPr/>
        <a:lstStyle/>
        <a:p>
          <a:endParaRPr lang="ru-RU"/>
        </a:p>
      </dgm:t>
    </dgm:pt>
    <dgm:pt modelId="{939A47D9-777B-45E6-9951-2BCEA0AD3A54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Марко Поло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1271</a:t>
          </a:r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 жылы бай қала Венециядан Поло тегіндегі саудагерлермен Қыттайға аттанды. Қыттайға келген соң, Марко Қытайға императордың хатшысы қызметі ұсынылды.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6A14574-D761-4C9C-855A-788441EACB0C}" type="parTrans" cxnId="{DFAC20DC-83F2-46C3-89AC-F465402FC530}">
      <dgm:prSet/>
      <dgm:spPr/>
      <dgm:t>
        <a:bodyPr/>
        <a:lstStyle/>
        <a:p>
          <a:endParaRPr lang="ru-RU"/>
        </a:p>
      </dgm:t>
    </dgm:pt>
    <dgm:pt modelId="{90AE0205-0919-45A7-A633-6C8C591F78A5}" type="sibTrans" cxnId="{DFAC20DC-83F2-46C3-89AC-F465402FC530}">
      <dgm:prSet/>
      <dgm:spPr/>
      <dgm:t>
        <a:bodyPr/>
        <a:lstStyle/>
        <a:p>
          <a:endParaRPr lang="ru-RU"/>
        </a:p>
      </dgm:t>
    </dgm:pt>
    <dgm:pt modelId="{73BE4042-8EDF-4C1D-AD8F-98955601D443}" type="pres">
      <dgm:prSet presAssocID="{71DF49CB-BD37-444B-A60B-8B82A39BBC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AA1610-DC3B-46FD-AB70-65AAA357A3A2}" type="pres">
      <dgm:prSet presAssocID="{5FBAFE33-42BB-491E-AA31-D26403C4FF85}" presName="root" presStyleCnt="0"/>
      <dgm:spPr/>
    </dgm:pt>
    <dgm:pt modelId="{2EA6BE38-B5A8-495D-9453-7B21F37F1643}" type="pres">
      <dgm:prSet presAssocID="{5FBAFE33-42BB-491E-AA31-D26403C4FF85}" presName="rootComposite" presStyleCnt="0"/>
      <dgm:spPr/>
    </dgm:pt>
    <dgm:pt modelId="{1650A450-DABE-4866-8D1B-11B2582B4DB4}" type="pres">
      <dgm:prSet presAssocID="{5FBAFE33-42BB-491E-AA31-D26403C4FF85}" presName="rootText" presStyleLbl="node1" presStyleIdx="0" presStyleCnt="1" custScaleX="226357" custScaleY="414151"/>
      <dgm:spPr/>
      <dgm:t>
        <a:bodyPr/>
        <a:lstStyle/>
        <a:p>
          <a:endParaRPr lang="ru-RU"/>
        </a:p>
      </dgm:t>
    </dgm:pt>
    <dgm:pt modelId="{1E150EE0-A007-4F17-BD57-57CAE5D33993}" type="pres">
      <dgm:prSet presAssocID="{5FBAFE33-42BB-491E-AA31-D26403C4FF85}" presName="rootConnector" presStyleLbl="node1" presStyleIdx="0" presStyleCnt="1"/>
      <dgm:spPr/>
      <dgm:t>
        <a:bodyPr/>
        <a:lstStyle/>
        <a:p>
          <a:endParaRPr lang="ru-RU"/>
        </a:p>
      </dgm:t>
    </dgm:pt>
    <dgm:pt modelId="{E37CC50B-C0DB-49DE-81AD-9B42C1071EC3}" type="pres">
      <dgm:prSet presAssocID="{5FBAFE33-42BB-491E-AA31-D26403C4FF85}" presName="childShape" presStyleCnt="0"/>
      <dgm:spPr/>
    </dgm:pt>
    <dgm:pt modelId="{BEC7C504-5B11-4AE1-B079-210736B51E9B}" type="pres">
      <dgm:prSet presAssocID="{86A14574-D761-4C9C-855A-788441EACB0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EF12EF5E-D656-4633-902E-9662461298A9}" type="pres">
      <dgm:prSet presAssocID="{939A47D9-777B-45E6-9951-2BCEA0AD3A54}" presName="childText" presStyleLbl="bgAcc1" presStyleIdx="0" presStyleCnt="1" custScaleX="247485" custScaleY="37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8D1AB-8FF1-4E90-8B36-5342682FB91D}" type="presOf" srcId="{5FBAFE33-42BB-491E-AA31-D26403C4FF85}" destId="{1650A450-DABE-4866-8D1B-11B2582B4DB4}" srcOrd="0" destOrd="0" presId="urn:microsoft.com/office/officeart/2005/8/layout/hierarchy3"/>
    <dgm:cxn modelId="{63574910-E337-4472-B6AD-EAEC4EBD93CD}" type="presOf" srcId="{86A14574-D761-4C9C-855A-788441EACB0C}" destId="{BEC7C504-5B11-4AE1-B079-210736B51E9B}" srcOrd="0" destOrd="0" presId="urn:microsoft.com/office/officeart/2005/8/layout/hierarchy3"/>
    <dgm:cxn modelId="{BBE6753E-8932-45A0-9683-CCC696A71B80}" type="presOf" srcId="{939A47D9-777B-45E6-9951-2BCEA0AD3A54}" destId="{EF12EF5E-D656-4633-902E-9662461298A9}" srcOrd="0" destOrd="0" presId="urn:microsoft.com/office/officeart/2005/8/layout/hierarchy3"/>
    <dgm:cxn modelId="{237353B1-A26A-447F-8B0A-C91020B720BE}" type="presOf" srcId="{5FBAFE33-42BB-491E-AA31-D26403C4FF85}" destId="{1E150EE0-A007-4F17-BD57-57CAE5D33993}" srcOrd="1" destOrd="0" presId="urn:microsoft.com/office/officeart/2005/8/layout/hierarchy3"/>
    <dgm:cxn modelId="{DFAC20DC-83F2-46C3-89AC-F465402FC530}" srcId="{5FBAFE33-42BB-491E-AA31-D26403C4FF85}" destId="{939A47D9-777B-45E6-9951-2BCEA0AD3A54}" srcOrd="0" destOrd="0" parTransId="{86A14574-D761-4C9C-855A-788441EACB0C}" sibTransId="{90AE0205-0919-45A7-A633-6C8C591F78A5}"/>
    <dgm:cxn modelId="{8D5E9252-EC47-4DF1-B1FD-5B4C42EA7D42}" srcId="{71DF49CB-BD37-444B-A60B-8B82A39BBC9F}" destId="{5FBAFE33-42BB-491E-AA31-D26403C4FF85}" srcOrd="0" destOrd="0" parTransId="{F3C6043E-0DA7-4F9F-9778-3544E1D6523E}" sibTransId="{F9FCA162-A56D-4B72-8FEC-B39B995508AF}"/>
    <dgm:cxn modelId="{64099763-7A7F-42CE-9592-AFE860BAB6C5}" type="presOf" srcId="{71DF49CB-BD37-444B-A60B-8B82A39BBC9F}" destId="{73BE4042-8EDF-4C1D-AD8F-98955601D443}" srcOrd="0" destOrd="0" presId="urn:microsoft.com/office/officeart/2005/8/layout/hierarchy3"/>
    <dgm:cxn modelId="{EC14AEF3-74C6-48E0-9E82-6A65003792FB}" type="presParOf" srcId="{73BE4042-8EDF-4C1D-AD8F-98955601D443}" destId="{41AA1610-DC3B-46FD-AB70-65AAA357A3A2}" srcOrd="0" destOrd="0" presId="urn:microsoft.com/office/officeart/2005/8/layout/hierarchy3"/>
    <dgm:cxn modelId="{4BE4CC17-A431-465D-95CA-A1C73406FC6A}" type="presParOf" srcId="{41AA1610-DC3B-46FD-AB70-65AAA357A3A2}" destId="{2EA6BE38-B5A8-495D-9453-7B21F37F1643}" srcOrd="0" destOrd="0" presId="urn:microsoft.com/office/officeart/2005/8/layout/hierarchy3"/>
    <dgm:cxn modelId="{EFA8E24D-4AFF-439F-8BC9-2A6500982AEC}" type="presParOf" srcId="{2EA6BE38-B5A8-495D-9453-7B21F37F1643}" destId="{1650A450-DABE-4866-8D1B-11B2582B4DB4}" srcOrd="0" destOrd="0" presId="urn:microsoft.com/office/officeart/2005/8/layout/hierarchy3"/>
    <dgm:cxn modelId="{410DAB39-27D8-4DAA-9376-89ED7C6068AB}" type="presParOf" srcId="{2EA6BE38-B5A8-495D-9453-7B21F37F1643}" destId="{1E150EE0-A007-4F17-BD57-57CAE5D33993}" srcOrd="1" destOrd="0" presId="urn:microsoft.com/office/officeart/2005/8/layout/hierarchy3"/>
    <dgm:cxn modelId="{7282F5F4-1F1E-4F8E-87C7-95CA6AFD4D6D}" type="presParOf" srcId="{41AA1610-DC3B-46FD-AB70-65AAA357A3A2}" destId="{E37CC50B-C0DB-49DE-81AD-9B42C1071EC3}" srcOrd="1" destOrd="0" presId="urn:microsoft.com/office/officeart/2005/8/layout/hierarchy3"/>
    <dgm:cxn modelId="{EC2285F5-3C8A-4A31-9CFD-485BDDA3F4EF}" type="presParOf" srcId="{E37CC50B-C0DB-49DE-81AD-9B42C1071EC3}" destId="{BEC7C504-5B11-4AE1-B079-210736B51E9B}" srcOrd="0" destOrd="0" presId="urn:microsoft.com/office/officeart/2005/8/layout/hierarchy3"/>
    <dgm:cxn modelId="{530EC08A-86F4-424A-BA7E-E04DAF3A0A0C}" type="presParOf" srcId="{E37CC50B-C0DB-49DE-81AD-9B42C1071EC3}" destId="{EF12EF5E-D656-4633-902E-9662461298A9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5380D-0FB3-4BC7-9717-D65E2A02933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0D32F-8E2A-4790-AA07-35544C16F8A2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Христофор Колумб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-1492</a:t>
          </a:r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жылдың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тамызында Канар аралдары бағытында  теңіз экспедициясына аттанды. 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1492 </a:t>
          </a:r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жылдың 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қазанында ол өзі Сан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Сальвадор деп атаған Багама аралдары тобының жағалауына тоқтады. Осы күн еуропалықтардың Американы ашқан күні болып есептеледі.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5488F3-4079-4982-9A4C-5C8E59C996D6}" type="parTrans" cxnId="{01B3E8F5-1E91-4E83-95DB-D1752C912EA7}">
      <dgm:prSet/>
      <dgm:spPr/>
      <dgm:t>
        <a:bodyPr/>
        <a:lstStyle/>
        <a:p>
          <a:endParaRPr lang="ru-RU"/>
        </a:p>
      </dgm:t>
    </dgm:pt>
    <dgm:pt modelId="{84BF45AF-54BB-4C2A-923D-D7423CEBA0F4}" type="sibTrans" cxnId="{01B3E8F5-1E91-4E83-95DB-D1752C912EA7}">
      <dgm:prSet/>
      <dgm:spPr/>
      <dgm:t>
        <a:bodyPr/>
        <a:lstStyle/>
        <a:p>
          <a:endParaRPr lang="ru-RU"/>
        </a:p>
      </dgm:t>
    </dgm:pt>
    <dgm:pt modelId="{1398051C-6F5C-4EB1-B544-6C83DD85EC5C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Фернан Магеллан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алғаш Жерді айналып шығу саяхатын жасаған испан теңізшісі.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1FC1373-715C-4908-87D9-D1C9E8F3E941}" type="parTrans" cxnId="{02AFF9D6-2F6A-414D-AA97-9556D3FE1521}">
      <dgm:prSet/>
      <dgm:spPr/>
      <dgm:t>
        <a:bodyPr/>
        <a:lstStyle/>
        <a:p>
          <a:endParaRPr lang="ru-RU"/>
        </a:p>
      </dgm:t>
    </dgm:pt>
    <dgm:pt modelId="{5B9DBDA9-41C3-4320-B409-DDC131DEF53B}" type="sibTrans" cxnId="{02AFF9D6-2F6A-414D-AA97-9556D3FE1521}">
      <dgm:prSet/>
      <dgm:spPr/>
      <dgm:t>
        <a:bodyPr/>
        <a:lstStyle/>
        <a:p>
          <a:endParaRPr lang="ru-RU"/>
        </a:p>
      </dgm:t>
    </dgm:pt>
    <dgm:pt modelId="{CDF1D822-4D9B-4FBA-A658-5E18F61AAF22}" type="pres">
      <dgm:prSet presAssocID="{BC85380D-0FB3-4BC7-9717-D65E2A0293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7D9231-F2C3-4ED2-860D-7D38EC4E9F40}" type="pres">
      <dgm:prSet presAssocID="{2150D32F-8E2A-4790-AA07-35544C16F8A2}" presName="root" presStyleCnt="0"/>
      <dgm:spPr/>
    </dgm:pt>
    <dgm:pt modelId="{9A4F2C16-42CF-4FD2-8711-5AED0815AB30}" type="pres">
      <dgm:prSet presAssocID="{2150D32F-8E2A-4790-AA07-35544C16F8A2}" presName="rootComposite" presStyleCnt="0"/>
      <dgm:spPr/>
    </dgm:pt>
    <dgm:pt modelId="{87D6473D-49A5-48FF-B11C-E6878A3DAEED}" type="pres">
      <dgm:prSet presAssocID="{2150D32F-8E2A-4790-AA07-35544C16F8A2}" presName="rootText" presStyleLbl="node1" presStyleIdx="0" presStyleCnt="1" custScaleY="227139"/>
      <dgm:spPr/>
      <dgm:t>
        <a:bodyPr/>
        <a:lstStyle/>
        <a:p>
          <a:endParaRPr lang="ru-RU"/>
        </a:p>
      </dgm:t>
    </dgm:pt>
    <dgm:pt modelId="{50308ED2-F9BE-42B9-9405-5CD005F994F2}" type="pres">
      <dgm:prSet presAssocID="{2150D32F-8E2A-4790-AA07-35544C16F8A2}" presName="rootConnector" presStyleLbl="node1" presStyleIdx="0" presStyleCnt="1"/>
      <dgm:spPr/>
      <dgm:t>
        <a:bodyPr/>
        <a:lstStyle/>
        <a:p>
          <a:endParaRPr lang="ru-RU"/>
        </a:p>
      </dgm:t>
    </dgm:pt>
    <dgm:pt modelId="{976EA3D2-1692-4ED5-8106-CA526E108FA3}" type="pres">
      <dgm:prSet presAssocID="{2150D32F-8E2A-4790-AA07-35544C16F8A2}" presName="childShape" presStyleCnt="0"/>
      <dgm:spPr/>
    </dgm:pt>
    <dgm:pt modelId="{A34E58AB-EAEF-4145-A04F-C2478EE201DA}" type="pres">
      <dgm:prSet presAssocID="{F1FC1373-715C-4908-87D9-D1C9E8F3E941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8DDDBF0-A534-4E57-97AC-AA0628916D01}" type="pres">
      <dgm:prSet presAssocID="{1398051C-6F5C-4EB1-B544-6C83DD85EC5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980DE-EF60-4D20-B32C-1E8D5F68FE48}" type="presOf" srcId="{2150D32F-8E2A-4790-AA07-35544C16F8A2}" destId="{87D6473D-49A5-48FF-B11C-E6878A3DAEED}" srcOrd="0" destOrd="0" presId="urn:microsoft.com/office/officeart/2005/8/layout/hierarchy3"/>
    <dgm:cxn modelId="{DEB4455B-C17A-4029-AAB2-B19B30DFEDB5}" type="presOf" srcId="{1398051C-6F5C-4EB1-B544-6C83DD85EC5C}" destId="{08DDDBF0-A534-4E57-97AC-AA0628916D01}" srcOrd="0" destOrd="0" presId="urn:microsoft.com/office/officeart/2005/8/layout/hierarchy3"/>
    <dgm:cxn modelId="{15584AA9-A39D-450F-9394-D07546E8EB5E}" type="presOf" srcId="{BC85380D-0FB3-4BC7-9717-D65E2A02933E}" destId="{CDF1D822-4D9B-4FBA-A658-5E18F61AAF22}" srcOrd="0" destOrd="0" presId="urn:microsoft.com/office/officeart/2005/8/layout/hierarchy3"/>
    <dgm:cxn modelId="{01B3E8F5-1E91-4E83-95DB-D1752C912EA7}" srcId="{BC85380D-0FB3-4BC7-9717-D65E2A02933E}" destId="{2150D32F-8E2A-4790-AA07-35544C16F8A2}" srcOrd="0" destOrd="0" parTransId="{085488F3-4079-4982-9A4C-5C8E59C996D6}" sibTransId="{84BF45AF-54BB-4C2A-923D-D7423CEBA0F4}"/>
    <dgm:cxn modelId="{02AFF9D6-2F6A-414D-AA97-9556D3FE1521}" srcId="{2150D32F-8E2A-4790-AA07-35544C16F8A2}" destId="{1398051C-6F5C-4EB1-B544-6C83DD85EC5C}" srcOrd="0" destOrd="0" parTransId="{F1FC1373-715C-4908-87D9-D1C9E8F3E941}" sibTransId="{5B9DBDA9-41C3-4320-B409-DDC131DEF53B}"/>
    <dgm:cxn modelId="{A909826D-3AE0-41D3-8A9D-73B13279B95A}" type="presOf" srcId="{F1FC1373-715C-4908-87D9-D1C9E8F3E941}" destId="{A34E58AB-EAEF-4145-A04F-C2478EE201DA}" srcOrd="0" destOrd="0" presId="urn:microsoft.com/office/officeart/2005/8/layout/hierarchy3"/>
    <dgm:cxn modelId="{50D32467-4D62-4343-AEC8-254AE71EC74F}" type="presOf" srcId="{2150D32F-8E2A-4790-AA07-35544C16F8A2}" destId="{50308ED2-F9BE-42B9-9405-5CD005F994F2}" srcOrd="1" destOrd="0" presId="urn:microsoft.com/office/officeart/2005/8/layout/hierarchy3"/>
    <dgm:cxn modelId="{03C8F086-8F59-4D07-B818-77C3477387DA}" type="presParOf" srcId="{CDF1D822-4D9B-4FBA-A658-5E18F61AAF22}" destId="{A97D9231-F2C3-4ED2-860D-7D38EC4E9F40}" srcOrd="0" destOrd="0" presId="urn:microsoft.com/office/officeart/2005/8/layout/hierarchy3"/>
    <dgm:cxn modelId="{A4F1CBBE-1314-4795-B1EF-4B6DD02618DA}" type="presParOf" srcId="{A97D9231-F2C3-4ED2-860D-7D38EC4E9F40}" destId="{9A4F2C16-42CF-4FD2-8711-5AED0815AB30}" srcOrd="0" destOrd="0" presId="urn:microsoft.com/office/officeart/2005/8/layout/hierarchy3"/>
    <dgm:cxn modelId="{7923145E-A197-4F06-8576-5C303CF30CA2}" type="presParOf" srcId="{9A4F2C16-42CF-4FD2-8711-5AED0815AB30}" destId="{87D6473D-49A5-48FF-B11C-E6878A3DAEED}" srcOrd="0" destOrd="0" presId="urn:microsoft.com/office/officeart/2005/8/layout/hierarchy3"/>
    <dgm:cxn modelId="{40C18F05-402B-4EDD-8CD0-1E5FD4B69C47}" type="presParOf" srcId="{9A4F2C16-42CF-4FD2-8711-5AED0815AB30}" destId="{50308ED2-F9BE-42B9-9405-5CD005F994F2}" srcOrd="1" destOrd="0" presId="urn:microsoft.com/office/officeart/2005/8/layout/hierarchy3"/>
    <dgm:cxn modelId="{7EA3B01D-9CD5-47E0-B95F-1A124D0E83F2}" type="presParOf" srcId="{A97D9231-F2C3-4ED2-860D-7D38EC4E9F40}" destId="{976EA3D2-1692-4ED5-8106-CA526E108FA3}" srcOrd="1" destOrd="0" presId="urn:microsoft.com/office/officeart/2005/8/layout/hierarchy3"/>
    <dgm:cxn modelId="{1CBA7C8E-63AE-4F8E-BB16-DF4E293F5D42}" type="presParOf" srcId="{976EA3D2-1692-4ED5-8106-CA526E108FA3}" destId="{A34E58AB-EAEF-4145-A04F-C2478EE201DA}" srcOrd="0" destOrd="0" presId="urn:microsoft.com/office/officeart/2005/8/layout/hierarchy3"/>
    <dgm:cxn modelId="{AC69FE59-61AF-4F79-B7AD-77C624138884}" type="presParOf" srcId="{976EA3D2-1692-4ED5-8106-CA526E108FA3}" destId="{08DDDBF0-A534-4E57-97AC-AA0628916D01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"/>
            <a:headEnd/>
            <a:tailEnd/>
          </a:ln>
        </p:spPr>
      </p:sp>
      <p:sp>
        <p:nvSpPr>
          <p:cNvPr id="23554" name="Google Shape;125;g63cb03381d_4_0:notes"/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5" name="Google Shape;126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;p26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1;p26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7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04;p27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  <p:pic>
        <p:nvPicPr>
          <p:cNvPr id="4" name="Google Shape;10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8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9;p28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30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3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4;p30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31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8;p31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0DEA05B-AA16-40A6-8373-770C3883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6F3D4950-F5AC-4739-9C26-71036C2DE76C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688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6;p2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2291" name="Google Shape;9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8" r:id="rId4"/>
    <p:sldLayoutId id="2147483703" r:id="rId5"/>
    <p:sldLayoutId id="2147483704" r:id="rId6"/>
    <p:sldLayoutId id="2147483697" r:id="rId7"/>
    <p:sldLayoutId id="214748369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diagramColors" Target="../diagrams/colors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0%B0%D0%BD%D0%B0%D1%81_%D0%B4%D0%B0%D1%81%D1%82%D0%B0%D0%BD%D1%8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k.wikipedia.org/wiki/%D2%9A%D0%B0%D1%88%D2%93%D0%B0%D1%80%D0%B8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Google Shape;129;p3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27563" y="690563"/>
            <a:ext cx="4459287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3200" b="1" kern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894" y="1270660"/>
            <a:ext cx="8467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Дүниебөліктер мен материктерді игеру және зерттеу тарихы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Мұхиттарды зерттеу тарихы</a:t>
            </a:r>
          </a:p>
          <a:p>
            <a:pPr algn="ctr">
              <a:buFont typeface="Arial" pitchFamily="34" charset="0"/>
              <a:buChar char="•"/>
            </a:pP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сынып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385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914401"/>
            <a:ext cx="6466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Жерді айналып шыққан, жердің шар тәріздес дөңгелек екенін дәлелдеген. Тынық мұхитының және “Отты Жер” деген атаулар берген.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385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914401"/>
            <a:ext cx="646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Ұлы Жібек жолының бойында қандай ірі қалалар болған? Олар қазірге дейін сақталған ба?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385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5" y="914401"/>
            <a:ext cx="831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Тараз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қаласында сауда базарын көргендер “Тараз базары әлем айнасы” дейтін. Себебі бқл жақта кез келген дүниені айырбастауға, сату мен сатып алуға болатын. </a:t>
            </a:r>
          </a:p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Отырар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алқабында жүз елуден астам кішкентай қалалар кіретін. Бұл елді менен қорған сарайларға бай болатын. Саудамен қатар бұл аймақта білім мен ғылым саласы дамыды.</a:t>
            </a: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Яссы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ертеден “екінші Мекке” деп аталып кеткен. Бүгінгі таңда көне қала әлемдік туризм орталығына айналды.</a:t>
            </a: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Суяб пен Баласағұн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қалаларында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жыл сайын кең көлемде сауда жәрмеңкелері өткізілетін. Әр түрлі елден жиналған саудагерлер бас қосып, сауда қарым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қатынасын орнатқан.</a:t>
            </a:r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Ежелгі гректерге белгілі әлем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3384550" y="793750"/>
            <a:ext cx="544988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opiqkz.blob.core.windows.net/kitcontent/794bb060-86fe-43d7-9948-53fe2f6b2c31/1dccec41-0a99-4556-bc09-1633c16f0c95/25192b9d-1a5b-49ff-a8df-0bd58a272d6e_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30" y="902524"/>
            <a:ext cx="8811491" cy="40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79" name="Google Shape;140;p35"/>
          <p:cNvSpPr txBox="1">
            <a:spLocks noChangeArrowheads="1"/>
          </p:cNvSpPr>
          <p:nvPr/>
        </p:nvSpPr>
        <p:spPr bwMode="auto">
          <a:xfrm>
            <a:off x="204788" y="768350"/>
            <a:ext cx="87439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Сіздің меңгеретініңіз: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Дүние бөліктері мен материктердің ашылу тарихын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Сіздің білетініңіз: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Қазіргі әлем картасын жасауға үлесін  қосушыларды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 dirty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  <a:sym typeface="Open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Зерттеу кезеңдері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006930" y="1152475"/>
            <a:ext cx="6825370" cy="3416400"/>
          </a:xfrm>
        </p:spPr>
        <p:txBody>
          <a:bodyPr/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98763" y="866900"/>
          <a:ext cx="8241475" cy="395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411" y="0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Маңызды экспедициялар</a:t>
            </a:r>
            <a:endParaRPr lang="ru-RU" sz="32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5022" y="1911926"/>
            <a:ext cx="7730837" cy="21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img-fotki.yandex.ru/get/9491/67000176.251/0_9880f_d4d1cdee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262" y="2757483"/>
            <a:ext cx="1579419" cy="17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85059" y="665018"/>
          <a:ext cx="2481944" cy="427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 descr="https://avatars.mds.yandex.net/get-pdb/1630946/8e550119-7223-46d6-a40e-6298e05c0f4c/s1200?webp=fals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8321" y="847149"/>
            <a:ext cx="1567543" cy="197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kz.yandex.net/i?id=df1f262972e0f55a0e1fb157681ad260-l&amp;n=1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8321" y="2838203"/>
            <a:ext cx="1567543" cy="21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4738255" y="641268"/>
          <a:ext cx="2434440" cy="435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Рисунок 15" descr="https://yachtrus.com/wp-content/uploads/2012/02/james-cook-2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1881" y="635886"/>
            <a:ext cx="1888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Ш.Уалихановтың саяхаттары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engrinews.kz/userdata/map9-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758" y="938152"/>
            <a:ext cx="8514608" cy="396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308759" y="0"/>
            <a:ext cx="8502732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kk-KZ" sz="2800" b="1" kern="0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Ш.Уалихановтың саяхаттары</a:t>
            </a:r>
            <a:endParaRPr sz="2800" b="1" kern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2054432" y="793749"/>
            <a:ext cx="3028208" cy="40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11700" y="581892"/>
            <a:ext cx="8520600" cy="4310742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1855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Шоқан Батыс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генерал-губернаторы Г.Х.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Гасфорттың Орталық Қазақстан, Тарбағатай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Жетісу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жеріне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жасаған сапарына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Бұл сапарда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қарапайым халықтың өмірімен танысып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қырғыздардын тарихи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аңыз-әңгімелері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жырларын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1857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Шоқан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Алатау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қырғыздарына сапар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шегіп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оның тарихын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этнографиясын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халықтық поэзиясын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зерттеді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Кырғыз халқының энциклопедиялық дастаны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3" tooltip="Манас дастаны"/>
              </a:rPr>
              <a:t>Манасты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Манас дастаны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1858-1859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Шоқан атақты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4" tooltip="Қашғария"/>
              </a:rPr>
              <a:t>Қашғария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сапарына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қайтты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Шоқанға дейін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өлкеде бірде-бір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зерттеушінің болып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қайтуының сәті түспеген 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ғалымы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Шлагингвейттің еуропалықтар үшін мүлде жабық өлкеге барып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қайтпақ болған сапары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қайғылы аяқталып, 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қатыгездікпен өлім жазасына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душар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болған-ды.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Шоқан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қиын құпия жағдайда өз өміріне қатер төндіре жүріп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Қашғария өлкесінің тарихы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этнографиясы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мәдениеті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геологиясы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географиялық жағдайы жайлы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Бұған дейін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мүлде белгісіз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құнды деректер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жинап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қайтты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https://ds04.infourok.ru/uploads/ex/0a0d/0003da9c-1bce2b1a/img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79" y="166255"/>
            <a:ext cx="8823366" cy="477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2530" y="0"/>
            <a:ext cx="617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ХХ ғасырдың зерттеушілері</a:t>
            </a:r>
            <a:endParaRPr lang="ru-RU" sz="3200" dirty="0"/>
          </a:p>
        </p:txBody>
      </p:sp>
      <p:pic>
        <p:nvPicPr>
          <p:cNvPr id="9" name="Рисунок 8" descr="http://referentiel.nouvelobs.com/file/593600-jacques-piccard-explorateur-des-grands-fonds-est-mor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960" y="890711"/>
            <a:ext cx="1983399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originals/61/02/69/610269bd21ca1e22b63b22044ac6cfc8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758" y="2766951"/>
            <a:ext cx="1947554" cy="173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386940" y="843148"/>
            <a:ext cx="2196935" cy="3725727"/>
          </a:xfrm>
        </p:spPr>
        <p:txBody>
          <a:bodyPr/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Жак Пикар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Дон Уолш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әлемдегі ең терең Мариан шұңғымасының түбіне,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11 022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метр тереңдікке түсті.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www.istmira.com/uploads/posts/2018-12/1546107815_120611121226-cousteau-jacques-opinion-story-top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566" y="944293"/>
            <a:ext cx="2197523" cy="123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365174" y="2493818"/>
            <a:ext cx="2232561" cy="191192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Франсуз мұхиттанушысы 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Жак Ив Кусто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 астында жүзуге мүмкіндік беретін акваланг ойлап тапты.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3859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914401"/>
            <a:ext cx="646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Фернан Магеллан ашқан жаңалықтарды 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417</Words>
  <PresentationFormat>Экран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PT Sans Caption</vt:lpstr>
      <vt:lpstr>Times New Roman</vt:lpstr>
      <vt:lpstr>Open Sans</vt:lpstr>
      <vt:lpstr>Wingdings</vt:lpstr>
      <vt:lpstr>Calibri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516</cp:revision>
  <dcterms:modified xsi:type="dcterms:W3CDTF">2020-07-20T08:55:31Z</dcterms:modified>
</cp:coreProperties>
</file>