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4" r:id="rId8"/>
    <p:sldId id="266" r:id="rId9"/>
    <p:sldId id="267" r:id="rId10"/>
    <p:sldId id="268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41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4228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540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6164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734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27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93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47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17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62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58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202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94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04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94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A9B23-A9DA-4E0B-B608-470B5ED3AD13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9642ACD-A908-45A7-AD9E-794AF05DE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271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9421" y="850435"/>
            <a:ext cx="8773402" cy="2167086"/>
          </a:xfrm>
        </p:spPr>
        <p:txBody>
          <a:bodyPr>
            <a:noAutofit/>
          </a:bodyPr>
          <a:lstStyle/>
          <a:p>
            <a:pPr algn="ctr"/>
            <a:r>
              <a:rPr lang="kk-KZ" sz="7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 қоспадан бөліп алу әдістері. </a:t>
            </a:r>
          </a:p>
          <a:p>
            <a:pPr algn="ctr"/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156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E206CB-291C-4E3D-BA8E-EA54A22810F8}"/>
              </a:ext>
            </a:extLst>
          </p:cNvPr>
          <p:cNvSpPr txBox="1"/>
          <p:nvPr/>
        </p:nvSpPr>
        <p:spPr>
          <a:xfrm>
            <a:off x="209550" y="5425832"/>
            <a:ext cx="9405937" cy="1138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</a:pPr>
            <a:r>
              <a:rPr lang="kk-KZ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Дескриптор</a:t>
            </a:r>
          </a:p>
          <a:p>
            <a:pPr>
              <a:lnSpc>
                <a:spcPts val="1950"/>
              </a:lnSpc>
            </a:pPr>
            <a:r>
              <a:rPr lang="kk-KZ" sz="2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</a:pPr>
            <a:r>
              <a:rPr lang="kk-KZ" sz="2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оқушылар сұрақтарға дұрыс жауап табуға дағдыланды.</a:t>
            </a:r>
            <a:endParaRPr lang="ru-RU" sz="28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</a:pPr>
            <a:r>
              <a:rPr lang="kk-KZ" sz="2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оқушылар ойланып, зерделеп дұрыс жауап берді.</a:t>
            </a:r>
            <a:endParaRPr lang="ru-RU" sz="28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2679E3-1568-4482-9CDE-5028A91CFCAC}"/>
              </a:ext>
            </a:extLst>
          </p:cNvPr>
          <p:cNvSpPr txBox="1"/>
          <p:nvPr/>
        </p:nvSpPr>
        <p:spPr>
          <a:xfrm>
            <a:off x="209550" y="293908"/>
            <a:ext cx="10972800" cy="4932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875"/>
              </a:lnSpc>
              <a:spcBef>
                <a:spcPts val="1575"/>
              </a:spcBef>
            </a:pPr>
            <a:r>
              <a:rPr lang="kk-KZ" sz="3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–тапсырма. «Иә немесе жоқ» ойыны</a:t>
            </a:r>
          </a:p>
          <a:p>
            <a:pPr algn="ctr">
              <a:lnSpc>
                <a:spcPts val="1875"/>
              </a:lnSpc>
              <a:spcBef>
                <a:spcPts val="1575"/>
              </a:spcBef>
            </a:pPr>
            <a:endParaRPr lang="ru-RU" sz="36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</a:pPr>
            <a:r>
              <a:rPr lang="kk-KZ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    Заттарды таза заттар және қоспалар деп екіге бөледі.</a:t>
            </a:r>
          </a:p>
          <a:p>
            <a:pPr>
              <a:lnSpc>
                <a:spcPts val="1950"/>
              </a:lnSpc>
            </a:pPr>
            <a:endParaRPr lang="ru-RU" sz="3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</a:pPr>
            <a:r>
              <a:rPr lang="kk-KZ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    Таза заттар табиғатта кездеспейді.</a:t>
            </a:r>
          </a:p>
          <a:p>
            <a:pPr>
              <a:lnSpc>
                <a:spcPts val="1950"/>
              </a:lnSpc>
            </a:pPr>
            <a:endParaRPr lang="ru-RU" sz="3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</a:pPr>
            <a:r>
              <a:rPr lang="kk-KZ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    Қоспаның біртекті түрі бар.</a:t>
            </a:r>
          </a:p>
          <a:p>
            <a:pPr>
              <a:lnSpc>
                <a:spcPts val="1950"/>
              </a:lnSpc>
            </a:pPr>
            <a:endParaRPr lang="ru-RU" sz="3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</a:pPr>
            <a:r>
              <a:rPr lang="kk-KZ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    Әртекті қоспаға су мен тұз қоспасын жатқызуға болады.</a:t>
            </a:r>
          </a:p>
          <a:p>
            <a:pPr>
              <a:lnSpc>
                <a:spcPts val="1950"/>
              </a:lnSpc>
            </a:pPr>
            <a:endParaRPr lang="ru-RU" sz="3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</a:pPr>
            <a:r>
              <a:rPr lang="kk-KZ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    Әртекті қоспаларды тұндыру әдісімен бөлуге болады.</a:t>
            </a:r>
          </a:p>
          <a:p>
            <a:pPr>
              <a:lnSpc>
                <a:spcPts val="1950"/>
              </a:lnSpc>
            </a:pPr>
            <a:endParaRPr lang="ru-RU" sz="3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</a:pPr>
            <a:r>
              <a:rPr lang="kk-KZ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    Біртекті қоспаларды  магнитпен бөледі.</a:t>
            </a:r>
          </a:p>
          <a:p>
            <a:pPr>
              <a:lnSpc>
                <a:spcPts val="1950"/>
              </a:lnSpc>
            </a:pPr>
            <a:endParaRPr lang="ru-RU" sz="3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</a:pPr>
            <a:r>
              <a:rPr lang="kk-KZ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    Буландыру арқылы біртекті қоспаларды бөледі</a:t>
            </a:r>
            <a:r>
              <a:rPr lang="kk-KZ" sz="3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587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st.kz/materials/docx/image/2019/june/d11/1560281345_html_181a8f3a2681a64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9758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044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7646" y="378822"/>
            <a:ext cx="778546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57645" y="2050936"/>
            <a:ext cx="111771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6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5.3.3.2. – зертханалық жағдайда заттарды бөліп алу.</a:t>
            </a:r>
            <a:endParaRPr lang="ru-RU" sz="6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243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445" y="182880"/>
            <a:ext cx="99016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Таза заттар </a:t>
            </a:r>
            <a:r>
              <a:rPr lang="kk-KZ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табиғатта болмайды, болған жағдайда өте сирек кездеседі. Таза заттар – тұрақты физикалық қасиеті бар заттар. Осы қасиеті бойынша басқа қоспа заттардан ажыратуға болады. Қоспа заттар құрамы бойынша 2 –ге бөлінеді: әртекті және біртекті деп.</a:t>
            </a:r>
          </a:p>
          <a:p>
            <a:pPr algn="ctr"/>
            <a:r>
              <a:rPr lang="kk-KZ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ҚОСПАЛАР</a:t>
            </a:r>
          </a:p>
          <a:p>
            <a:pPr algn="ctr"/>
            <a:endParaRPr lang="kk-KZ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k-KZ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</a:p>
          <a:p>
            <a:pPr lvl="0" algn="just"/>
            <a:r>
              <a:rPr lang="kk-KZ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kk-KZ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Әртекті                 Біртекті</a:t>
            </a: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Әртекті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қоспаны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тұндыру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сүзу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үрдістері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бөлуге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Біртекті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қоспаны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булану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айдау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үрдістері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бөлуге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Выгнутая влево стрелка 2"/>
          <p:cNvSpPr/>
          <p:nvPr/>
        </p:nvSpPr>
        <p:spPr>
          <a:xfrm>
            <a:off x="3344091" y="1933303"/>
            <a:ext cx="927463" cy="74458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Выгнутая вправо стрелка 3"/>
          <p:cNvSpPr/>
          <p:nvPr/>
        </p:nvSpPr>
        <p:spPr>
          <a:xfrm>
            <a:off x="6165669" y="1881051"/>
            <a:ext cx="548640" cy="80989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43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5">
            <a:extLst>
              <a:ext uri="{FF2B5EF4-FFF2-40B4-BE49-F238E27FC236}">
                <a16:creationId xmlns:a16="http://schemas.microsoft.com/office/drawing/2014/main" id="{26C6DED2-FB34-434E-89CD-41782EF5E500}"/>
              </a:ext>
            </a:extLst>
          </p:cNvPr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336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070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5">
            <a:extLst>
              <a:ext uri="{FF2B5EF4-FFF2-40B4-BE49-F238E27FC236}">
                <a16:creationId xmlns:a16="http://schemas.microsoft.com/office/drawing/2014/main" id="{3D071B13-C473-4F46-9CC0-77ABA9883800}"/>
              </a:ext>
            </a:extLst>
          </p:cNvPr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4110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21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151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780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39" y="969777"/>
            <a:ext cx="9296401" cy="5737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659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4265" y="96186"/>
            <a:ext cx="115034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3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қоспаның</a:t>
            </a:r>
            <a:r>
              <a:rPr lang="ru-RU" sz="3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құрамына</a:t>
            </a:r>
            <a:r>
              <a:rPr lang="ru-RU" sz="3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бөліп</a:t>
            </a:r>
            <a:r>
              <a:rPr lang="ru-RU" sz="3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3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әдістерін</a:t>
            </a:r>
            <a:r>
              <a:rPr lang="ru-RU" sz="3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тендіріңіз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739870"/>
              </p:ext>
            </p:extLst>
          </p:nvPr>
        </p:nvGraphicFramePr>
        <p:xfrm>
          <a:off x="7249886" y="1007049"/>
          <a:ext cx="2873828" cy="3878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3828">
                  <a:extLst>
                    <a:ext uri="{9D8B030D-6E8A-4147-A177-3AD203B41FA5}">
                      <a16:colId xmlns:a16="http://schemas.microsoft.com/office/drawing/2014/main" val="2952797829"/>
                    </a:ext>
                  </a:extLst>
                </a:gridCol>
              </a:tblGrid>
              <a:tr h="8836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Бөлу</a:t>
                      </a:r>
                      <a:r>
                        <a:rPr lang="kk-KZ" sz="24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әдістері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070129"/>
                  </a:ext>
                </a:extLst>
              </a:tr>
              <a:tr h="748711">
                <a:tc>
                  <a:txBody>
                    <a:bodyPr/>
                    <a:lstStyle/>
                    <a:p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 Сүзу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55226"/>
                  </a:ext>
                </a:extLst>
              </a:tr>
              <a:tr h="748711">
                <a:tc>
                  <a:txBody>
                    <a:bodyPr/>
                    <a:lstStyle/>
                    <a:p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Ә. Сүзу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853787"/>
                  </a:ext>
                </a:extLst>
              </a:tr>
              <a:tr h="748711">
                <a:tc>
                  <a:txBody>
                    <a:bodyPr/>
                    <a:lstStyle/>
                    <a:p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 Тұндыру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722624"/>
                  </a:ext>
                </a:extLst>
              </a:tr>
              <a:tr h="748711">
                <a:tc>
                  <a:txBody>
                    <a:bodyPr/>
                    <a:lstStyle/>
                    <a:p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 Сүзі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653423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288036"/>
              </p:ext>
            </p:extLst>
          </p:nvPr>
        </p:nvGraphicFramePr>
        <p:xfrm>
          <a:off x="535873" y="1007049"/>
          <a:ext cx="3513614" cy="4563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3614">
                  <a:extLst>
                    <a:ext uri="{9D8B030D-6E8A-4147-A177-3AD203B41FA5}">
                      <a16:colId xmlns:a16="http://schemas.microsoft.com/office/drawing/2014/main" val="2747699754"/>
                    </a:ext>
                  </a:extLst>
                </a:gridCol>
              </a:tblGrid>
              <a:tr h="8436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Қоспаның құрамы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68072"/>
                  </a:ext>
                </a:extLst>
              </a:tr>
              <a:tr h="8436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1.Қант және құмы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034419"/>
                  </a:ext>
                </a:extLst>
              </a:tr>
              <a:tr h="8436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2.Май және су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033429"/>
                  </a:ext>
                </a:extLst>
              </a:tr>
              <a:tr h="8436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3.Ауадағы шаң бөлшектері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940998"/>
                  </a:ext>
                </a:extLst>
              </a:tr>
              <a:tr h="8436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4.Дәмделген шай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611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83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2492" y="174563"/>
            <a:ext cx="11769507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2-тапсырма. «Ойлан, Топтас, Бөліс!» ( топтық жұмыс)</a:t>
            </a:r>
          </a:p>
          <a:p>
            <a:r>
              <a:rPr lang="kk-KZ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 қоспаларды бөлу әдістері бейнеленген, осы әдістерді </a:t>
            </a:r>
          </a:p>
          <a:p>
            <a:r>
              <a:rPr lang="kk-KZ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қоспалардың қандай түрлеріне қолдануға болатынын көрсетіңіз. </a:t>
            </a:r>
            <a:r>
              <a:rPr lang="kk-KZ" sz="2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Берілген суреттерді мұқият қараңдар, олардың қолданылуын анықтаңдар.</a:t>
            </a:r>
            <a:endParaRPr lang="ru-RU" sz="2800" dirty="0">
              <a:solidFill>
                <a:srgbClr val="7030A0"/>
              </a:solidFill>
            </a:endParaRPr>
          </a:p>
          <a:p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Объект 5">
            <a:extLst>
              <a:ext uri="{FF2B5EF4-FFF2-40B4-BE49-F238E27FC236}">
                <a16:creationId xmlns:a16="http://schemas.microsoft.com/office/drawing/2014/main" id="{3D071B13-C473-4F46-9CC0-77ABA9883800}"/>
              </a:ext>
            </a:extLst>
          </p:cNvPr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93" y="2473668"/>
            <a:ext cx="4838681" cy="318733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2172185-EEC7-4423-8B9C-E04B2099C201}"/>
              </a:ext>
            </a:extLst>
          </p:cNvPr>
          <p:cNvSpPr txBox="1"/>
          <p:nvPr/>
        </p:nvSpPr>
        <p:spPr>
          <a:xfrm>
            <a:off x="5616674" y="2790664"/>
            <a:ext cx="6105524" cy="1118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</a:pPr>
            <a:r>
              <a:rPr lang="kk-KZ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Дескриптор: </a:t>
            </a:r>
            <a:endParaRPr lang="ru-RU" sz="24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</a:pPr>
            <a:r>
              <a:rPr lang="kk-KZ" sz="24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суреттен қоспаны бөлу әдістерін атайды</a:t>
            </a:r>
            <a:endParaRPr lang="ru-RU" sz="24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</a:pPr>
            <a:r>
              <a:rPr lang="kk-KZ" sz="24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олардың қолданылуын анықтайды</a:t>
            </a:r>
            <a:endParaRPr lang="ru-RU" sz="24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</a:pPr>
            <a:r>
              <a:rPr lang="kk-KZ" sz="24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мысалдар келтіреді</a:t>
            </a:r>
            <a:endParaRPr lang="ru-RU" sz="24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08776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419</TotalTime>
  <Words>271</Words>
  <Application>Microsoft Office PowerPoint</Application>
  <PresentationFormat>Широкоэкранный</PresentationFormat>
  <Paragraphs>47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Шынар Ховдашхан</cp:lastModifiedBy>
  <cp:revision>18</cp:revision>
  <dcterms:created xsi:type="dcterms:W3CDTF">2020-12-10T15:57:37Z</dcterms:created>
  <dcterms:modified xsi:type="dcterms:W3CDTF">2020-12-11T20:19:18Z</dcterms:modified>
</cp:coreProperties>
</file>