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_rels/presentation.xml.rels" ContentType="application/vnd.openxmlformats-package.relationships+xml"/>
  <Override PartName="/ppt/media/image9.png" ContentType="image/png"/>
  <Override PartName="/ppt/media/image5.png" ContentType="image/png"/>
  <Override PartName="/ppt/media/image13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4.png" ContentType="image/png"/>
  <Override PartName="/ppt/media/image12.png" ContentType="image/png"/>
  <Override PartName="/ppt/media/image6.png" ContentType="image/png"/>
  <Override PartName="/ppt/media/image14.png" ContentType="image/png"/>
  <Override PartName="/ppt/media/image15.png" ContentType="image/png"/>
  <Override PartName="/ppt/media/image7.png" ContentType="image/png"/>
  <Override PartName="/ppt/media/image2.png" ContentType="image/png"/>
  <Override PartName="/ppt/media/image10.png" ContentType="image/png"/>
  <Override PartName="/ppt/media/image8.png" ContentType="image/png"/>
  <Override PartName="/ppt/media/image16.png" ContentType="image/pn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0E6280-4BD0-466B-88B4-6F1C49B280B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Rectangle 6"/>
          <p:cNvGrpSpPr/>
          <p:nvPr/>
        </p:nvGrpSpPr>
        <p:grpSpPr>
          <a:xfrm>
            <a:off x="0" y="3828960"/>
            <a:ext cx="9144000" cy="1316160"/>
            <a:chOff x="0" y="3828960"/>
            <a:chExt cx="9144000" cy="1316160"/>
          </a:xfrm>
        </p:grpSpPr>
        <p:pic>
          <p:nvPicPr>
            <p:cNvPr id="1" name="Rectangle 6" descr=""/>
            <p:cNvPicPr/>
            <p:nvPr/>
          </p:nvPicPr>
          <p:blipFill>
            <a:blip r:embed="rId3"/>
            <a:stretch/>
          </p:blipFill>
          <p:spPr>
            <a:xfrm>
              <a:off x="0" y="3828960"/>
              <a:ext cx="9144000" cy="131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"/>
            <p:cNvSpPr/>
            <p:nvPr/>
          </p:nvSpPr>
          <p:spPr>
            <a:xfrm>
              <a:off x="0" y="3828960"/>
              <a:ext cx="9144000" cy="131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" name="Rectangle 7"/>
          <p:cNvGrpSpPr/>
          <p:nvPr/>
        </p:nvGrpSpPr>
        <p:grpSpPr>
          <a:xfrm>
            <a:off x="0" y="0"/>
            <a:ext cx="9144000" cy="3828960"/>
            <a:chOff x="0" y="0"/>
            <a:chExt cx="9144000" cy="3828960"/>
          </a:xfrm>
        </p:grpSpPr>
        <p:pic>
          <p:nvPicPr>
            <p:cNvPr id="4" name="Rectangle 7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0" y="0"/>
              <a:ext cx="9144000" cy="38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" name="Rectangle 8"/>
          <p:cNvSpPr/>
          <p:nvPr/>
        </p:nvSpPr>
        <p:spPr>
          <a:xfrm>
            <a:off x="0" y="282564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" name="Oval 9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8" name="Oval 9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1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2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3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1C3C6B-9659-4AAC-8CE1-BB0BE3A25697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ctangle 10"/>
          <p:cNvGrpSpPr/>
          <p:nvPr/>
        </p:nvGrpSpPr>
        <p:grpSpPr>
          <a:xfrm>
            <a:off x="0" y="2901960"/>
            <a:ext cx="9144000" cy="2242800"/>
            <a:chOff x="0" y="2901960"/>
            <a:chExt cx="9144000" cy="2242800"/>
          </a:xfrm>
        </p:grpSpPr>
        <p:pic>
          <p:nvPicPr>
            <p:cNvPr id="16" name="Rectangle 10" descr=""/>
            <p:cNvPicPr/>
            <p:nvPr/>
          </p:nvPicPr>
          <p:blipFill>
            <a:blip r:embed="rId3"/>
            <a:stretch/>
          </p:blipFill>
          <p:spPr>
            <a:xfrm>
              <a:off x="0" y="2903040"/>
              <a:ext cx="9144000" cy="22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" name=""/>
            <p:cNvSpPr/>
            <p:nvPr/>
          </p:nvSpPr>
          <p:spPr>
            <a:xfrm>
              <a:off x="0" y="2901960"/>
              <a:ext cx="9144000" cy="22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8" name="Rectangle 11"/>
          <p:cNvGrpSpPr/>
          <p:nvPr/>
        </p:nvGrpSpPr>
        <p:grpSpPr>
          <a:xfrm>
            <a:off x="0" y="0"/>
            <a:ext cx="9144000" cy="2901960"/>
            <a:chOff x="0" y="0"/>
            <a:chExt cx="9144000" cy="2901960"/>
          </a:xfrm>
        </p:grpSpPr>
        <p:pic>
          <p:nvPicPr>
            <p:cNvPr id="19" name="Rectangle 11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290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" name=""/>
            <p:cNvSpPr/>
            <p:nvPr/>
          </p:nvSpPr>
          <p:spPr>
            <a:xfrm>
              <a:off x="0" y="0"/>
              <a:ext cx="9144000" cy="29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" name="Rectangle 12"/>
          <p:cNvSpPr/>
          <p:nvPr/>
        </p:nvSpPr>
        <p:spPr>
          <a:xfrm>
            <a:off x="0" y="198900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" name="Oval 13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23" name="Oval 13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4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5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6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C2582F-9862-44B4-86EB-74FBD421205C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ectangle 6"/>
          <p:cNvGrpSpPr/>
          <p:nvPr/>
        </p:nvGrpSpPr>
        <p:grpSpPr>
          <a:xfrm>
            <a:off x="0" y="3828960"/>
            <a:ext cx="9144000" cy="1316160"/>
            <a:chOff x="0" y="3828960"/>
            <a:chExt cx="9144000" cy="1316160"/>
          </a:xfrm>
        </p:grpSpPr>
        <p:pic>
          <p:nvPicPr>
            <p:cNvPr id="31" name="Rectangle 6" descr=""/>
            <p:cNvPicPr/>
            <p:nvPr/>
          </p:nvPicPr>
          <p:blipFill>
            <a:blip r:embed="rId3"/>
            <a:stretch/>
          </p:blipFill>
          <p:spPr>
            <a:xfrm>
              <a:off x="0" y="3828960"/>
              <a:ext cx="9144000" cy="131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" name=""/>
            <p:cNvSpPr/>
            <p:nvPr/>
          </p:nvSpPr>
          <p:spPr>
            <a:xfrm>
              <a:off x="0" y="3828960"/>
              <a:ext cx="9144000" cy="131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3" name="Rectangle 7"/>
          <p:cNvGrpSpPr/>
          <p:nvPr/>
        </p:nvGrpSpPr>
        <p:grpSpPr>
          <a:xfrm>
            <a:off x="0" y="0"/>
            <a:ext cx="9144000" cy="3828960"/>
            <a:chOff x="0" y="0"/>
            <a:chExt cx="9144000" cy="3828960"/>
          </a:xfrm>
        </p:grpSpPr>
        <p:pic>
          <p:nvPicPr>
            <p:cNvPr id="34" name="Rectangle 7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" name=""/>
            <p:cNvSpPr/>
            <p:nvPr/>
          </p:nvSpPr>
          <p:spPr>
            <a:xfrm>
              <a:off x="0" y="0"/>
              <a:ext cx="9144000" cy="38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6" name="Rectangle 8"/>
          <p:cNvSpPr/>
          <p:nvPr/>
        </p:nvSpPr>
        <p:spPr>
          <a:xfrm>
            <a:off x="0" y="282564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7" name="Oval 9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38" name="Oval 9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0" name="Rectangle 6"/>
          <p:cNvGrpSpPr/>
          <p:nvPr/>
        </p:nvGrpSpPr>
        <p:grpSpPr>
          <a:xfrm>
            <a:off x="0" y="2901960"/>
            <a:ext cx="9144000" cy="2242800"/>
            <a:chOff x="0" y="2901960"/>
            <a:chExt cx="9144000" cy="2242800"/>
          </a:xfrm>
        </p:grpSpPr>
        <p:pic>
          <p:nvPicPr>
            <p:cNvPr id="41" name="Rectangle 6" descr=""/>
            <p:cNvPicPr/>
            <p:nvPr/>
          </p:nvPicPr>
          <p:blipFill>
            <a:blip r:embed="rId6"/>
            <a:stretch/>
          </p:blipFill>
          <p:spPr>
            <a:xfrm>
              <a:off x="0" y="2903040"/>
              <a:ext cx="9144000" cy="22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" name=""/>
            <p:cNvSpPr/>
            <p:nvPr/>
          </p:nvSpPr>
          <p:spPr>
            <a:xfrm>
              <a:off x="0" y="2901960"/>
              <a:ext cx="9144000" cy="22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3" name="Rectangle 7"/>
          <p:cNvGrpSpPr/>
          <p:nvPr/>
        </p:nvGrpSpPr>
        <p:grpSpPr>
          <a:xfrm>
            <a:off x="0" y="0"/>
            <a:ext cx="9144000" cy="2901960"/>
            <a:chOff x="0" y="0"/>
            <a:chExt cx="9144000" cy="2901960"/>
          </a:xfrm>
        </p:grpSpPr>
        <p:pic>
          <p:nvPicPr>
            <p:cNvPr id="44" name="Rectangle 7" descr=""/>
            <p:cNvPicPr/>
            <p:nvPr/>
          </p:nvPicPr>
          <p:blipFill>
            <a:blip r:embed="rId7"/>
            <a:stretch/>
          </p:blipFill>
          <p:spPr>
            <a:xfrm>
              <a:off x="0" y="0"/>
              <a:ext cx="9144000" cy="290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" name=""/>
            <p:cNvSpPr/>
            <p:nvPr/>
          </p:nvSpPr>
          <p:spPr>
            <a:xfrm>
              <a:off x="0" y="0"/>
              <a:ext cx="9144000" cy="29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6" name="Rectangle 8"/>
          <p:cNvSpPr/>
          <p:nvPr/>
        </p:nvSpPr>
        <p:spPr>
          <a:xfrm>
            <a:off x="0" y="198900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7" name="Oval 9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48" name="Oval 9" descr=""/>
            <p:cNvPicPr/>
            <p:nvPr/>
          </p:nvPicPr>
          <p:blipFill>
            <a:blip r:embed="rId8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7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8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9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7C41B5-0CE8-4EB3-9690-F5B57F1908B8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Rectangle 7"/>
          <p:cNvGrpSpPr/>
          <p:nvPr/>
        </p:nvGrpSpPr>
        <p:grpSpPr>
          <a:xfrm>
            <a:off x="0" y="2901960"/>
            <a:ext cx="9144000" cy="2242800"/>
            <a:chOff x="0" y="2901960"/>
            <a:chExt cx="9144000" cy="2242800"/>
          </a:xfrm>
        </p:grpSpPr>
        <p:pic>
          <p:nvPicPr>
            <p:cNvPr id="56" name="Rectangle 7" descr=""/>
            <p:cNvPicPr/>
            <p:nvPr/>
          </p:nvPicPr>
          <p:blipFill>
            <a:blip r:embed="rId3"/>
            <a:stretch/>
          </p:blipFill>
          <p:spPr>
            <a:xfrm>
              <a:off x="0" y="2903040"/>
              <a:ext cx="9144000" cy="22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" name=""/>
            <p:cNvSpPr/>
            <p:nvPr/>
          </p:nvSpPr>
          <p:spPr>
            <a:xfrm>
              <a:off x="0" y="2901960"/>
              <a:ext cx="9144000" cy="22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8" name="Rectangle 8"/>
          <p:cNvGrpSpPr/>
          <p:nvPr/>
        </p:nvGrpSpPr>
        <p:grpSpPr>
          <a:xfrm>
            <a:off x="0" y="0"/>
            <a:ext cx="9144000" cy="2901960"/>
            <a:chOff x="0" y="0"/>
            <a:chExt cx="9144000" cy="2901960"/>
          </a:xfrm>
        </p:grpSpPr>
        <p:pic>
          <p:nvPicPr>
            <p:cNvPr id="59" name="Rectangle 8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290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" name=""/>
            <p:cNvSpPr/>
            <p:nvPr/>
          </p:nvSpPr>
          <p:spPr>
            <a:xfrm>
              <a:off x="0" y="0"/>
              <a:ext cx="9144000" cy="29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1" name="Rectangle 9"/>
          <p:cNvSpPr/>
          <p:nvPr/>
        </p:nvSpPr>
        <p:spPr>
          <a:xfrm>
            <a:off x="0" y="198900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2" name="Oval 10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63" name="Oval 10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10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11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sldNum" idx="12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7E128C-F99B-4D8B-8C06-E88AA01C9204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6;p1"/>
          <p:cNvSpPr/>
          <p:nvPr/>
        </p:nvSpPr>
        <p:spPr>
          <a:xfrm>
            <a:off x="687240" y="244440"/>
            <a:ext cx="7712280" cy="35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Ерітінді дайындау.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Жаратылыстану сабағы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5-сынып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Прямоугольник 4"/>
          <p:cNvSpPr/>
          <p:nvPr/>
        </p:nvSpPr>
        <p:spPr>
          <a:xfrm>
            <a:off x="1052640" y="138240"/>
            <a:ext cx="75816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56D163-0517-489D-9C40-452F1031EA08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"/>
          <p:cNvSpPr txBox="1"/>
          <p:nvPr/>
        </p:nvSpPr>
        <p:spPr>
          <a:xfrm>
            <a:off x="371160" y="549000"/>
            <a:ext cx="8358120" cy="4235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Оқу мақсаттары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ru-RU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5.3.2.3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-құрамы белгілі ерітіндіні дайындау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Сабақ мақсаты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Ерітінді ұғымын түсінеді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Ерітінді дайындап үйренеді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293CABB-9986-43B8-8472-33164411FFFE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" name="Заголовок 2" descr=""/>
          <p:cNvPicPr/>
          <p:nvPr/>
        </p:nvPicPr>
        <p:blipFill>
          <a:blip r:embed="rId1"/>
          <a:stretch/>
        </p:blipFill>
        <p:spPr>
          <a:xfrm>
            <a:off x="1158840" y="176040"/>
            <a:ext cx="6510240" cy="549360"/>
          </a:xfrm>
          <a:prstGeom prst="rect">
            <a:avLst/>
          </a:prstGeom>
          <a:ln w="0">
            <a:noFill/>
          </a:ln>
        </p:spPr>
      </p:pic>
      <p:sp>
        <p:nvSpPr>
          <p:cNvPr id="76" name=""/>
          <p:cNvSpPr txBox="1"/>
          <p:nvPr/>
        </p:nvSpPr>
        <p:spPr>
          <a:xfrm>
            <a:off x="276120" y="893520"/>
            <a:ext cx="8390160" cy="3795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Ерітінді – Бір немесе бірнеше заттан тұратын әртекті қоспа.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  <p:pic>
        <p:nvPicPr>
          <p:cNvPr id="77" name="Picture 10" descr=""/>
          <p:cNvPicPr/>
          <p:nvPr/>
        </p:nvPicPr>
        <p:blipFill>
          <a:blip r:embed="rId2"/>
          <a:stretch/>
        </p:blipFill>
        <p:spPr>
          <a:xfrm>
            <a:off x="2550960" y="2158920"/>
            <a:ext cx="4083120" cy="255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F8F8FF-76C2-4C3B-8CBC-6D3727E9B9A9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Заголовок 2" descr=""/>
          <p:cNvPicPr/>
          <p:nvPr/>
        </p:nvPicPr>
        <p:blipFill>
          <a:blip r:embed="rId1"/>
          <a:stretch/>
        </p:blipFill>
        <p:spPr>
          <a:xfrm>
            <a:off x="1200240" y="208080"/>
            <a:ext cx="6511680" cy="663480"/>
          </a:xfrm>
          <a:prstGeom prst="rect">
            <a:avLst/>
          </a:prstGeom>
          <a:ln w="0">
            <a:noFill/>
          </a:ln>
        </p:spPr>
      </p:pic>
      <p:sp>
        <p:nvSpPr>
          <p:cNvPr id="80" name=""/>
          <p:cNvSpPr txBox="1"/>
          <p:nvPr/>
        </p:nvSpPr>
        <p:spPr>
          <a:xfrm>
            <a:off x="436680" y="925200"/>
            <a:ext cx="8238960" cy="373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Еріткіш – ерітінді түзілу барысында агрегаттық күйін өзгертпейтін ерітінді компоненттері.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Еріген зат- 2 компоненттен бірдей агрегаттық күйде болса,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Көбірек алынған зат болады.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78B7BDE-2ED8-472C-972E-0549C70287C4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" name="Заголовок 2" descr=""/>
          <p:cNvPicPr/>
          <p:nvPr/>
        </p:nvPicPr>
        <p:blipFill>
          <a:blip r:embed="rId1"/>
          <a:stretch/>
        </p:blipFill>
        <p:spPr>
          <a:xfrm>
            <a:off x="1219320" y="219240"/>
            <a:ext cx="6510240" cy="549000"/>
          </a:xfrm>
          <a:prstGeom prst="rect">
            <a:avLst/>
          </a:prstGeom>
          <a:ln w="0">
            <a:noFill/>
          </a:ln>
        </p:spPr>
      </p:pic>
      <p:sp>
        <p:nvSpPr>
          <p:cNvPr id="83" name=""/>
          <p:cNvSpPr txBox="1"/>
          <p:nvPr/>
        </p:nvSpPr>
        <p:spPr>
          <a:xfrm>
            <a:off x="382680" y="988560"/>
            <a:ext cx="8453520" cy="361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Өлшегіш цилиндр арқылы 50 мг суды аламыз. Суды конус тәріздес колбаға құямыз.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Бір шай қасық құмшекерді өлшеп аламыз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Құмшекерді су құйылған колбаға саламыз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Шөлмек таяқшамен құмшекерді толық ерігенше араластырамыз. Тәтті дәмі бар сулы ерітінді аламыз.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5546DA-056C-4C9C-8D43-FA97404E6455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5" name="Заголовок 2" descr=""/>
          <p:cNvPicPr/>
          <p:nvPr/>
        </p:nvPicPr>
        <p:blipFill>
          <a:blip r:embed="rId1"/>
          <a:stretch/>
        </p:blipFill>
        <p:spPr>
          <a:xfrm>
            <a:off x="1073160" y="176040"/>
            <a:ext cx="6510240" cy="567000"/>
          </a:xfrm>
          <a:prstGeom prst="rect">
            <a:avLst/>
          </a:prstGeom>
          <a:ln w="0">
            <a:noFill/>
          </a:ln>
        </p:spPr>
      </p:pic>
      <p:pic>
        <p:nvPicPr>
          <p:cNvPr id="86" name="Объект 3" descr=""/>
          <p:cNvPicPr/>
          <p:nvPr/>
        </p:nvPicPr>
        <p:blipFill>
          <a:blip r:embed="rId2"/>
          <a:stretch/>
        </p:blipFill>
        <p:spPr>
          <a:xfrm>
            <a:off x="249120" y="781200"/>
            <a:ext cx="8663040" cy="388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Номер слайда 1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C8241E-89C3-40EC-978A-B0A82B234202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Заголовок 2" descr=""/>
          <p:cNvPicPr/>
          <p:nvPr/>
        </p:nvPicPr>
        <p:blipFill>
          <a:blip r:embed="rId1"/>
          <a:stretch/>
        </p:blipFill>
        <p:spPr>
          <a:xfrm>
            <a:off x="1305000" y="219240"/>
            <a:ext cx="6510240" cy="549000"/>
          </a:xfrm>
          <a:prstGeom prst="rect">
            <a:avLst/>
          </a:prstGeom>
          <a:ln w="0">
            <a:noFill/>
          </a:ln>
        </p:spPr>
      </p:pic>
      <p:sp>
        <p:nvSpPr>
          <p:cNvPr id="89" name=""/>
          <p:cNvSpPr txBox="1"/>
          <p:nvPr/>
        </p:nvSpPr>
        <p:spPr>
          <a:xfrm>
            <a:off x="436320" y="988920"/>
            <a:ext cx="8335800" cy="3710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Ас содасының судағы ерітіндісін дайындау.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Ол үшін 100 мл су, 4 г Ас  содасы берілген. Осы ерітіндідегі  Ас содасының мөлшері қанша екенін есептеңдер. 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Дескриптор: Берілген есепті дұрыс есептейді.</a:t>
            </a:r>
            <a:endParaRPr b="0" lang="ru-RU" sz="2400" strike="noStrike" u="none">
              <a:solidFill>
                <a:srgbClr val="40404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2024-10-30T18:39:35Z</dcterms:modified>
  <cp:revision>280</cp:revision>
  <dc:subject/>
  <dc:title>Презентация PowerPoint</dc:title>
</cp:coreProperties>
</file>