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4"/>
  </p:notesMasterIdLst>
  <p:sldIdLst>
    <p:sldId id="256" r:id="rId3"/>
    <p:sldId id="257" r:id="rId4"/>
    <p:sldId id="259" r:id="rId5"/>
    <p:sldId id="302" r:id="rId6"/>
    <p:sldId id="306" r:id="rId7"/>
    <p:sldId id="303" r:id="rId8"/>
    <p:sldId id="304" r:id="rId9"/>
    <p:sldId id="278" r:id="rId10"/>
    <p:sldId id="284" r:id="rId11"/>
    <p:sldId id="305" r:id="rId12"/>
    <p:sldId id="307" r:id="rId13"/>
  </p:sldIdLst>
  <p:sldSz cx="9144000" cy="5143500" type="screen16x9"/>
  <p:notesSz cx="6858000" cy="9144000"/>
  <p:embeddedFontLst>
    <p:embeddedFont>
      <p:font typeface="PT Sans Caption" charset="0"/>
      <p:regular r:id="rId15"/>
      <p:bold r:id="rId16"/>
    </p:embeddedFont>
    <p:embeddedFont>
      <p:font typeface="Open Sans"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1" autoAdjust="0"/>
    <p:restoredTop sz="94660"/>
  </p:normalViewPr>
  <p:slideViewPr>
    <p:cSldViewPr snapToGrid="0">
      <p:cViewPr>
        <p:scale>
          <a:sx n="80" d="100"/>
          <a:sy n="80" d="100"/>
        </p:scale>
        <p:origin x="-228" y="-26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C6EE9-0AE1-4B95-9B2C-EE32FFFE01B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0935140-3201-4F94-A0F6-BD9C80A8EF2E}">
      <dgm:prSet phldrT="[Текст]" custT="1"/>
      <dgm:spPr>
        <a:solidFill>
          <a:schemeClr val="accent4">
            <a:lumMod val="40000"/>
            <a:lumOff val="60000"/>
          </a:schemeClr>
        </a:solidFill>
      </dgm:spPr>
      <dgm:t>
        <a:bodyPr/>
        <a:lstStyle/>
        <a:p>
          <a:r>
            <a:rPr lang="kk-KZ" sz="1800" dirty="0" smtClean="0">
              <a:solidFill>
                <a:schemeClr val="tx1"/>
              </a:solidFill>
              <a:latin typeface="Times New Roman" pitchFamily="18" charset="0"/>
              <a:cs typeface="Times New Roman" pitchFamily="18" charset="0"/>
            </a:rPr>
            <a:t>Жергілікті аумақ планын түсіру түрлері</a:t>
          </a:r>
          <a:endParaRPr lang="ru-RU" sz="1800" dirty="0">
            <a:solidFill>
              <a:schemeClr val="tx1"/>
            </a:solidFill>
            <a:latin typeface="Times New Roman" pitchFamily="18" charset="0"/>
            <a:cs typeface="Times New Roman" pitchFamily="18" charset="0"/>
          </a:endParaRPr>
        </a:p>
      </dgm:t>
    </dgm:pt>
    <dgm:pt modelId="{7A078CB8-9FF1-4E8C-8FA0-2BA726CE5FF1}" type="parTrans" cxnId="{B08C28DC-1DB6-4C14-94C9-4AFF6B4D82F7}">
      <dgm:prSet/>
      <dgm:spPr/>
      <dgm:t>
        <a:bodyPr/>
        <a:lstStyle/>
        <a:p>
          <a:endParaRPr lang="ru-RU"/>
        </a:p>
      </dgm:t>
    </dgm:pt>
    <dgm:pt modelId="{36DAC7EE-E28A-4B51-8F3A-08F3A1156A53}" type="sibTrans" cxnId="{B08C28DC-1DB6-4C14-94C9-4AFF6B4D82F7}">
      <dgm:prSet/>
      <dgm:spPr/>
      <dgm:t>
        <a:bodyPr/>
        <a:lstStyle/>
        <a:p>
          <a:endParaRPr lang="ru-RU"/>
        </a:p>
      </dgm:t>
    </dgm:pt>
    <dgm:pt modelId="{BB675827-5F16-45F7-9F53-76CA6EF7CC7D}">
      <dgm:prSet phldrT="[Текст]" custT="1"/>
      <dgm:spPr>
        <a:solidFill>
          <a:schemeClr val="accent2">
            <a:lumMod val="10000"/>
            <a:lumOff val="90000"/>
          </a:schemeClr>
        </a:solidFill>
      </dgm:spPr>
      <dgm:t>
        <a:bodyPr/>
        <a:lstStyle/>
        <a:p>
          <a:r>
            <a:rPr lang="kk-KZ" sz="1800" dirty="0" smtClean="0">
              <a:solidFill>
                <a:schemeClr val="tx1"/>
              </a:solidFill>
              <a:latin typeface="Times New Roman" pitchFamily="18" charset="0"/>
              <a:cs typeface="Times New Roman" pitchFamily="18" charset="0"/>
            </a:rPr>
            <a:t>Көзөлшемділік</a:t>
          </a:r>
          <a:endParaRPr lang="ru-RU" sz="1800" dirty="0">
            <a:solidFill>
              <a:schemeClr val="tx1"/>
            </a:solidFill>
            <a:latin typeface="Times New Roman" pitchFamily="18" charset="0"/>
            <a:cs typeface="Times New Roman" pitchFamily="18" charset="0"/>
          </a:endParaRPr>
        </a:p>
      </dgm:t>
    </dgm:pt>
    <dgm:pt modelId="{97BF8AA5-65D3-4B08-8156-F752D02CD3ED}" type="parTrans" cxnId="{86909762-F1F5-4A46-8A8D-7D0A43386186}">
      <dgm:prSet/>
      <dgm:spPr/>
      <dgm:t>
        <a:bodyPr/>
        <a:lstStyle/>
        <a:p>
          <a:endParaRPr lang="ru-RU"/>
        </a:p>
      </dgm:t>
    </dgm:pt>
    <dgm:pt modelId="{3CEF17BC-6AD7-4DED-B310-3F9A957E009F}" type="sibTrans" cxnId="{86909762-F1F5-4A46-8A8D-7D0A43386186}">
      <dgm:prSet/>
      <dgm:spPr/>
      <dgm:t>
        <a:bodyPr/>
        <a:lstStyle/>
        <a:p>
          <a:endParaRPr lang="ru-RU"/>
        </a:p>
      </dgm:t>
    </dgm:pt>
    <dgm:pt modelId="{FD4E7287-9C88-42C3-B198-677CA9495ACE}">
      <dgm:prSet phldrT="[Текст]" custT="1"/>
      <dgm:spPr>
        <a:solidFill>
          <a:schemeClr val="accent1">
            <a:lumMod val="60000"/>
            <a:lumOff val="40000"/>
          </a:schemeClr>
        </a:solidFill>
      </dgm:spPr>
      <dgm:t>
        <a:bodyPr/>
        <a:lstStyle/>
        <a:p>
          <a:r>
            <a:rPr lang="kk-KZ" sz="1800" dirty="0" smtClean="0">
              <a:solidFill>
                <a:schemeClr val="tx1"/>
              </a:solidFill>
              <a:latin typeface="Times New Roman" pitchFamily="18" charset="0"/>
              <a:cs typeface="Times New Roman" pitchFamily="18" charset="0"/>
            </a:rPr>
            <a:t>бағытжолдылық</a:t>
          </a:r>
          <a:endParaRPr lang="ru-RU" sz="1800" dirty="0">
            <a:solidFill>
              <a:schemeClr val="tx1"/>
            </a:solidFill>
            <a:latin typeface="Times New Roman" pitchFamily="18" charset="0"/>
            <a:cs typeface="Times New Roman" pitchFamily="18" charset="0"/>
          </a:endParaRPr>
        </a:p>
      </dgm:t>
    </dgm:pt>
    <dgm:pt modelId="{C1DA794C-2287-4384-9DF6-01C5966B6011}" type="parTrans" cxnId="{876D9A51-BCCD-4F7A-AE69-AFCD32FACDEB}">
      <dgm:prSet/>
      <dgm:spPr/>
      <dgm:t>
        <a:bodyPr/>
        <a:lstStyle/>
        <a:p>
          <a:endParaRPr lang="ru-RU"/>
        </a:p>
      </dgm:t>
    </dgm:pt>
    <dgm:pt modelId="{835BBA81-81C2-48BB-8B1A-79CD9618BBBE}" type="sibTrans" cxnId="{876D9A51-BCCD-4F7A-AE69-AFCD32FACDEB}">
      <dgm:prSet/>
      <dgm:spPr/>
      <dgm:t>
        <a:bodyPr/>
        <a:lstStyle/>
        <a:p>
          <a:endParaRPr lang="ru-RU"/>
        </a:p>
      </dgm:t>
    </dgm:pt>
    <dgm:pt modelId="{FEBA5A25-31F6-4F36-881B-C97DF7821F7F}">
      <dgm:prSet phldrT="[Текст]" custT="1"/>
      <dgm:spPr>
        <a:solidFill>
          <a:schemeClr val="accent2">
            <a:lumMod val="10000"/>
            <a:lumOff val="90000"/>
          </a:schemeClr>
        </a:solidFill>
      </dgm:spPr>
      <dgm:t>
        <a:bodyPr/>
        <a:lstStyle/>
        <a:p>
          <a:r>
            <a:rPr lang="kk-KZ" sz="1800" dirty="0" smtClean="0">
              <a:solidFill>
                <a:schemeClr val="tx1"/>
              </a:solidFill>
              <a:latin typeface="Times New Roman" pitchFamily="18" charset="0"/>
              <a:cs typeface="Times New Roman" pitchFamily="18" charset="0"/>
            </a:rPr>
            <a:t>полярлық</a:t>
          </a:r>
          <a:endParaRPr lang="ru-RU" sz="1800" dirty="0">
            <a:solidFill>
              <a:schemeClr val="tx1"/>
            </a:solidFill>
            <a:latin typeface="Times New Roman" pitchFamily="18" charset="0"/>
            <a:cs typeface="Times New Roman" pitchFamily="18" charset="0"/>
          </a:endParaRPr>
        </a:p>
      </dgm:t>
    </dgm:pt>
    <dgm:pt modelId="{FBADA657-B6C2-4F49-826F-3065CCDC46A1}" type="parTrans" cxnId="{8416A4CA-0B80-4591-9305-2212AB8B68BE}">
      <dgm:prSet/>
      <dgm:spPr/>
      <dgm:t>
        <a:bodyPr/>
        <a:lstStyle/>
        <a:p>
          <a:endParaRPr lang="ru-RU"/>
        </a:p>
      </dgm:t>
    </dgm:pt>
    <dgm:pt modelId="{B418D47E-1735-4219-BF37-1B3FD53F768F}" type="sibTrans" cxnId="{8416A4CA-0B80-4591-9305-2212AB8B68BE}">
      <dgm:prSet/>
      <dgm:spPr/>
      <dgm:t>
        <a:bodyPr/>
        <a:lstStyle/>
        <a:p>
          <a:endParaRPr lang="ru-RU"/>
        </a:p>
      </dgm:t>
    </dgm:pt>
    <dgm:pt modelId="{45D71D57-9669-4020-BB10-D38FE67267B7}" type="pres">
      <dgm:prSet presAssocID="{BEDC6EE9-0AE1-4B95-9B2C-EE32FFFE01B5}" presName="cycle" presStyleCnt="0">
        <dgm:presLayoutVars>
          <dgm:chMax val="1"/>
          <dgm:dir/>
          <dgm:animLvl val="ctr"/>
          <dgm:resizeHandles val="exact"/>
        </dgm:presLayoutVars>
      </dgm:prSet>
      <dgm:spPr/>
      <dgm:t>
        <a:bodyPr/>
        <a:lstStyle/>
        <a:p>
          <a:endParaRPr lang="ru-RU"/>
        </a:p>
      </dgm:t>
    </dgm:pt>
    <dgm:pt modelId="{9A4BF3A2-407D-4470-9D2B-CA5E79D4949A}" type="pres">
      <dgm:prSet presAssocID="{60935140-3201-4F94-A0F6-BD9C80A8EF2E}" presName="centerShape" presStyleLbl="node0" presStyleIdx="0" presStyleCnt="1"/>
      <dgm:spPr/>
      <dgm:t>
        <a:bodyPr/>
        <a:lstStyle/>
        <a:p>
          <a:endParaRPr lang="ru-RU"/>
        </a:p>
      </dgm:t>
    </dgm:pt>
    <dgm:pt modelId="{2F7F2736-455D-4F1F-897C-52C0EE755BC6}" type="pres">
      <dgm:prSet presAssocID="{97BF8AA5-65D3-4B08-8156-F752D02CD3ED}" presName="parTrans" presStyleLbl="bgSibTrans2D1" presStyleIdx="0" presStyleCnt="3" custAng="10935389"/>
      <dgm:spPr/>
      <dgm:t>
        <a:bodyPr/>
        <a:lstStyle/>
        <a:p>
          <a:endParaRPr lang="ru-RU"/>
        </a:p>
      </dgm:t>
    </dgm:pt>
    <dgm:pt modelId="{B43A9785-B573-493F-BCC6-BAE761A639F7}" type="pres">
      <dgm:prSet presAssocID="{BB675827-5F16-45F7-9F53-76CA6EF7CC7D}" presName="node" presStyleLbl="node1" presStyleIdx="0" presStyleCnt="3">
        <dgm:presLayoutVars>
          <dgm:bulletEnabled val="1"/>
        </dgm:presLayoutVars>
      </dgm:prSet>
      <dgm:spPr/>
      <dgm:t>
        <a:bodyPr/>
        <a:lstStyle/>
        <a:p>
          <a:endParaRPr lang="ru-RU"/>
        </a:p>
      </dgm:t>
    </dgm:pt>
    <dgm:pt modelId="{847D6163-3098-4BF1-9295-4037C45ECA31}" type="pres">
      <dgm:prSet presAssocID="{C1DA794C-2287-4384-9DF6-01C5966B6011}" presName="parTrans" presStyleLbl="bgSibTrans2D1" presStyleIdx="1" presStyleCnt="3" custAng="10800000"/>
      <dgm:spPr/>
      <dgm:t>
        <a:bodyPr/>
        <a:lstStyle/>
        <a:p>
          <a:endParaRPr lang="ru-RU"/>
        </a:p>
      </dgm:t>
    </dgm:pt>
    <dgm:pt modelId="{DE460115-6E5E-4803-AFB1-28952941928D}" type="pres">
      <dgm:prSet presAssocID="{FD4E7287-9C88-42C3-B198-677CA9495ACE}" presName="node" presStyleLbl="node1" presStyleIdx="1" presStyleCnt="3" custScaleX="116269">
        <dgm:presLayoutVars>
          <dgm:bulletEnabled val="1"/>
        </dgm:presLayoutVars>
      </dgm:prSet>
      <dgm:spPr/>
      <dgm:t>
        <a:bodyPr/>
        <a:lstStyle/>
        <a:p>
          <a:endParaRPr lang="ru-RU"/>
        </a:p>
      </dgm:t>
    </dgm:pt>
    <dgm:pt modelId="{EF302632-C7B2-408B-BA45-A62AD911919F}" type="pres">
      <dgm:prSet presAssocID="{FBADA657-B6C2-4F49-826F-3065CCDC46A1}" presName="parTrans" presStyleLbl="bgSibTrans2D1" presStyleIdx="2" presStyleCnt="3" custAng="10785603"/>
      <dgm:spPr/>
      <dgm:t>
        <a:bodyPr/>
        <a:lstStyle/>
        <a:p>
          <a:endParaRPr lang="ru-RU"/>
        </a:p>
      </dgm:t>
    </dgm:pt>
    <dgm:pt modelId="{4B2B4C9B-3890-44D5-8888-2C226D3BD541}" type="pres">
      <dgm:prSet presAssocID="{FEBA5A25-31F6-4F36-881B-C97DF7821F7F}" presName="node" presStyleLbl="node1" presStyleIdx="2" presStyleCnt="3">
        <dgm:presLayoutVars>
          <dgm:bulletEnabled val="1"/>
        </dgm:presLayoutVars>
      </dgm:prSet>
      <dgm:spPr/>
      <dgm:t>
        <a:bodyPr/>
        <a:lstStyle/>
        <a:p>
          <a:endParaRPr lang="ru-RU"/>
        </a:p>
      </dgm:t>
    </dgm:pt>
  </dgm:ptLst>
  <dgm:cxnLst>
    <dgm:cxn modelId="{034C0E9F-5A17-418E-AA44-73F5D5CECD3C}" type="presOf" srcId="{BB675827-5F16-45F7-9F53-76CA6EF7CC7D}" destId="{B43A9785-B573-493F-BCC6-BAE761A639F7}" srcOrd="0" destOrd="0" presId="urn:microsoft.com/office/officeart/2005/8/layout/radial4"/>
    <dgm:cxn modelId="{B08C28DC-1DB6-4C14-94C9-4AFF6B4D82F7}" srcId="{BEDC6EE9-0AE1-4B95-9B2C-EE32FFFE01B5}" destId="{60935140-3201-4F94-A0F6-BD9C80A8EF2E}" srcOrd="0" destOrd="0" parTransId="{7A078CB8-9FF1-4E8C-8FA0-2BA726CE5FF1}" sibTransId="{36DAC7EE-E28A-4B51-8F3A-08F3A1156A53}"/>
    <dgm:cxn modelId="{07071B12-C792-487D-8993-4DB60A01D9D6}" type="presOf" srcId="{FBADA657-B6C2-4F49-826F-3065CCDC46A1}" destId="{EF302632-C7B2-408B-BA45-A62AD911919F}" srcOrd="0" destOrd="0" presId="urn:microsoft.com/office/officeart/2005/8/layout/radial4"/>
    <dgm:cxn modelId="{95C374CD-EEBC-459C-B18E-2C70DB1966BB}" type="presOf" srcId="{FEBA5A25-31F6-4F36-881B-C97DF7821F7F}" destId="{4B2B4C9B-3890-44D5-8888-2C226D3BD541}" srcOrd="0" destOrd="0" presId="urn:microsoft.com/office/officeart/2005/8/layout/radial4"/>
    <dgm:cxn modelId="{3A0579AC-4310-4A25-9253-13D2500AE614}" type="presOf" srcId="{60935140-3201-4F94-A0F6-BD9C80A8EF2E}" destId="{9A4BF3A2-407D-4470-9D2B-CA5E79D4949A}" srcOrd="0" destOrd="0" presId="urn:microsoft.com/office/officeart/2005/8/layout/radial4"/>
    <dgm:cxn modelId="{5961DA80-6DE8-4074-B932-79D8D6C9BC1C}" type="presOf" srcId="{FD4E7287-9C88-42C3-B198-677CA9495ACE}" destId="{DE460115-6E5E-4803-AFB1-28952941928D}" srcOrd="0" destOrd="0" presId="urn:microsoft.com/office/officeart/2005/8/layout/radial4"/>
    <dgm:cxn modelId="{93134BCB-F7F7-4724-87EA-76E70BA88647}" type="presOf" srcId="{97BF8AA5-65D3-4B08-8156-F752D02CD3ED}" destId="{2F7F2736-455D-4F1F-897C-52C0EE755BC6}" srcOrd="0" destOrd="0" presId="urn:microsoft.com/office/officeart/2005/8/layout/radial4"/>
    <dgm:cxn modelId="{86909762-F1F5-4A46-8A8D-7D0A43386186}" srcId="{60935140-3201-4F94-A0F6-BD9C80A8EF2E}" destId="{BB675827-5F16-45F7-9F53-76CA6EF7CC7D}" srcOrd="0" destOrd="0" parTransId="{97BF8AA5-65D3-4B08-8156-F752D02CD3ED}" sibTransId="{3CEF17BC-6AD7-4DED-B310-3F9A957E009F}"/>
    <dgm:cxn modelId="{876D9A51-BCCD-4F7A-AE69-AFCD32FACDEB}" srcId="{60935140-3201-4F94-A0F6-BD9C80A8EF2E}" destId="{FD4E7287-9C88-42C3-B198-677CA9495ACE}" srcOrd="1" destOrd="0" parTransId="{C1DA794C-2287-4384-9DF6-01C5966B6011}" sibTransId="{835BBA81-81C2-48BB-8B1A-79CD9618BBBE}"/>
    <dgm:cxn modelId="{8416A4CA-0B80-4591-9305-2212AB8B68BE}" srcId="{60935140-3201-4F94-A0F6-BD9C80A8EF2E}" destId="{FEBA5A25-31F6-4F36-881B-C97DF7821F7F}" srcOrd="2" destOrd="0" parTransId="{FBADA657-B6C2-4F49-826F-3065CCDC46A1}" sibTransId="{B418D47E-1735-4219-BF37-1B3FD53F768F}"/>
    <dgm:cxn modelId="{78B65946-2607-4924-A53A-4616AEDA2457}" type="presOf" srcId="{C1DA794C-2287-4384-9DF6-01C5966B6011}" destId="{847D6163-3098-4BF1-9295-4037C45ECA31}" srcOrd="0" destOrd="0" presId="urn:microsoft.com/office/officeart/2005/8/layout/radial4"/>
    <dgm:cxn modelId="{A93383C1-D9CE-4DF0-9CF6-1A0370438AB3}" type="presOf" srcId="{BEDC6EE9-0AE1-4B95-9B2C-EE32FFFE01B5}" destId="{45D71D57-9669-4020-BB10-D38FE67267B7}" srcOrd="0" destOrd="0" presId="urn:microsoft.com/office/officeart/2005/8/layout/radial4"/>
    <dgm:cxn modelId="{5E4B4299-5ECC-4D97-931B-944705C89C8E}" type="presParOf" srcId="{45D71D57-9669-4020-BB10-D38FE67267B7}" destId="{9A4BF3A2-407D-4470-9D2B-CA5E79D4949A}" srcOrd="0" destOrd="0" presId="urn:microsoft.com/office/officeart/2005/8/layout/radial4"/>
    <dgm:cxn modelId="{BE9FAB8B-1C6D-4451-98C8-6FF18DA47141}" type="presParOf" srcId="{45D71D57-9669-4020-BB10-D38FE67267B7}" destId="{2F7F2736-455D-4F1F-897C-52C0EE755BC6}" srcOrd="1" destOrd="0" presId="urn:microsoft.com/office/officeart/2005/8/layout/radial4"/>
    <dgm:cxn modelId="{9CAEFD2E-DE2D-4B96-A4E9-8BD3CA384EF3}" type="presParOf" srcId="{45D71D57-9669-4020-BB10-D38FE67267B7}" destId="{B43A9785-B573-493F-BCC6-BAE761A639F7}" srcOrd="2" destOrd="0" presId="urn:microsoft.com/office/officeart/2005/8/layout/radial4"/>
    <dgm:cxn modelId="{8B76408F-653A-49B6-9F8C-925E5A28F951}" type="presParOf" srcId="{45D71D57-9669-4020-BB10-D38FE67267B7}" destId="{847D6163-3098-4BF1-9295-4037C45ECA31}" srcOrd="3" destOrd="0" presId="urn:microsoft.com/office/officeart/2005/8/layout/radial4"/>
    <dgm:cxn modelId="{A96E8083-D17F-438B-83FE-4F6626089E18}" type="presParOf" srcId="{45D71D57-9669-4020-BB10-D38FE67267B7}" destId="{DE460115-6E5E-4803-AFB1-28952941928D}" srcOrd="4" destOrd="0" presId="urn:microsoft.com/office/officeart/2005/8/layout/radial4"/>
    <dgm:cxn modelId="{D4DDF001-F652-458D-B25B-0E8702ABDAC0}" type="presParOf" srcId="{45D71D57-9669-4020-BB10-D38FE67267B7}" destId="{EF302632-C7B2-408B-BA45-A62AD911919F}" srcOrd="5" destOrd="0" presId="urn:microsoft.com/office/officeart/2005/8/layout/radial4"/>
    <dgm:cxn modelId="{71872470-4AD0-4C2E-B62B-1619842D2907}" type="presParOf" srcId="{45D71D57-9669-4020-BB10-D38FE67267B7}" destId="{4B2B4C9B-3890-44D5-8888-2C226D3BD541}"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A36DBA76-ECB5-4A5E-9675-A6DAE30C19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32BCC435-3F3B-4CA8-A803-349F343543E8}">
      <dgm:prSet phldrT="[Текст]" custT="1"/>
      <dgm:spPr>
        <a:solidFill>
          <a:schemeClr val="accent1">
            <a:lumMod val="20000"/>
            <a:lumOff val="80000"/>
          </a:schemeClr>
        </a:solidFill>
      </dgm:spPr>
      <dgm:t>
        <a:bodyPr/>
        <a:lstStyle/>
        <a:p>
          <a:r>
            <a:rPr lang="kk-KZ" sz="2800" dirty="0" smtClean="0">
              <a:solidFill>
                <a:schemeClr val="tx1"/>
              </a:solidFill>
              <a:latin typeface="Times New Roman" pitchFamily="18" charset="0"/>
              <a:cs typeface="Times New Roman" pitchFamily="18" charset="0"/>
            </a:rPr>
            <a:t>Азимут</a:t>
          </a:r>
          <a:endParaRPr lang="ru-RU" sz="2800" dirty="0">
            <a:solidFill>
              <a:schemeClr val="tx1"/>
            </a:solidFill>
            <a:latin typeface="Times New Roman" pitchFamily="18" charset="0"/>
            <a:cs typeface="Times New Roman" pitchFamily="18" charset="0"/>
          </a:endParaRPr>
        </a:p>
      </dgm:t>
    </dgm:pt>
    <dgm:pt modelId="{08FF93B4-78A7-4639-8FF5-F426E31CC056}" type="parTrans" cxnId="{AF59F9CC-5DD7-4A15-B21F-0289097B3A67}">
      <dgm:prSet/>
      <dgm:spPr/>
      <dgm:t>
        <a:bodyPr/>
        <a:lstStyle/>
        <a:p>
          <a:endParaRPr lang="ru-RU"/>
        </a:p>
      </dgm:t>
    </dgm:pt>
    <dgm:pt modelId="{D063952E-5C1F-4168-9405-FE2B7318E870}" type="sibTrans" cxnId="{AF59F9CC-5DD7-4A15-B21F-0289097B3A67}">
      <dgm:prSet/>
      <dgm:spPr/>
      <dgm:t>
        <a:bodyPr/>
        <a:lstStyle/>
        <a:p>
          <a:endParaRPr lang="ru-RU"/>
        </a:p>
      </dgm:t>
    </dgm:pt>
    <dgm:pt modelId="{265376D0-4668-4AC7-8189-A35728FF4FAC}">
      <dgm:prSet phldrT="[Текст]" custT="1"/>
      <dgm:spPr/>
      <dgm:t>
        <a:bodyPr/>
        <a:lstStyle/>
        <a:p>
          <a:r>
            <a:rPr lang="kk-KZ" sz="2000" dirty="0" smtClean="0">
              <a:latin typeface="Times New Roman" pitchFamily="18" charset="0"/>
              <a:cs typeface="Times New Roman" pitchFamily="18" charset="0"/>
            </a:rPr>
            <a:t>Сағат бағытымен есептегенде солтүстік бағыт пен нысан бағыт арасындағы градуспен өлшенетін бұрыш.</a:t>
          </a:r>
          <a:endParaRPr lang="ru-RU" sz="2000" dirty="0">
            <a:latin typeface="Times New Roman" pitchFamily="18" charset="0"/>
            <a:cs typeface="Times New Roman" pitchFamily="18" charset="0"/>
          </a:endParaRPr>
        </a:p>
      </dgm:t>
    </dgm:pt>
    <dgm:pt modelId="{BBC132EC-7EA2-4D64-A697-CF3CE284D81B}" type="parTrans" cxnId="{E32FF3DA-B3E9-4CAC-A126-BA102570184F}">
      <dgm:prSet/>
      <dgm:spPr/>
      <dgm:t>
        <a:bodyPr/>
        <a:lstStyle/>
        <a:p>
          <a:endParaRPr lang="ru-RU"/>
        </a:p>
      </dgm:t>
    </dgm:pt>
    <dgm:pt modelId="{501CC12E-3126-40F6-84C4-2B08F958D423}" type="sibTrans" cxnId="{E32FF3DA-B3E9-4CAC-A126-BA102570184F}">
      <dgm:prSet/>
      <dgm:spPr/>
      <dgm:t>
        <a:bodyPr/>
        <a:lstStyle/>
        <a:p>
          <a:endParaRPr lang="ru-RU"/>
        </a:p>
      </dgm:t>
    </dgm:pt>
    <dgm:pt modelId="{AECB4987-18D2-48F3-8172-3B09846778FB}" type="pres">
      <dgm:prSet presAssocID="{A36DBA76-ECB5-4A5E-9675-A6DAE30C192B}" presName="linearFlow" presStyleCnt="0">
        <dgm:presLayoutVars>
          <dgm:dir/>
          <dgm:animLvl val="lvl"/>
          <dgm:resizeHandles val="exact"/>
        </dgm:presLayoutVars>
      </dgm:prSet>
      <dgm:spPr/>
      <dgm:t>
        <a:bodyPr/>
        <a:lstStyle/>
        <a:p>
          <a:endParaRPr lang="ru-RU"/>
        </a:p>
      </dgm:t>
    </dgm:pt>
    <dgm:pt modelId="{1846CFAF-949B-437F-A98E-0A1C3C2FCB69}" type="pres">
      <dgm:prSet presAssocID="{32BCC435-3F3B-4CA8-A803-349F343543E8}" presName="composite" presStyleCnt="0"/>
      <dgm:spPr/>
    </dgm:pt>
    <dgm:pt modelId="{A2344267-2F97-49A9-8767-4567D38C7488}" type="pres">
      <dgm:prSet presAssocID="{32BCC435-3F3B-4CA8-A803-349F343543E8}" presName="parentText" presStyleLbl="alignNode1" presStyleIdx="0" presStyleCnt="1">
        <dgm:presLayoutVars>
          <dgm:chMax val="1"/>
          <dgm:bulletEnabled val="1"/>
        </dgm:presLayoutVars>
      </dgm:prSet>
      <dgm:spPr/>
      <dgm:t>
        <a:bodyPr/>
        <a:lstStyle/>
        <a:p>
          <a:endParaRPr lang="ru-RU"/>
        </a:p>
      </dgm:t>
    </dgm:pt>
    <dgm:pt modelId="{AA83E382-1D49-4AE5-AA6C-DCF6DE9DC74E}" type="pres">
      <dgm:prSet presAssocID="{32BCC435-3F3B-4CA8-A803-349F343543E8}" presName="descendantText" presStyleLbl="alignAcc1" presStyleIdx="0" presStyleCnt="1">
        <dgm:presLayoutVars>
          <dgm:bulletEnabled val="1"/>
        </dgm:presLayoutVars>
      </dgm:prSet>
      <dgm:spPr/>
      <dgm:t>
        <a:bodyPr/>
        <a:lstStyle/>
        <a:p>
          <a:endParaRPr lang="ru-RU"/>
        </a:p>
      </dgm:t>
    </dgm:pt>
  </dgm:ptLst>
  <dgm:cxnLst>
    <dgm:cxn modelId="{E32FF3DA-B3E9-4CAC-A126-BA102570184F}" srcId="{32BCC435-3F3B-4CA8-A803-349F343543E8}" destId="{265376D0-4668-4AC7-8189-A35728FF4FAC}" srcOrd="0" destOrd="0" parTransId="{BBC132EC-7EA2-4D64-A697-CF3CE284D81B}" sibTransId="{501CC12E-3126-40F6-84C4-2B08F958D423}"/>
    <dgm:cxn modelId="{A19F6E97-968D-4DF5-B435-4D4C1E51DDCF}" type="presOf" srcId="{32BCC435-3F3B-4CA8-A803-349F343543E8}" destId="{A2344267-2F97-49A9-8767-4567D38C7488}" srcOrd="0" destOrd="0" presId="urn:microsoft.com/office/officeart/2005/8/layout/chevron2"/>
    <dgm:cxn modelId="{03F3AFA2-8F42-424C-9D20-ECA76B13277C}" type="presOf" srcId="{265376D0-4668-4AC7-8189-A35728FF4FAC}" destId="{AA83E382-1D49-4AE5-AA6C-DCF6DE9DC74E}" srcOrd="0" destOrd="0" presId="urn:microsoft.com/office/officeart/2005/8/layout/chevron2"/>
    <dgm:cxn modelId="{AF59F9CC-5DD7-4A15-B21F-0289097B3A67}" srcId="{A36DBA76-ECB5-4A5E-9675-A6DAE30C192B}" destId="{32BCC435-3F3B-4CA8-A803-349F343543E8}" srcOrd="0" destOrd="0" parTransId="{08FF93B4-78A7-4639-8FF5-F426E31CC056}" sibTransId="{D063952E-5C1F-4168-9405-FE2B7318E870}"/>
    <dgm:cxn modelId="{742C634F-87CD-4FD4-9176-8BA6098EB326}" type="presOf" srcId="{A36DBA76-ECB5-4A5E-9675-A6DAE30C192B}" destId="{AECB4987-18D2-48F3-8172-3B09846778FB}" srcOrd="0" destOrd="0" presId="urn:microsoft.com/office/officeart/2005/8/layout/chevron2"/>
    <dgm:cxn modelId="{7BE421FC-3963-4EB7-817C-093952C9B7B3}" type="presParOf" srcId="{AECB4987-18D2-48F3-8172-3B09846778FB}" destId="{1846CFAF-949B-437F-A98E-0A1C3C2FCB69}" srcOrd="0" destOrd="0" presId="urn:microsoft.com/office/officeart/2005/8/layout/chevron2"/>
    <dgm:cxn modelId="{55B16377-00DF-421E-9CCB-4D5B90771B49}" type="presParOf" srcId="{1846CFAF-949B-437F-A98E-0A1C3C2FCB69}" destId="{A2344267-2F97-49A9-8767-4567D38C7488}" srcOrd="0" destOrd="0" presId="urn:microsoft.com/office/officeart/2005/8/layout/chevron2"/>
    <dgm:cxn modelId="{E7D671F0-BD57-4ABD-933E-A56CFF77BC71}" type="presParOf" srcId="{1846CFAF-949B-437F-A98E-0A1C3C2FCB69}" destId="{AA83E382-1D49-4AE5-AA6C-DCF6DE9DC74E}"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07"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24;g63cb03381d_4_0:notes"/>
          <p:cNvSpPr>
            <a:spLocks noGrp="1" noRot="1" noChangeAspect="1"/>
          </p:cNvSpPr>
          <p:nvPr>
            <p:ph type="sldImg" idx="2"/>
          </p:nvPr>
        </p:nvSpPr>
        <p:spPr>
          <a:ln>
            <a:miter lim="8000"/>
            <a:headEnd/>
            <a:tailEnd/>
          </a:ln>
        </p:spPr>
      </p:sp>
      <p:sp>
        <p:nvSpPr>
          <p:cNvPr id="23554" name="Google Shape;125;g63cb03381d_4_0:notes"/>
          <p:cNvSpPr txBox="1">
            <a:spLocks noGrp="1"/>
          </p:cNvSpPr>
          <p:nvPr>
            <p:ph type="body" idx="1"/>
          </p:nvPr>
        </p:nvSpPr>
        <p:spPr/>
        <p:txBody>
          <a:bodyPr tIns="45700" bIns="45700"/>
          <a:lstStyle/>
          <a:p>
            <a:pPr marL="0" indent="0" eaLnBrk="1" hangingPunct="1">
              <a:buSzPts val="1100"/>
            </a:pPr>
            <a:endParaRPr lang="ru-RU" sz="1800" smtClean="0">
              <a:latin typeface="Arial" charset="0"/>
              <a:cs typeface="Arial" charset="0"/>
            </a:endParaRPr>
          </a:p>
        </p:txBody>
      </p:sp>
      <p:sp>
        <p:nvSpPr>
          <p:cNvPr id="23555" name="Google Shape;126;g63cb03381d_4_0:notes"/>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ts val="1200"/>
              <a:buFont typeface="Calibri" pitchFamily="34" charset="0"/>
              <a:buNone/>
            </a:pPr>
            <a:r>
              <a:rPr lang="ru-RU" sz="1200">
                <a:latin typeface="Calibri" pitchFamily="34" charset="0"/>
                <a:cs typeface="Calibri" pitchFamily="34" charset="0"/>
                <a:sym typeface="Calibri" pitchFamily="34" charset="0"/>
              </a:rPr>
              <a:t>*</a:t>
            </a:r>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34;g633b27b563_0_0:notes"/>
          <p:cNvSpPr>
            <a:spLocks noGrp="1" noRot="1" noChangeAspect="1"/>
          </p:cNvSpPr>
          <p:nvPr>
            <p:ph type="sldImg" idx="2"/>
          </p:nvPr>
        </p:nvSpPr>
        <p:spPr>
          <a:ln>
            <a:headEnd/>
            <a:tailEnd/>
          </a:ln>
        </p:spPr>
      </p:sp>
      <p:sp>
        <p:nvSpPr>
          <p:cNvPr id="25602"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34;g633b27b563_0_0:notes"/>
          <p:cNvSpPr>
            <a:spLocks noGrp="1" noRot="1" noChangeAspect="1"/>
          </p:cNvSpPr>
          <p:nvPr>
            <p:ph type="sldImg" idx="2"/>
          </p:nvPr>
        </p:nvSpPr>
        <p:spPr>
          <a:ln>
            <a:headEnd/>
            <a:tailEnd/>
          </a:ln>
        </p:spPr>
      </p:sp>
      <p:sp>
        <p:nvSpPr>
          <p:cNvPr id="34818"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34;g633b27b563_0_0:notes"/>
          <p:cNvSpPr>
            <a:spLocks noGrp="1" noRot="1" noChangeAspect="1"/>
          </p:cNvSpPr>
          <p:nvPr>
            <p:ph type="sldImg" idx="2"/>
          </p:nvPr>
        </p:nvSpPr>
        <p:spPr>
          <a:ln>
            <a:headEnd/>
            <a:tailEnd/>
          </a:ln>
        </p:spPr>
      </p:sp>
      <p:sp>
        <p:nvSpPr>
          <p:cNvPr id="38914"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34;g633b27b563_0_0:notes"/>
          <p:cNvSpPr>
            <a:spLocks noGrp="1" noRot="1" noChangeAspect="1"/>
          </p:cNvSpPr>
          <p:nvPr>
            <p:ph type="sldImg" idx="2"/>
          </p:nvPr>
        </p:nvSpPr>
        <p:spPr>
          <a:ln>
            <a:headEnd/>
            <a:tailEnd/>
          </a:ln>
        </p:spPr>
      </p:sp>
      <p:sp>
        <p:nvSpPr>
          <p:cNvPr id="43010" name="Google Shape;135;g633b27b563_0_0:notes"/>
          <p:cNvSpPr txBox="1">
            <a:spLocks noGrp="1"/>
          </p:cNvSpPr>
          <p:nvPr>
            <p:ph type="body" idx="1"/>
          </p:nvPr>
        </p:nvSpPr>
        <p:spPr/>
        <p:txBody>
          <a:bodyPr/>
          <a:lstStyle/>
          <a:p>
            <a:pPr marL="0" indent="0" eaLnBrk="1" hangingPunct="1">
              <a:buSzPts val="1100"/>
            </a:pPr>
            <a:endParaRPr lang="ru-RU" sz="1100"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34;g633b27b563_0_0:notes"/>
          <p:cNvSpPr>
            <a:spLocks noGrp="1" noRot="1" noChangeAspect="1"/>
          </p:cNvSpPr>
          <p:nvPr>
            <p:ph type="sldImg" idx="2"/>
          </p:nvPr>
        </p:nvSpPr>
        <p:spPr>
          <a:ln>
            <a:headEnd/>
            <a:tailEnd/>
          </a:ln>
        </p:spPr>
      </p:sp>
      <p:sp>
        <p:nvSpPr>
          <p:cNvPr id="43010" name="Google Shape;135;g633b27b563_0_0:notes"/>
          <p:cNvSpPr txBox="1">
            <a:spLocks noGrp="1"/>
          </p:cNvSpPr>
          <p:nvPr>
            <p:ph type="body" idx="1"/>
          </p:nvPr>
        </p:nvSpPr>
        <p:spPr/>
        <p:txBody>
          <a:bodyPr/>
          <a:lstStyle/>
          <a:p>
            <a:pPr marL="0" indent="0" eaLnBrk="1" hangingPunct="1">
              <a:buSzPts val="1100"/>
            </a:pPr>
            <a:endParaRPr lang="ru-RU" sz="11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34;g633b27b563_0_0:notes"/>
          <p:cNvSpPr>
            <a:spLocks noGrp="1" noRot="1" noChangeAspect="1"/>
          </p:cNvSpPr>
          <p:nvPr>
            <p:ph type="sldImg" idx="2"/>
          </p:nvPr>
        </p:nvSpPr>
        <p:spPr>
          <a:ln>
            <a:headEnd/>
            <a:tailEnd/>
          </a:ln>
        </p:spPr>
      </p:sp>
      <p:sp>
        <p:nvSpPr>
          <p:cNvPr id="32770" name="Google Shape;135;g633b27b563_0_0:notes"/>
          <p:cNvSpPr txBox="1">
            <a:spLocks noGrp="1"/>
          </p:cNvSpPr>
          <p:nvPr>
            <p:ph type="body" idx="1"/>
          </p:nvPr>
        </p:nvSpPr>
        <p:spPr/>
        <p:txBody>
          <a:bodyPr/>
          <a:lstStyle/>
          <a:p>
            <a:pPr marL="0" indent="0" eaLnBrk="1" hangingPunct="1">
              <a:buSzPts val="1100"/>
            </a:pPr>
            <a:endParaRPr lang="ru-RU"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anchor="b">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ru-RU"/>
              <a:t>Образец заголовка</a:t>
            </a:r>
            <a:endParaRP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pic>
        <p:nvPicPr>
          <p:cNvPr id="2" name="Google Shape;99;p26"/>
          <p:cNvPicPr preferRelativeResize="0">
            <a:picLocks noChangeAspect="1" noChangeArrowheads="1"/>
          </p:cNvPicPr>
          <p:nvPr/>
        </p:nvPicPr>
        <p:blipFill>
          <a:blip r:embed="rId2"/>
          <a:srcRect t="19518" b="68394"/>
          <a:stretch>
            <a:fillRect/>
          </a:stretch>
        </p:blipFill>
        <p:spPr bwMode="auto">
          <a:xfrm>
            <a:off x="0" y="0"/>
            <a:ext cx="9144000" cy="622300"/>
          </a:xfrm>
          <a:prstGeom prst="rect">
            <a:avLst/>
          </a:prstGeom>
          <a:noFill/>
          <a:ln w="9525">
            <a:noFill/>
            <a:miter lim="800000"/>
            <a:headEnd/>
            <a:tailEnd/>
          </a:ln>
        </p:spPr>
      </p:pic>
      <p:pic>
        <p:nvPicPr>
          <p:cNvPr id="3" name="Google Shape;100;p26"/>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01;p26"/>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pic>
        <p:nvPicPr>
          <p:cNvPr id="2" name="Google Shape;103;p27"/>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sp>
        <p:nvSpPr>
          <p:cNvPr id="3" name="Google Shape;104;p27"/>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pic>
        <p:nvPicPr>
          <p:cNvPr id="4" name="Google Shape;105;p27"/>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pic>
        <p:nvPicPr>
          <p:cNvPr id="2" name="Google Shape;107;p28"/>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08;p28"/>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09;p28"/>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pic>
        <p:nvPicPr>
          <p:cNvPr id="2" name="Google Shape;112;p30"/>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13;p30"/>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14;p30"/>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5"/>
        <p:cNvGrpSpPr/>
        <p:nvPr/>
      </p:nvGrpSpPr>
      <p:grpSpPr>
        <a:xfrm>
          <a:off x="0" y="0"/>
          <a:ext cx="0" cy="0"/>
          <a:chOff x="0" y="0"/>
          <a:chExt cx="0" cy="0"/>
        </a:xfrm>
      </p:grpSpPr>
      <p:pic>
        <p:nvPicPr>
          <p:cNvPr id="2" name="Google Shape;116;p31"/>
          <p:cNvPicPr preferRelativeResize="0">
            <a:picLocks noChangeAspect="1" noChangeArrowheads="1"/>
          </p:cNvPicPr>
          <p:nvPr/>
        </p:nvPicPr>
        <p:blipFill>
          <a:blip r:embed="rId2"/>
          <a:srcRect t="43954" b="43956"/>
          <a:stretch>
            <a:fillRect/>
          </a:stretch>
        </p:blipFill>
        <p:spPr bwMode="auto">
          <a:xfrm>
            <a:off x="0" y="0"/>
            <a:ext cx="9144000" cy="622300"/>
          </a:xfrm>
          <a:prstGeom prst="rect">
            <a:avLst/>
          </a:prstGeom>
          <a:noFill/>
          <a:ln w="9525">
            <a:noFill/>
            <a:miter lim="800000"/>
            <a:headEnd/>
            <a:tailEnd/>
          </a:ln>
        </p:spPr>
      </p:pic>
      <p:pic>
        <p:nvPicPr>
          <p:cNvPr id="3" name="Google Shape;117;p31"/>
          <p:cNvPicPr preferRelativeResize="0">
            <a:picLocks noChangeAspect="1" noChangeArrowheads="1"/>
          </p:cNvPicPr>
          <p:nvPr/>
        </p:nvPicPr>
        <p:blipFill>
          <a:blip r:embed="rId3"/>
          <a:srcRect/>
          <a:stretch>
            <a:fillRect/>
          </a:stretch>
        </p:blipFill>
        <p:spPr bwMode="auto">
          <a:xfrm>
            <a:off x="6283325" y="249238"/>
            <a:ext cx="2779713" cy="704850"/>
          </a:xfrm>
          <a:prstGeom prst="rect">
            <a:avLst/>
          </a:prstGeom>
          <a:noFill/>
          <a:ln w="9525">
            <a:noFill/>
            <a:miter lim="800000"/>
            <a:headEnd/>
            <a:tailEnd/>
          </a:ln>
        </p:spPr>
      </p:pic>
      <p:sp>
        <p:nvSpPr>
          <p:cNvPr id="4" name="Google Shape;118;p31"/>
          <p:cNvSpPr txBox="1">
            <a:spLocks noChangeArrowheads="1"/>
          </p:cNvSpPr>
          <p:nvPr/>
        </p:nvSpPr>
        <p:spPr bwMode="auto">
          <a:xfrm>
            <a:off x="5902325" y="4684713"/>
            <a:ext cx="3127375" cy="506412"/>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defRPr/>
            </a:pPr>
            <a:r>
              <a:rPr lang="ru-RU" sz="700">
                <a:solidFill>
                  <a:srgbClr val="00B050"/>
                </a:solidFill>
                <a:latin typeface="PT Sans Caption"/>
                <a:sym typeface="PT Sans Caption"/>
              </a:rPr>
              <a:t>© Bilim Media Group 2011–2019</a:t>
            </a:r>
          </a:p>
          <a:p>
            <a:pPr algn="r">
              <a:buClr>
                <a:srgbClr val="000000"/>
              </a:buClr>
              <a:buSzPts val="800"/>
              <a:buFont typeface="Arial" charset="0"/>
              <a:buNone/>
              <a:defRPr/>
            </a:pPr>
            <a:r>
              <a:rPr lang="ru-RU" sz="700">
                <a:solidFill>
                  <a:srgbClr val="00B050"/>
                </a:solidFill>
                <a:latin typeface="PT Sans Caption"/>
                <a:sym typeface="PT Sans Caption"/>
              </a:rPr>
              <a:t> Барлық құқықтары қорғалған.</a:t>
            </a:r>
            <a:endParaRPr lang="ru-RU" sz="700" b="1">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a:p>
            <a:pPr algn="r">
              <a:buClr>
                <a:srgbClr val="000000"/>
              </a:buClr>
              <a:buSzPts val="800"/>
              <a:buFont typeface="Arial" charset="0"/>
              <a:buNone/>
              <a:defRPr/>
            </a:pPr>
            <a:endParaRPr lang="ru-RU" sz="700">
              <a:solidFill>
                <a:srgbClr val="00B050"/>
              </a:solidFill>
              <a:latin typeface="PT Sans Caption"/>
              <a:sym typeface="PT Sans Captio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20"/>
        <p:cNvGrpSpPr/>
        <p:nvPr/>
      </p:nvGrpSpPr>
      <p:grpSpPr>
        <a:xfrm>
          <a:off x="0" y="0"/>
          <a:ext cx="0" cy="0"/>
          <a:chOff x="0" y="0"/>
          <a:chExt cx="0" cy="0"/>
        </a:xfrm>
      </p:grpSpPr>
      <p:sp>
        <p:nvSpPr>
          <p:cNvPr id="121" name="Google Shape;121;p33"/>
          <p:cNvSpPr txBox="1">
            <a:spLocks noGrp="1"/>
          </p:cNvSpPr>
          <p:nvPr>
            <p:ph type="ctrTitle"/>
          </p:nvPr>
        </p:nvSpPr>
        <p:spPr>
          <a:xfrm>
            <a:off x="685800" y="1583341"/>
            <a:ext cx="7772400" cy="1159800"/>
          </a:xfrm>
          <a:prstGeom prst="rect">
            <a:avLst/>
          </a:prstGeom>
          <a:noFill/>
          <a:ln>
            <a:noFill/>
          </a:ln>
        </p:spPr>
        <p:txBody>
          <a:bodyPr spcFirstLastPara="1">
            <a:noAutofit/>
          </a:bodyPr>
          <a:lstStyle>
            <a:lvl1pPr marR="0" lvl="0"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9pPr>
          </a:lstStyle>
          <a:p>
            <a:endParaRPr/>
          </a:p>
        </p:txBody>
      </p:sp>
      <p:sp>
        <p:nvSpPr>
          <p:cNvPr id="122" name="Google Shape;122;p33"/>
          <p:cNvSpPr txBox="1">
            <a:spLocks noGrp="1"/>
          </p:cNvSpPr>
          <p:nvPr>
            <p:ph type="subTitle" idx="1"/>
          </p:nvPr>
        </p:nvSpPr>
        <p:spPr>
          <a:xfrm>
            <a:off x="685800" y="2840051"/>
            <a:ext cx="7772400" cy="784800"/>
          </a:xfrm>
          <a:prstGeom prst="rect">
            <a:avLst/>
          </a:prstGeom>
          <a:noFill/>
          <a:ln>
            <a:noFill/>
          </a:ln>
        </p:spPr>
        <p:txBody>
          <a:bodyPr spcFirstLastPara="1">
            <a:noAutofit/>
          </a:bodyPr>
          <a:lstStyle>
            <a:lvl1pPr marR="0" lvl="0"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anchor="ctr">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anchor="b">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anchor="ctr">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5" name="Google Shape;36;p9"/>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a:p>
        </p:txBody>
      </p:sp>
      <p:sp>
        <p:nvSpPr>
          <p:cNvPr id="37" name="Google Shape;37;p9"/>
          <p:cNvSpPr txBox="1">
            <a:spLocks noGrp="1"/>
          </p:cNvSpPr>
          <p:nvPr>
            <p:ph type="title"/>
          </p:nvPr>
        </p:nvSpPr>
        <p:spPr>
          <a:xfrm>
            <a:off x="265500" y="1233175"/>
            <a:ext cx="4045200" cy="14823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anchor="ctr">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 name="Google Shape;40;p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595959"/>
                </a:solidFill>
              </a:defRPr>
            </a:lvl1pPr>
          </a:lstStyle>
          <a:p>
            <a:pPr>
              <a:defRPr/>
            </a:pPr>
            <a:fld id="{20DEA05B-AA16-40A6-8373-770C38836D0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anchor="ctr">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7" name="Google Shape;7;p1"/>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Google Shape;8;p1"/>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buClr>
                <a:srgbClr val="000000"/>
              </a:buClr>
              <a:buFont typeface="Arial" charset="0"/>
              <a:buNone/>
              <a:defRPr/>
            </a:pPr>
            <a:fld id="{6F3D4950-F5AC-4739-9C26-71036C2DE76C}" type="slidenum">
              <a:rPr lang="ru-RU" sz="1000">
                <a:solidFill>
                  <a:srgbClr val="595959"/>
                </a:solidFill>
              </a:rPr>
              <a:pPr algn="r">
                <a:buClr>
                  <a:srgbClr val="000000"/>
                </a:buClr>
                <a:buFont typeface="Arial" charset="0"/>
                <a:buNone/>
                <a:defRPr/>
              </a:pPr>
              <a:t>‹#›</a:t>
            </a:fld>
            <a:endParaRPr lang="ru-RU"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99" r:id="rId8"/>
    <p:sldLayoutId id="2147483688" r:id="rId9"/>
    <p:sldLayoutId id="2147483687"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Google Shape;96;p25"/>
          <p:cNvSpPr txBox="1">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ru-RU" smtClean="0">
              <a:sym typeface="Arial" charset="0"/>
            </a:endParaRPr>
          </a:p>
        </p:txBody>
      </p:sp>
      <p:sp>
        <p:nvSpPr>
          <p:cNvPr id="12291" name="Google Shape;97;p25"/>
          <p:cNvSpPr txBox="1">
            <a:spLocks noGrp="1"/>
          </p:cNvSpPr>
          <p:nvPr>
            <p:ph type="body" idx="1"/>
          </p:nvPr>
        </p:nvSpPr>
        <p:spPr bwMode="auto">
          <a:xfrm>
            <a:off x="457200" y="1200150"/>
            <a:ext cx="8229600" cy="37258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3" r:id="rId5"/>
    <p:sldLayoutId id="2147483704" r:id="rId6"/>
    <p:sldLayoutId id="2147483697" r:id="rId7"/>
    <p:sldLayoutId id="2147483696" r:id="rId8"/>
  </p:sldLayoutIdLst>
  <p:transition>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Google Shape;129;p34"/>
          <p:cNvSpPr txBox="1">
            <a:spLocks noChangeArrowheads="1"/>
          </p:cNvSpPr>
          <p:nvPr/>
        </p:nvSpPr>
        <p:spPr bwMode="auto">
          <a:xfrm>
            <a:off x="5567363" y="4602163"/>
            <a:ext cx="3262312" cy="209550"/>
          </a:xfrm>
          <a:prstGeom prst="rect">
            <a:avLst/>
          </a:prstGeom>
          <a:noFill/>
          <a:ln w="9525">
            <a:noFill/>
            <a:miter lim="800000"/>
            <a:headEnd/>
            <a:tailEnd/>
          </a:ln>
        </p:spPr>
        <p:txBody>
          <a:bodyPr lIns="91425" tIns="91425" rIns="91425" bIns="91425" anchor="ctr"/>
          <a:lstStyle/>
          <a:p>
            <a:pPr algn="r">
              <a:buClr>
                <a:srgbClr val="000000"/>
              </a:buClr>
              <a:buSzPts val="800"/>
              <a:buFont typeface="Arial" charset="0"/>
              <a:buNone/>
            </a:pPr>
            <a:endParaRPr lang="ru-RU" sz="800">
              <a:solidFill>
                <a:srgbClr val="134F5C"/>
              </a:solidFill>
              <a:latin typeface="PT Sans Caption"/>
              <a:sym typeface="PT Sans Caption"/>
            </a:endParaRPr>
          </a:p>
        </p:txBody>
      </p:sp>
      <p:sp>
        <p:nvSpPr>
          <p:cNvPr id="130" name="Google Shape;130;p34"/>
          <p:cNvSpPr txBox="1"/>
          <p:nvPr/>
        </p:nvSpPr>
        <p:spPr>
          <a:xfrm>
            <a:off x="4627563" y="690563"/>
            <a:ext cx="4459287" cy="3219450"/>
          </a:xfrm>
          <a:prstGeom prst="rect">
            <a:avLst/>
          </a:prstGeom>
          <a:noFill/>
          <a:ln>
            <a:noFill/>
          </a:ln>
          <a:effectLst>
            <a:outerShdw blurRad="57150" dist="19050" dir="5400000" algn="bl" rotWithShape="0">
              <a:srgbClr val="000000">
                <a:alpha val="49800"/>
              </a:srgbClr>
            </a:outerShdw>
          </a:effectLst>
        </p:spPr>
        <p:txBody>
          <a:bodyPr spcFirstLastPara="1" lIns="91425" tIns="91425" rIns="91425" bIns="91425" anchor="ctr"/>
          <a:lstStyle/>
          <a:p>
            <a:pPr algn="r" fontAlgn="auto">
              <a:spcBef>
                <a:spcPts val="0"/>
              </a:spcBef>
              <a:spcAft>
                <a:spcPts val="0"/>
              </a:spcAft>
              <a:buClr>
                <a:schemeClr val="dk1"/>
              </a:buClr>
              <a:buSzPts val="1100"/>
              <a:buFont typeface="Arial"/>
              <a:buNone/>
              <a:defRPr/>
            </a:pPr>
            <a:endParaRPr sz="3200" b="1" kern="0">
              <a:solidFill>
                <a:srgbClr val="FFFFFF"/>
              </a:solidFill>
              <a:latin typeface="PT Sans Caption"/>
              <a:ea typeface="PT Sans Caption"/>
              <a:cs typeface="PT Sans Caption"/>
              <a:sym typeface="PT Sans Caption"/>
            </a:endParaRPr>
          </a:p>
        </p:txBody>
      </p:sp>
      <p:sp>
        <p:nvSpPr>
          <p:cNvPr id="7" name="Прямоугольник 6"/>
          <p:cNvSpPr/>
          <p:nvPr/>
        </p:nvSpPr>
        <p:spPr>
          <a:xfrm>
            <a:off x="724396" y="1270660"/>
            <a:ext cx="7612082" cy="3046988"/>
          </a:xfrm>
          <a:prstGeom prst="rect">
            <a:avLst/>
          </a:prstGeom>
        </p:spPr>
        <p:txBody>
          <a:bodyPr wrap="square">
            <a:spAutoFit/>
          </a:bodyPr>
          <a:lstStyle/>
          <a:p>
            <a:pPr algn="ctr"/>
            <a:r>
              <a:rPr lang="kk-KZ" sz="3200" dirty="0" smtClean="0">
                <a:latin typeface="Times New Roman" pitchFamily="18" charset="0"/>
                <a:cs typeface="Times New Roman" pitchFamily="18" charset="0"/>
              </a:rPr>
              <a:t>Жергілікті жердің жоспары</a:t>
            </a:r>
          </a:p>
          <a:p>
            <a:pPr algn="ctr"/>
            <a:r>
              <a:rPr lang="kk-KZ" sz="3200" dirty="0" smtClean="0">
                <a:latin typeface="Times New Roman" pitchFamily="18" charset="0"/>
                <a:cs typeface="Times New Roman" pitchFamily="18" charset="0"/>
              </a:rPr>
              <a:t>Шартты белгілер</a:t>
            </a:r>
          </a:p>
          <a:p>
            <a:pPr algn="ctr"/>
            <a:endParaRPr lang="kk-KZ" sz="3200" dirty="0" smtClean="0">
              <a:latin typeface="Times New Roman" pitchFamily="18" charset="0"/>
              <a:cs typeface="Times New Roman" pitchFamily="18" charset="0"/>
            </a:endParaRPr>
          </a:p>
          <a:p>
            <a:pPr algn="ctr">
              <a:buFont typeface="Arial" pitchFamily="34" charset="0"/>
              <a:buChar char="•"/>
            </a:pPr>
            <a:endParaRPr lang="kk-KZ"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5 </a:t>
            </a:r>
            <a:r>
              <a:rPr lang="kk-KZ" sz="3200" dirty="0" smtClean="0">
                <a:latin typeface="Times New Roman" pitchFamily="18" charset="0"/>
                <a:cs typeface="Times New Roman" pitchFamily="18" charset="0"/>
              </a:rPr>
              <a:t>сынып</a:t>
            </a:r>
          </a:p>
          <a:p>
            <a:pPr algn="ctr"/>
            <a:r>
              <a:rPr lang="kk-KZ" sz="3200" dirty="0" smtClean="0">
                <a:latin typeface="Times New Roman" pitchFamily="18" charset="0"/>
                <a:cs typeface="Times New Roman" pitchFamily="18" charset="0"/>
              </a:rPr>
              <a:t>Жаратылыстану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826327" y="0"/>
            <a:ext cx="3859481" cy="584775"/>
          </a:xfrm>
          <a:prstGeom prst="rect">
            <a:avLst/>
          </a:prstGeom>
        </p:spPr>
        <p:txBody>
          <a:bodyPr wrap="square">
            <a:spAutoFit/>
          </a:bodyPr>
          <a:lstStyle/>
          <a:p>
            <a:r>
              <a:rPr lang="kk-KZ" sz="3200" dirty="0" smtClean="0">
                <a:latin typeface="Times New Roman" pitchFamily="18" charset="0"/>
                <a:cs typeface="Times New Roman" pitchFamily="18" charset="0"/>
              </a:rPr>
              <a:t>       </a:t>
            </a:r>
            <a:endParaRPr lang="ru-RU" sz="3200" dirty="0"/>
          </a:p>
        </p:txBody>
      </p:sp>
      <p:pic>
        <p:nvPicPr>
          <p:cNvPr id="10" name="Рисунок 9" descr="https://opiqkz.blob.core.windows.net/kitcontent/794bb060-86fe-43d7-9948-53fe2f6b2c31/7203366d-3387-4a98-aec9-129d9758f4cc/d2c906bb-edd3-4005-80c5-991d8e433f82_l.jpg"/>
          <p:cNvPicPr/>
          <p:nvPr/>
        </p:nvPicPr>
        <p:blipFill>
          <a:blip r:embed="rId3"/>
          <a:srcRect/>
          <a:stretch>
            <a:fillRect/>
          </a:stretch>
        </p:blipFill>
        <p:spPr bwMode="auto">
          <a:xfrm>
            <a:off x="1080654" y="926275"/>
            <a:ext cx="6994566" cy="3149035"/>
          </a:xfrm>
          <a:prstGeom prst="rect">
            <a:avLst/>
          </a:prstGeom>
          <a:noFill/>
          <a:ln w="9525">
            <a:noFill/>
            <a:miter lim="800000"/>
            <a:headEnd/>
            <a:tailEnd/>
          </a:ln>
        </p:spPr>
      </p:pic>
      <p:sp>
        <p:nvSpPr>
          <p:cNvPr id="11" name="Заголовок 10"/>
          <p:cNvSpPr>
            <a:spLocks noGrp="1"/>
          </p:cNvSpPr>
          <p:nvPr>
            <p:ph type="title"/>
          </p:nvPr>
        </p:nvSpPr>
        <p:spPr>
          <a:xfrm>
            <a:off x="311700" y="178130"/>
            <a:ext cx="8520600" cy="653143"/>
          </a:xfrm>
        </p:spPr>
        <p:txBody>
          <a:bodyPr/>
          <a:lstStyle/>
          <a:p>
            <a:r>
              <a:rPr lang="kk-KZ" sz="3600" b="1" dirty="0" smtClean="0">
                <a:latin typeface="Times New Roman" pitchFamily="18" charset="0"/>
                <a:cs typeface="Times New Roman" pitchFamily="18" charset="0"/>
              </a:rPr>
              <a:t>                            </a:t>
            </a:r>
            <a:r>
              <a:rPr lang="kk-KZ" sz="3200" b="1" dirty="0" smtClean="0">
                <a:latin typeface="Times New Roman" pitchFamily="18" charset="0"/>
                <a:cs typeface="Times New Roman" pitchFamily="18" charset="0"/>
              </a:rPr>
              <a:t>Тапсырма-1</a:t>
            </a:r>
            <a:endParaRPr lang="ru-RU" sz="3200" b="1" dirty="0">
              <a:latin typeface="Times New Roman" pitchFamily="18" charset="0"/>
              <a:cs typeface="Times New Roman" pitchFamily="18" charset="0"/>
            </a:endParaRPr>
          </a:p>
        </p:txBody>
      </p:sp>
      <p:sp>
        <p:nvSpPr>
          <p:cNvPr id="13" name="Прямоугольник 12"/>
          <p:cNvSpPr/>
          <p:nvPr/>
        </p:nvSpPr>
        <p:spPr>
          <a:xfrm>
            <a:off x="1151905" y="4203865"/>
            <a:ext cx="6911439" cy="760021"/>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800" dirty="0" smtClean="0">
                <a:solidFill>
                  <a:schemeClr val="tx1"/>
                </a:solidFill>
                <a:latin typeface="Times New Roman" pitchFamily="18" charset="0"/>
                <a:cs typeface="Times New Roman" pitchFamily="18" charset="0"/>
              </a:rPr>
              <a:t>Өзен қандай белгімен көрсетілгенін анықта.</a:t>
            </a:r>
          </a:p>
          <a:p>
            <a:pPr algn="ctr"/>
            <a:r>
              <a:rPr lang="kk-KZ" sz="1800" dirty="0" smtClean="0">
                <a:solidFill>
                  <a:schemeClr val="tx1"/>
                </a:solidFill>
                <a:latin typeface="Times New Roman" pitchFamily="18" charset="0"/>
                <a:cs typeface="Times New Roman" pitchFamily="18" charset="0"/>
              </a:rPr>
              <a:t>Өзен атауы қандай түспен жазылған?</a:t>
            </a:r>
            <a:endParaRPr lang="ru-RU"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220687" y="142504"/>
            <a:ext cx="4465122" cy="584775"/>
          </a:xfrm>
          <a:prstGeom prst="rect">
            <a:avLst/>
          </a:prstGeom>
        </p:spPr>
        <p:txBody>
          <a:bodyPr wrap="square">
            <a:spAutoFit/>
          </a:bodyPr>
          <a:lstStyle/>
          <a:p>
            <a:r>
              <a:rPr lang="kk-KZ"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Тапсырма-2</a:t>
            </a:r>
            <a:endParaRPr lang="ru-RU" sz="3200" dirty="0"/>
          </a:p>
        </p:txBody>
      </p:sp>
      <p:sp>
        <p:nvSpPr>
          <p:cNvPr id="8" name="Прямоугольник 7"/>
          <p:cNvSpPr/>
          <p:nvPr/>
        </p:nvSpPr>
        <p:spPr>
          <a:xfrm>
            <a:off x="391886" y="914401"/>
            <a:ext cx="6466114" cy="646331"/>
          </a:xfrm>
          <a:prstGeom prst="rect">
            <a:avLst/>
          </a:prstGeom>
        </p:spPr>
        <p:txBody>
          <a:bodyPr wrap="square">
            <a:spAutoFit/>
          </a:bodyPr>
          <a:lstStyle/>
          <a:p>
            <a:r>
              <a:rPr lang="kk-KZ" sz="1800" dirty="0" smtClean="0">
                <a:latin typeface="Times New Roman" pitchFamily="18" charset="0"/>
                <a:cs typeface="Times New Roman" pitchFamily="18" charset="0"/>
              </a:rPr>
              <a:t>Жеке тұрған ағаш,аралас орман, бұлақ, жар, өзен, құдық, ағаш көпір, жеміс бағы, қара жолдың шартты белгілерін бейнеле.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24579" name="Google Shape;140;p35"/>
          <p:cNvSpPr txBox="1">
            <a:spLocks noChangeArrowheads="1"/>
          </p:cNvSpPr>
          <p:nvPr/>
        </p:nvSpPr>
        <p:spPr bwMode="auto">
          <a:xfrm>
            <a:off x="204788" y="768350"/>
            <a:ext cx="8743950" cy="3998913"/>
          </a:xfrm>
          <a:prstGeom prst="rect">
            <a:avLst/>
          </a:prstGeom>
          <a:noFill/>
          <a:ln w="9525">
            <a:noFill/>
            <a:miter lim="800000"/>
            <a:headEnd/>
            <a:tailEnd/>
          </a:ln>
        </p:spPr>
        <p:txBody>
          <a:bodyPr lIns="91425" tIns="91425" rIns="91425" bIns="91425"/>
          <a:lstStyle/>
          <a:p>
            <a:pPr>
              <a:lnSpc>
                <a:spcPct val="150000"/>
              </a:lnSpc>
              <a:buClr>
                <a:srgbClr val="000000"/>
              </a:buClr>
              <a:buFont typeface="Arial" charset="0"/>
              <a:buNone/>
            </a:pPr>
            <a:r>
              <a:rPr lang="ru-RU" sz="1600" b="1" dirty="0" err="1">
                <a:latin typeface="Times New Roman" pitchFamily="18" charset="0"/>
                <a:cs typeface="Times New Roman" pitchFamily="18" charset="0"/>
              </a:rPr>
              <a:t>Сіздің меңгеретініңіз:</a:t>
            </a:r>
            <a:endParaRPr lang="ru-RU" sz="1600" b="1" dirty="0">
              <a:latin typeface="Times New Roman" pitchFamily="18" charset="0"/>
              <a:cs typeface="Times New Roman" pitchFamily="18" charset="0"/>
            </a:endParaRPr>
          </a:p>
          <a:p>
            <a:pPr>
              <a:lnSpc>
                <a:spcPct val="150000"/>
              </a:lnSpc>
              <a:buClr>
                <a:srgbClr val="000000"/>
              </a:buClr>
              <a:buFont typeface="Arial" charset="0"/>
              <a:buNone/>
            </a:pPr>
            <a:r>
              <a:rPr lang="kk-KZ" sz="1600" dirty="0" smtClean="0">
                <a:latin typeface="Times New Roman" pitchFamily="18" charset="0"/>
                <a:cs typeface="Times New Roman" pitchFamily="18" charset="0"/>
              </a:rPr>
              <a:t>“Жоспар”және  “Шартты белгілер” ұғымын ажырата аласың  </a:t>
            </a:r>
            <a:endParaRPr lang="ru-RU" sz="1600" dirty="0">
              <a:latin typeface="Times New Roman" pitchFamily="18" charset="0"/>
              <a:cs typeface="Times New Roman" pitchFamily="18" charset="0"/>
            </a:endParaRPr>
          </a:p>
          <a:p>
            <a:pPr>
              <a:buClr>
                <a:srgbClr val="000000"/>
              </a:buClr>
              <a:buFont typeface="Arial" charset="0"/>
              <a:buNone/>
            </a:pPr>
            <a:r>
              <a:rPr lang="kk-KZ" sz="1600" b="1" dirty="0" smtClean="0">
                <a:latin typeface="Times New Roman" pitchFamily="18" charset="0"/>
                <a:cs typeface="Times New Roman" pitchFamily="18" charset="0"/>
              </a:rPr>
              <a:t>Сіздің білетініңіз:</a:t>
            </a:r>
            <a:endParaRPr lang="ru-RU" sz="1600" b="1" dirty="0">
              <a:latin typeface="Times New Roman" pitchFamily="18" charset="0"/>
              <a:cs typeface="Times New Roman" pitchFamily="18" charset="0"/>
            </a:endParaRPr>
          </a:p>
          <a:p>
            <a:pPr eaLnBrk="0" hangingPunct="0">
              <a:lnSpc>
                <a:spcPct val="150000"/>
              </a:lnSpc>
            </a:pPr>
            <a:r>
              <a:rPr lang="kk-KZ" sz="1600" dirty="0" smtClean="0">
                <a:solidFill>
                  <a:schemeClr val="tx1"/>
                </a:solidFill>
                <a:latin typeface="Times New Roman" pitchFamily="18" charset="0"/>
                <a:cs typeface="Times New Roman" pitchFamily="18" charset="0"/>
              </a:rPr>
              <a:t>Шартты белгілерді пайдаланып жергілікті жер жоспарын оқи аласың</a:t>
            </a:r>
            <a:endParaRPr lang="ru-RU" sz="1600" dirty="0">
              <a:solidFill>
                <a:schemeClr val="tx1"/>
              </a:solidFill>
              <a:latin typeface="Times New Roman" pitchFamily="18" charset="0"/>
              <a:cs typeface="Times New Roman" pitchFamily="18" charset="0"/>
            </a:endParaRPr>
          </a:p>
          <a:p>
            <a:pPr>
              <a:buClr>
                <a:srgbClr val="000000"/>
              </a:buClr>
              <a:buFont typeface="Arial" charset="0"/>
              <a:buNone/>
            </a:pPr>
            <a:r>
              <a:rPr lang="ru-RU" sz="1600" dirty="0">
                <a:solidFill>
                  <a:srgbClr val="434343"/>
                </a:solidFill>
                <a:latin typeface="Times New Roman" pitchFamily="18" charset="0"/>
                <a:cs typeface="Times New Roman" pitchFamily="18" charset="0"/>
                <a:sym typeface="Open San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6" name="Прямоугольник 5"/>
          <p:cNvSpPr/>
          <p:nvPr/>
        </p:nvSpPr>
        <p:spPr>
          <a:xfrm>
            <a:off x="1294411" y="0"/>
            <a:ext cx="6875812" cy="584775"/>
          </a:xfrm>
          <a:prstGeom prst="rect">
            <a:avLst/>
          </a:prstGeom>
        </p:spPr>
        <p:txBody>
          <a:bodyPr wrap="square">
            <a:spAutoFit/>
          </a:bodyPr>
          <a:lstStyle/>
          <a:p>
            <a:pPr algn="ctr"/>
            <a:r>
              <a:rPr lang="kk-KZ" sz="3200" dirty="0" smtClean="0">
                <a:latin typeface="Times New Roman" pitchFamily="18" charset="0"/>
                <a:cs typeface="Times New Roman" pitchFamily="18" charset="0"/>
              </a:rPr>
              <a:t>Сабаққа қатысты негізгі түсініктер</a:t>
            </a:r>
            <a:endParaRPr lang="ru-RU" sz="3200" dirty="0"/>
          </a:p>
        </p:txBody>
      </p:sp>
      <p:sp>
        <p:nvSpPr>
          <p:cNvPr id="16385" name="Rectangle 1"/>
          <p:cNvSpPr>
            <a:spLocks noChangeArrowheads="1"/>
          </p:cNvSpPr>
          <p:nvPr/>
        </p:nvSpPr>
        <p:spPr bwMode="auto">
          <a:xfrm>
            <a:off x="855022" y="1911926"/>
            <a:ext cx="7730837" cy="2123610"/>
          </a:xfrm>
          <a:prstGeom prst="rect">
            <a:avLst/>
          </a:prstGeom>
          <a:noFill/>
          <a:ln w="9525">
            <a:noFill/>
            <a:miter lim="800000"/>
            <a:headEnd/>
            <a:tailEnd/>
          </a:ln>
          <a:effectLst/>
        </p:spPr>
        <p:txBody>
          <a:bodyPr vert="horz" wrap="square" lIns="91440" tIns="45720" rIns="9144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Содержимое 1"/>
          <p:cNvSpPr txBox="1">
            <a:spLocks/>
          </p:cNvSpPr>
          <p:nvPr/>
        </p:nvSpPr>
        <p:spPr bwMode="auto">
          <a:xfrm>
            <a:off x="457200" y="712520"/>
            <a:ext cx="8229600" cy="4013859"/>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Char char="●"/>
              <a:tabLst/>
              <a:defRPr/>
            </a:pPr>
            <a:r>
              <a:rPr kumimoji="0" lang="ru-RU" sz="32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rPr>
              <a:t>глобус </a:t>
            </a: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Char char="●"/>
              <a:tabLst/>
              <a:defRPr/>
            </a:pPr>
            <a:r>
              <a:rPr lang="kk-KZ" sz="3200" kern="0" dirty="0" smtClean="0">
                <a:latin typeface="Times New Roman" pitchFamily="18" charset="0"/>
                <a:ea typeface="Arial"/>
                <a:cs typeface="Times New Roman" pitchFamily="18" charset="0"/>
              </a:rPr>
              <a:t>Жоспар және карта</a:t>
            </a:r>
            <a:endParaRPr kumimoji="0" lang="ru-RU" sz="32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Char char="●"/>
              <a:tabLst/>
              <a:defRPr/>
            </a:pPr>
            <a:r>
              <a:rPr kumimoji="0" lang="kk-KZ" sz="32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rPr>
              <a:t>масштаб</a:t>
            </a:r>
            <a:endParaRPr kumimoji="0" lang="ru-RU" sz="32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endParaRPr kumimoji="0" lang="ru-RU" sz="2800" b="1" i="0" u="sng"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r>
              <a:rPr kumimoji="0" lang="ru-RU" sz="2800" b="1" i="0" u="sng" strike="noStrike" kern="0" cap="none" spc="0" normalizeH="0" baseline="0" noProof="0" dirty="0" err="1" smtClean="0">
                <a:ln>
                  <a:noFill/>
                </a:ln>
                <a:solidFill>
                  <a:srgbClr val="000000"/>
                </a:solidFill>
                <a:effectLst/>
                <a:uLnTx/>
                <a:uFillTx/>
                <a:latin typeface="Times New Roman" pitchFamily="18" charset="0"/>
                <a:ea typeface="Arial"/>
                <a:cs typeface="Times New Roman" pitchFamily="18" charset="0"/>
                <a:sym typeface="Arial" charset="0"/>
              </a:rPr>
              <a:t>Құралдар:</a:t>
            </a:r>
            <a:r>
              <a:rPr kumimoji="0" lang="ru-RU" sz="2800" b="1" i="0" u="sng"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rPr>
              <a:t> </a:t>
            </a: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endParaRPr kumimoji="0" lang="ru-RU" sz="2800" b="1" i="0" u="sng"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Char char="●"/>
              <a:tabLst/>
              <a:defRPr/>
            </a:pPr>
            <a:r>
              <a:rPr kumimoji="0" lang="ru-RU" sz="28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rPr>
              <a:t>Глобус, </a:t>
            </a:r>
            <a:r>
              <a:rPr kumimoji="0" lang="ru-RU" sz="2800" b="0" i="0" u="none" strike="noStrike" kern="0" cap="none" spc="0" normalizeH="0" baseline="0" noProof="0" dirty="0" err="1" smtClean="0">
                <a:ln>
                  <a:noFill/>
                </a:ln>
                <a:solidFill>
                  <a:srgbClr val="000000"/>
                </a:solidFill>
                <a:effectLst/>
                <a:uLnTx/>
                <a:uFillTx/>
                <a:latin typeface="Times New Roman" pitchFamily="18" charset="0"/>
                <a:ea typeface="Arial"/>
                <a:cs typeface="Times New Roman" pitchFamily="18" charset="0"/>
                <a:sym typeface="Arial" charset="0"/>
              </a:rPr>
              <a:t>физикалық</a:t>
            </a:r>
            <a:r>
              <a:rPr kumimoji="0" lang="ru-RU" sz="2800" b="0" i="0" u="none" strike="noStrike" kern="0" cap="none" spc="0" normalizeH="0" noProof="0" dirty="0" err="1" smtClean="0">
                <a:ln>
                  <a:noFill/>
                </a:ln>
                <a:solidFill>
                  <a:srgbClr val="000000"/>
                </a:solidFill>
                <a:effectLst/>
                <a:uLnTx/>
                <a:uFillTx/>
                <a:latin typeface="Times New Roman" pitchFamily="18" charset="0"/>
                <a:ea typeface="Arial"/>
                <a:cs typeface="Times New Roman" pitchFamily="18" charset="0"/>
                <a:sym typeface="Arial" charset="0"/>
              </a:rPr>
              <a:t> </a:t>
            </a:r>
            <a:r>
              <a:rPr kumimoji="0" lang="ru-RU" sz="2800" b="0" i="0" u="none" strike="noStrike" kern="0" cap="none" spc="0" normalizeH="0" noProof="0" dirty="0" smtClean="0">
                <a:ln>
                  <a:noFill/>
                </a:ln>
                <a:solidFill>
                  <a:srgbClr val="000000"/>
                </a:solidFill>
                <a:effectLst/>
                <a:uLnTx/>
                <a:uFillTx/>
                <a:latin typeface="Times New Roman" pitchFamily="18" charset="0"/>
                <a:ea typeface="Arial"/>
                <a:cs typeface="Times New Roman" pitchFamily="18" charset="0"/>
                <a:sym typeface="Arial" charset="0"/>
              </a:rPr>
              <a:t>карта</a:t>
            </a:r>
            <a:r>
              <a:rPr kumimoji="0" lang="ru-RU" sz="28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rPr>
              <a:t>, </a:t>
            </a:r>
            <a:r>
              <a:rPr kumimoji="0" lang="ru-RU" sz="2800" b="0" i="0" u="none" strike="noStrike" kern="0" cap="none" spc="0" normalizeH="0" baseline="0" noProof="0" dirty="0" err="1" smtClean="0">
                <a:ln>
                  <a:noFill/>
                </a:ln>
                <a:solidFill>
                  <a:srgbClr val="000000"/>
                </a:solidFill>
                <a:effectLst/>
                <a:uLnTx/>
                <a:uFillTx/>
                <a:latin typeface="Times New Roman" pitchFamily="18" charset="0"/>
                <a:ea typeface="Arial"/>
                <a:cs typeface="Times New Roman" pitchFamily="18" charset="0"/>
                <a:sym typeface="Arial" charset="0"/>
              </a:rPr>
              <a:t>жер</a:t>
            </a:r>
            <a:r>
              <a:rPr kumimoji="0" lang="ru-RU" sz="2800" b="0" i="0" u="none" strike="noStrike" kern="0" cap="none" spc="0" normalizeH="0" noProof="0" dirty="0" smtClean="0">
                <a:ln>
                  <a:noFill/>
                </a:ln>
                <a:solidFill>
                  <a:srgbClr val="000000"/>
                </a:solidFill>
                <a:effectLst/>
                <a:uLnTx/>
                <a:uFillTx/>
                <a:latin typeface="Times New Roman" pitchFamily="18" charset="0"/>
                <a:ea typeface="Arial"/>
                <a:cs typeface="Times New Roman" pitchFamily="18" charset="0"/>
                <a:sym typeface="Arial" charset="0"/>
              </a:rPr>
              <a:t> </a:t>
            </a:r>
            <a:r>
              <a:rPr kumimoji="0" lang="ru-RU" sz="2800" b="0" i="0" u="none" strike="noStrike" kern="0" cap="none" spc="0" normalizeH="0" noProof="0" dirty="0" err="1" smtClean="0">
                <a:ln>
                  <a:noFill/>
                </a:ln>
                <a:solidFill>
                  <a:srgbClr val="000000"/>
                </a:solidFill>
                <a:effectLst/>
                <a:uLnTx/>
                <a:uFillTx/>
                <a:latin typeface="Times New Roman" pitchFamily="18" charset="0"/>
                <a:ea typeface="Arial"/>
                <a:cs typeface="Times New Roman" pitchFamily="18" charset="0"/>
                <a:sym typeface="Arial" charset="0"/>
              </a:rPr>
              <a:t>бетінің әуе</a:t>
            </a:r>
            <a:r>
              <a:rPr kumimoji="0" lang="en-US" sz="2800" b="0" i="0" u="none" strike="noStrike" kern="0" cap="none" spc="0" normalizeH="0" noProof="0" dirty="0" smtClean="0">
                <a:ln>
                  <a:noFill/>
                </a:ln>
                <a:solidFill>
                  <a:srgbClr val="000000"/>
                </a:solidFill>
                <a:effectLst/>
                <a:uLnTx/>
                <a:uFillTx/>
                <a:latin typeface="Times New Roman" pitchFamily="18" charset="0"/>
                <a:ea typeface="Arial"/>
                <a:cs typeface="Times New Roman" pitchFamily="18" charset="0"/>
                <a:sym typeface="Arial" charset="0"/>
              </a:rPr>
              <a:t>-</a:t>
            </a:r>
            <a:r>
              <a:rPr kumimoji="0" lang="ru-RU" sz="2800" b="0" i="0" u="none" strike="noStrike" kern="0" cap="none" spc="0" normalizeH="0" noProof="0" dirty="0" smtClean="0">
                <a:ln>
                  <a:noFill/>
                </a:ln>
                <a:solidFill>
                  <a:srgbClr val="000000"/>
                </a:solidFill>
                <a:effectLst/>
                <a:uLnTx/>
                <a:uFillTx/>
                <a:latin typeface="Times New Roman" pitchFamily="18" charset="0"/>
                <a:ea typeface="Arial"/>
                <a:cs typeface="Times New Roman" pitchFamily="18" charset="0"/>
                <a:sym typeface="Arial" charset="0"/>
              </a:rPr>
              <a:t> </a:t>
            </a:r>
            <a:r>
              <a:rPr kumimoji="0" lang="ru-RU" sz="2800" b="0" i="0" u="none" strike="noStrike" kern="0" cap="none" spc="0" normalizeH="0" noProof="0" dirty="0" err="1" smtClean="0">
                <a:ln>
                  <a:noFill/>
                </a:ln>
                <a:solidFill>
                  <a:srgbClr val="000000"/>
                </a:solidFill>
                <a:effectLst/>
                <a:uLnTx/>
                <a:uFillTx/>
                <a:latin typeface="Times New Roman" pitchFamily="18" charset="0"/>
                <a:ea typeface="Arial"/>
                <a:cs typeface="Times New Roman" pitchFamily="18" charset="0"/>
                <a:sym typeface="Arial" charset="0"/>
              </a:rPr>
              <a:t>ғарыштық суреттері</a:t>
            </a:r>
            <a:endParaRPr kumimoji="0" lang="ru-RU" sz="28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endParaRPr kumimoji="0" lang="ru-RU" sz="2800" b="1"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endParaRPr kumimoji="0" lang="ru-RU" sz="2800" b="1"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charset="0"/>
            </a:endParaRPr>
          </a:p>
          <a:p>
            <a:pPr marL="457200" marR="0" lvl="0" indent="-342900" algn="l" defTabSz="914400" rtl="0" eaLnBrk="0" fontAlgn="base" latinLnBrk="0" hangingPunct="0">
              <a:lnSpc>
                <a:spcPct val="100000"/>
              </a:lnSpc>
              <a:spcBef>
                <a:spcPts val="0"/>
              </a:spcBef>
              <a:spcAft>
                <a:spcPts val="0"/>
              </a:spcAft>
              <a:buClr>
                <a:srgbClr val="000000"/>
              </a:buClr>
              <a:buSzPts val="1800"/>
              <a:buFont typeface="Arial" charset="0"/>
              <a:buNone/>
              <a:tabLst/>
              <a:defRPr/>
            </a:pPr>
            <a:endParaRPr kumimoji="0" lang="ru-RU" sz="1400" b="0" i="0" u="none" strike="noStrike" kern="0" cap="none" spc="0" normalizeH="0" baseline="0" noProof="0" dirty="0">
              <a:ln>
                <a:noFill/>
              </a:ln>
              <a:solidFill>
                <a:srgbClr val="000000"/>
              </a:solidFill>
              <a:effectLst/>
              <a:uLnTx/>
              <a:uFillTx/>
              <a:latin typeface="Arial"/>
              <a:ea typeface="Arial"/>
              <a:cs typeface="Arial"/>
              <a:sym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2054432" y="793749"/>
            <a:ext cx="3028208" cy="4075133"/>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pic>
        <p:nvPicPr>
          <p:cNvPr id="13" name="Picture 2" descr="E:\глобус.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8888" y="997528"/>
            <a:ext cx="3385006" cy="3610098"/>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Текст 15"/>
          <p:cNvSpPr>
            <a:spLocks noGrp="1"/>
          </p:cNvSpPr>
          <p:nvPr>
            <p:ph type="body" idx="1"/>
          </p:nvPr>
        </p:nvSpPr>
        <p:spPr>
          <a:xfrm>
            <a:off x="311700" y="1152475"/>
            <a:ext cx="4212799" cy="3416400"/>
          </a:xfrm>
        </p:spPr>
        <p:txBody>
          <a:bodyPr/>
          <a:lstStyle/>
          <a:p>
            <a:pPr>
              <a:buNone/>
            </a:pPr>
            <a:r>
              <a:rPr lang="kk-KZ" sz="2400" b="1" dirty="0" smtClean="0">
                <a:latin typeface="Times New Roman" pitchFamily="18" charset="0"/>
                <a:cs typeface="Times New Roman" pitchFamily="18" charset="0"/>
              </a:rPr>
              <a:t>Глобус</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дегеніміз</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 жер шарының кішірейтілген моделі.</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2054432" y="793749"/>
            <a:ext cx="3028208" cy="4075133"/>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sp>
        <p:nvSpPr>
          <p:cNvPr id="16" name="Текст 15"/>
          <p:cNvSpPr>
            <a:spLocks noGrp="1"/>
          </p:cNvSpPr>
          <p:nvPr>
            <p:ph type="body" idx="1"/>
          </p:nvPr>
        </p:nvSpPr>
        <p:spPr>
          <a:xfrm>
            <a:off x="311700" y="1152475"/>
            <a:ext cx="8464165" cy="3416400"/>
          </a:xfrm>
        </p:spPr>
        <p:txBody>
          <a:bodyPr/>
          <a:lstStyle/>
          <a:p>
            <a:pPr>
              <a:buNone/>
            </a:pPr>
            <a:r>
              <a:rPr lang="kk-KZ" sz="1800" b="1" dirty="0" smtClean="0">
                <a:latin typeface="Times New Roman" pitchFamily="18" charset="0"/>
                <a:cs typeface="Times New Roman" pitchFamily="18" charset="0"/>
              </a:rPr>
              <a:t>         Жергілікті аумақ планы</a:t>
            </a:r>
            <a:r>
              <a:rPr lang="en-US" sz="1800" b="1" dirty="0" smtClean="0">
                <a:latin typeface="Times New Roman" pitchFamily="18" charset="0"/>
                <a:cs typeface="Times New Roman" pitchFamily="18" charset="0"/>
              </a:rPr>
              <a:t>-</a:t>
            </a:r>
            <a:r>
              <a:rPr lang="kk-KZ" sz="1800" dirty="0" smtClean="0">
                <a:latin typeface="Times New Roman" pitchFamily="18" charset="0"/>
                <a:cs typeface="Times New Roman" pitchFamily="18" charset="0"/>
              </a:rPr>
              <a:t>бұл жер бетінің кішігірім телімін қағаз бетіне бейнелейтін сызба. Барлық нысандар онда шартты белгілермен көрсетіледі. Аэрофотосуретте көрінбеген нысандар да планда көрсетіледі. Планнан қала, ауыл, теміржол стансыларының, өзендердің және т.б. атын білуге болады.</a:t>
            </a:r>
          </a:p>
          <a:p>
            <a:pPr>
              <a:buNone/>
            </a:pPr>
            <a:endParaRPr lang="kk-KZ" sz="1800" dirty="0" smtClean="0">
              <a:latin typeface="Times New Roman" pitchFamily="18" charset="0"/>
              <a:cs typeface="Times New Roman" pitchFamily="18" charset="0"/>
            </a:endParaRPr>
          </a:p>
          <a:p>
            <a:pPr>
              <a:buNone/>
            </a:pPr>
            <a:endParaRPr lang="kk-KZ" sz="1800" dirty="0" smtClean="0">
              <a:latin typeface="Times New Roman" pitchFamily="18" charset="0"/>
              <a:cs typeface="Times New Roman" pitchFamily="18" charset="0"/>
            </a:endParaRPr>
          </a:p>
          <a:p>
            <a:pPr>
              <a:buNone/>
            </a:pPr>
            <a:endParaRPr lang="kk-KZ"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жазық түрінде;</a:t>
            </a:r>
          </a:p>
          <a:p>
            <a:r>
              <a:rPr lang="kk-KZ" sz="1800" dirty="0" smtClean="0">
                <a:latin typeface="Times New Roman" pitchFamily="18" charset="0"/>
                <a:cs typeface="Times New Roman" pitchFamily="18" charset="0"/>
              </a:rPr>
              <a:t>бұрмаланусыз, кішірейтілген түрде;</a:t>
            </a:r>
          </a:p>
          <a:p>
            <a:r>
              <a:rPr lang="kk-KZ" sz="1800" dirty="0" smtClean="0">
                <a:latin typeface="Times New Roman" pitchFamily="18" charset="0"/>
                <a:cs typeface="Times New Roman" pitchFamily="18" charset="0"/>
              </a:rPr>
              <a:t>шартты белгілердің көмегімен көрсетіледі.</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308759" y="0"/>
            <a:ext cx="8502732"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algn="ctr" fontAlgn="auto">
              <a:spcBef>
                <a:spcPts val="0"/>
              </a:spcBef>
              <a:spcAft>
                <a:spcPts val="0"/>
              </a:spcAft>
              <a:buClr>
                <a:srgbClr val="000000"/>
              </a:buClr>
              <a:buSzPts val="1100"/>
              <a:buFont typeface="Arial"/>
              <a:buNone/>
              <a:defRPr/>
            </a:pPr>
            <a:endParaRPr sz="2800" b="1" kern="0">
              <a:solidFill>
                <a:schemeClr val="tx1"/>
              </a:solidFill>
              <a:latin typeface="Times New Roman" pitchFamily="18" charset="0"/>
              <a:ea typeface="Open Sans"/>
              <a:cs typeface="Times New Roman" pitchFamily="18" charset="0"/>
              <a:sym typeface="Open Sans"/>
            </a:endParaRPr>
          </a:p>
        </p:txBody>
      </p:sp>
      <p:sp>
        <p:nvSpPr>
          <p:cNvPr id="37891" name="Google Shape;140;p35"/>
          <p:cNvSpPr txBox="1">
            <a:spLocks noChangeArrowheads="1"/>
          </p:cNvSpPr>
          <p:nvPr/>
        </p:nvSpPr>
        <p:spPr bwMode="auto">
          <a:xfrm>
            <a:off x="2054432" y="793749"/>
            <a:ext cx="3028208" cy="4075133"/>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8" name="Прямоугольник 7"/>
          <p:cNvSpPr/>
          <p:nvPr/>
        </p:nvSpPr>
        <p:spPr>
          <a:xfrm>
            <a:off x="510639" y="914400"/>
            <a:ext cx="6347362" cy="400110"/>
          </a:xfrm>
          <a:prstGeom prst="rect">
            <a:avLst/>
          </a:prstGeom>
        </p:spPr>
        <p:txBody>
          <a:bodyPr wrap="square">
            <a:spAutoFit/>
          </a:bodyPr>
          <a:lstStyle/>
          <a:p>
            <a:endParaRPr lang="en-GB" sz="2000" b="1" dirty="0">
              <a:latin typeface="Times New Roman" pitchFamily="18" charset="0"/>
              <a:cs typeface="Times New Roman" pitchFamily="18" charset="0"/>
            </a:endParaRPr>
          </a:p>
        </p:txBody>
      </p:sp>
      <p:sp>
        <p:nvSpPr>
          <p:cNvPr id="10" name="Текст 9"/>
          <p:cNvSpPr>
            <a:spLocks noGrp="1"/>
          </p:cNvSpPr>
          <p:nvPr>
            <p:ph type="body" idx="1"/>
          </p:nvPr>
        </p:nvSpPr>
        <p:spPr>
          <a:xfrm>
            <a:off x="463138" y="1152475"/>
            <a:ext cx="5237018" cy="3787660"/>
          </a:xfrm>
        </p:spPr>
        <p:txBody>
          <a:bodyPr/>
          <a:lstStyle/>
          <a:p>
            <a:pPr>
              <a:buNone/>
            </a:pPr>
            <a:r>
              <a:rPr lang="kk-KZ" sz="1600" dirty="0" smtClean="0">
                <a:latin typeface="Times New Roman" pitchFamily="18" charset="0"/>
                <a:cs typeface="Times New Roman" pitchFamily="18" charset="0"/>
              </a:rPr>
              <a:t> </a:t>
            </a:r>
            <a:r>
              <a:rPr lang="kk-KZ" sz="1600" b="1" dirty="0" smtClean="0">
                <a:solidFill>
                  <a:srgbClr val="FF0000"/>
                </a:solidFill>
                <a:latin typeface="Times New Roman" panose="02020603050405020304" pitchFamily="18" charset="0"/>
                <a:cs typeface="Times New Roman" panose="02020603050405020304" pitchFamily="18" charset="0"/>
              </a:rPr>
              <a:t>План дегеніміз </a:t>
            </a:r>
            <a:r>
              <a:rPr lang="kk-KZ" sz="1600" b="1" dirty="0" smtClean="0">
                <a:latin typeface="Times New Roman" panose="02020603050405020304" pitchFamily="18" charset="0"/>
                <a:cs typeface="Times New Roman" panose="02020603050405020304" pitchFamily="18" charset="0"/>
              </a:rPr>
              <a:t>(латынша жалпақ, тегіс)- жер бетінің қағазға кішірейтіліп түсірілген нұсқасын айтады.</a:t>
            </a:r>
            <a:r>
              <a:rPr lang="kk-KZ" sz="1600" dirty="0" smtClean="0">
                <a:latin typeface="Times New Roman" pitchFamily="18" charset="0"/>
                <a:cs typeface="Times New Roman" pitchFamily="18" charset="0"/>
              </a:rPr>
              <a:t> </a:t>
            </a:r>
          </a:p>
          <a:p>
            <a:pPr>
              <a:buNone/>
            </a:pPr>
            <a:endParaRPr lang="kk-KZ" sz="1600" dirty="0" smtClean="0">
              <a:latin typeface="Times New Roman" pitchFamily="18" charset="0"/>
              <a:cs typeface="Times New Roman" pitchFamily="18" charset="0"/>
            </a:endParaRPr>
          </a:p>
          <a:p>
            <a:pPr>
              <a:buNone/>
            </a:pPr>
            <a:endParaRPr lang="kk-KZ" sz="1600" dirty="0" smtClean="0">
              <a:latin typeface="Times New Roman" pitchFamily="18" charset="0"/>
              <a:cs typeface="Times New Roman" pitchFamily="18" charset="0"/>
            </a:endParaRPr>
          </a:p>
          <a:p>
            <a:pPr>
              <a:buNone/>
            </a:pPr>
            <a:endParaRPr lang="kk-KZ" sz="1600" dirty="0" smtClean="0">
              <a:latin typeface="Times New Roman" pitchFamily="18" charset="0"/>
              <a:cs typeface="Times New Roman" pitchFamily="18" charset="0"/>
            </a:endParaRPr>
          </a:p>
          <a:p>
            <a:pPr>
              <a:buNone/>
            </a:pPr>
            <a:endParaRPr lang="kk-KZ" sz="1600" dirty="0" smtClean="0">
              <a:latin typeface="Times New Roman" pitchFamily="18" charset="0"/>
              <a:cs typeface="Times New Roman" pitchFamily="18" charset="0"/>
            </a:endParaRPr>
          </a:p>
          <a:p>
            <a:pPr>
              <a:buNone/>
            </a:pPr>
            <a:endParaRPr lang="kk-KZ" sz="1600" dirty="0" smtClean="0">
              <a:latin typeface="Times New Roman" pitchFamily="18" charset="0"/>
              <a:cs typeface="Times New Roman" pitchFamily="18" charset="0"/>
            </a:endParaRPr>
          </a:p>
          <a:p>
            <a:pPr>
              <a:buNone/>
            </a:pPr>
            <a:r>
              <a:rPr lang="kk-KZ" sz="1600" b="1" dirty="0" smtClean="0">
                <a:solidFill>
                  <a:srgbClr val="FF0000"/>
                </a:solidFill>
                <a:latin typeface="Times New Roman" panose="02020603050405020304" pitchFamily="18" charset="0"/>
                <a:cs typeface="Times New Roman" panose="02020603050405020304" pitchFamily="18" charset="0"/>
              </a:rPr>
              <a:t>Шартты белгілер </a:t>
            </a:r>
            <a:r>
              <a:rPr lang="en-US" sz="1600" b="1" dirty="0" smtClean="0">
                <a:solidFill>
                  <a:srgbClr val="FF0000"/>
                </a:solidFill>
                <a:latin typeface="Times New Roman" panose="02020603050405020304" pitchFamily="18" charset="0"/>
                <a:cs typeface="Times New Roman" panose="02020603050405020304" pitchFamily="18" charset="0"/>
              </a:rPr>
              <a:t>-</a:t>
            </a:r>
            <a:r>
              <a:rPr lang="kk-KZ" sz="1600" b="1" dirty="0" smtClean="0">
                <a:latin typeface="Times New Roman" panose="02020603050405020304" pitchFamily="18" charset="0"/>
                <a:cs typeface="Times New Roman" panose="02020603050405020304" pitchFamily="18" charset="0"/>
              </a:rPr>
              <a:t>пландағы жер бетінің сипатын оңай елестету үшін қолданылады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endParaRPr lang="ru-RU" sz="1600" b="1" dirty="0" smtClean="0">
              <a:latin typeface="Times New Roman" panose="02020603050405020304" pitchFamily="18" charset="0"/>
              <a:cs typeface="Times New Roman" panose="02020603050405020304" pitchFamily="18" charset="0"/>
            </a:endParaRPr>
          </a:p>
          <a:p>
            <a:pPr>
              <a:buNone/>
            </a:pPr>
            <a:endParaRPr lang="ru-RU" sz="1600" dirty="0">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73805" y="1024451"/>
            <a:ext cx="2612797" cy="1790002"/>
          </a:xfrm>
          <a:prstGeom prst="rect">
            <a:avLst/>
          </a:prstGeom>
        </p:spPr>
      </p:pic>
      <p:pic>
        <p:nvPicPr>
          <p:cNvPr id="9" name="Рисунок 8" descr="https://ds04.infourok.ru/uploads/ex/0642/00010429-1474a107/img21.jpg"/>
          <p:cNvPicPr/>
          <p:nvPr/>
        </p:nvPicPr>
        <p:blipFill>
          <a:blip r:embed="rId4"/>
          <a:srcRect/>
          <a:stretch>
            <a:fillRect/>
          </a:stretch>
        </p:blipFill>
        <p:spPr bwMode="auto">
          <a:xfrm>
            <a:off x="6222671" y="3065320"/>
            <a:ext cx="2612570" cy="1803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41987" name="Google Shape;140;p35"/>
          <p:cNvSpPr txBox="1">
            <a:spLocks noChangeArrowheads="1"/>
          </p:cNvSpPr>
          <p:nvPr/>
        </p:nvSpPr>
        <p:spPr bwMode="auto">
          <a:xfrm>
            <a:off x="598488" y="793750"/>
            <a:ext cx="8235950"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831850" y="0"/>
            <a:ext cx="7302500" cy="584200"/>
          </a:xfrm>
          <a:prstGeom prst="rect">
            <a:avLst/>
          </a:prstGeom>
          <a:noFill/>
          <a:ln w="9525">
            <a:noFill/>
            <a:miter lim="800000"/>
            <a:headEnd/>
            <a:tailEnd/>
          </a:ln>
        </p:spPr>
        <p:txBody>
          <a:bodyPr>
            <a:spAutoFit/>
          </a:bodyPr>
          <a:lstStyle/>
          <a:p>
            <a:pPr>
              <a:buClr>
                <a:srgbClr val="000000"/>
              </a:buClr>
              <a:buFont typeface="Arial" charset="0"/>
              <a:buNone/>
            </a:pPr>
            <a:r>
              <a:rPr lang="kk-KZ" sz="3200" dirty="0">
                <a:solidFill>
                  <a:schemeClr val="tx1"/>
                </a:solidFill>
                <a:latin typeface="Times New Roman" pitchFamily="18" charset="0"/>
                <a:cs typeface="Times New Roman" pitchFamily="18" charset="0"/>
              </a:rPr>
              <a:t>                </a:t>
            </a:r>
            <a:endParaRPr lang="ru-RU" sz="3200" dirty="0">
              <a:solidFill>
                <a:schemeClr val="tx1"/>
              </a:solidFill>
            </a:endParaRPr>
          </a:p>
        </p:txBody>
      </p:sp>
      <p:sp>
        <p:nvSpPr>
          <p:cNvPr id="8" name="Прямоугольник 7"/>
          <p:cNvSpPr/>
          <p:nvPr/>
        </p:nvSpPr>
        <p:spPr>
          <a:xfrm>
            <a:off x="356260" y="0"/>
            <a:ext cx="8336478" cy="523220"/>
          </a:xfrm>
          <a:prstGeom prst="rect">
            <a:avLst/>
          </a:prstGeom>
        </p:spPr>
        <p:txBody>
          <a:bodyPr wrap="square">
            <a:spAutoFit/>
          </a:bodyPr>
          <a:lstStyle/>
          <a:p>
            <a:pPr algn="ctr"/>
            <a:r>
              <a:rPr lang="kk-KZ" sz="2800" dirty="0" smtClean="0">
                <a:latin typeface="Times New Roman" pitchFamily="18" charset="0"/>
                <a:cs typeface="Times New Roman" pitchFamily="18" charset="0"/>
              </a:rPr>
              <a:t>Жергілікті аумақтың планын қалай түсіру керек?</a:t>
            </a:r>
            <a:endParaRPr lang="ru-RU" sz="2800" dirty="0"/>
          </a:p>
        </p:txBody>
      </p:sp>
      <p:graphicFrame>
        <p:nvGraphicFramePr>
          <p:cNvPr id="9" name="Схема 8"/>
          <p:cNvGraphicFramePr/>
          <p:nvPr/>
        </p:nvGraphicFramePr>
        <p:xfrm>
          <a:off x="546265" y="760020"/>
          <a:ext cx="8027719" cy="415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41987" name="Google Shape;140;p35"/>
          <p:cNvSpPr txBox="1">
            <a:spLocks noChangeArrowheads="1"/>
          </p:cNvSpPr>
          <p:nvPr/>
        </p:nvSpPr>
        <p:spPr bwMode="auto">
          <a:xfrm>
            <a:off x="598488" y="793750"/>
            <a:ext cx="8235950" cy="3881438"/>
          </a:xfrm>
          <a:prstGeom prst="rect">
            <a:avLst/>
          </a:prstGeom>
          <a:noFill/>
          <a:ln w="9525">
            <a:noFill/>
            <a:miter lim="800000"/>
            <a:headEnd/>
            <a:tailEnd/>
          </a:ln>
        </p:spPr>
        <p:txBody>
          <a:bodyPr lIns="91425" tIns="91425" rIns="91425" bIns="91425"/>
          <a:lstStyle/>
          <a:p>
            <a:pPr eaLnBrk="0" hangingPunct="0">
              <a:buFont typeface="Arial" charset="0"/>
              <a:buNone/>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kk-KZ" sz="1800">
              <a:solidFill>
                <a:schemeClr val="tx1"/>
              </a:solidFill>
              <a:latin typeface="Open Sans"/>
            </a:endParaRPr>
          </a:p>
          <a:p>
            <a:pPr eaLnBrk="0" hangingPunct="0">
              <a:buFont typeface="Wingdings" pitchFamily="2" charset="2"/>
              <a:buChar char="Ø"/>
              <a:tabLst>
                <a:tab pos="457200" algn="l"/>
              </a:tabLst>
            </a:pPr>
            <a:endParaRPr lang="ru-RU" sz="1800">
              <a:solidFill>
                <a:schemeClr val="tx1"/>
              </a:solidFill>
              <a:latin typeface="Open Sans"/>
            </a:endParaRPr>
          </a:p>
          <a:p>
            <a:pPr eaLnBrk="0" hangingPunct="0">
              <a:lnSpc>
                <a:spcPct val="150000"/>
              </a:lnSpc>
              <a:buFont typeface="Arial" charset="0"/>
              <a:buNone/>
              <a:tabLst>
                <a:tab pos="457200" algn="l"/>
              </a:tabLst>
            </a:pPr>
            <a:endParaRPr lang="ru-RU">
              <a:solidFill>
                <a:schemeClr val="tx1"/>
              </a:solidFill>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831850" y="0"/>
            <a:ext cx="7302500" cy="584200"/>
          </a:xfrm>
          <a:prstGeom prst="rect">
            <a:avLst/>
          </a:prstGeom>
          <a:noFill/>
          <a:ln w="9525">
            <a:noFill/>
            <a:miter lim="800000"/>
            <a:headEnd/>
            <a:tailEnd/>
          </a:ln>
        </p:spPr>
        <p:txBody>
          <a:bodyPr>
            <a:spAutoFit/>
          </a:bodyPr>
          <a:lstStyle/>
          <a:p>
            <a:pPr>
              <a:buClr>
                <a:srgbClr val="000000"/>
              </a:buClr>
              <a:buFont typeface="Arial" charset="0"/>
              <a:buNone/>
            </a:pPr>
            <a:r>
              <a:rPr lang="kk-KZ" sz="3200" dirty="0">
                <a:solidFill>
                  <a:schemeClr val="tx1"/>
                </a:solidFill>
                <a:latin typeface="Times New Roman" pitchFamily="18" charset="0"/>
                <a:cs typeface="Times New Roman" pitchFamily="18" charset="0"/>
              </a:rPr>
              <a:t>                </a:t>
            </a:r>
            <a:endParaRPr lang="ru-RU" sz="3200" dirty="0">
              <a:solidFill>
                <a:schemeClr val="tx1"/>
              </a:solidFill>
            </a:endParaRPr>
          </a:p>
        </p:txBody>
      </p:sp>
      <p:graphicFrame>
        <p:nvGraphicFramePr>
          <p:cNvPr id="9" name="Схема 8"/>
          <p:cNvGraphicFramePr/>
          <p:nvPr/>
        </p:nvGraphicFramePr>
        <p:xfrm>
          <a:off x="653143" y="926274"/>
          <a:ext cx="7897091" cy="367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138;p35"/>
          <p:cNvSpPr txBox="1"/>
          <p:nvPr/>
        </p:nvSpPr>
        <p:spPr>
          <a:xfrm>
            <a:off x="768350" y="0"/>
            <a:ext cx="5881688" cy="622300"/>
          </a:xfrm>
          <a:prstGeom prst="rect">
            <a:avLst/>
          </a:prstGeom>
          <a:noFill/>
          <a:ln>
            <a:noFill/>
          </a:ln>
          <a:effectLst>
            <a:outerShdw blurRad="57150" dist="19050" dir="5400000" algn="bl" rotWithShape="0">
              <a:srgbClr val="000000">
                <a:alpha val="50000"/>
              </a:srgbClr>
            </a:outerShdw>
          </a:effectLst>
        </p:spPr>
        <p:txBody>
          <a:bodyPr spcFirstLastPara="1" lIns="91425" tIns="91425" rIns="91425" bIns="91425" anchor="ctr"/>
          <a:lstStyle/>
          <a:p>
            <a:pPr marL="457200" fontAlgn="auto">
              <a:spcBef>
                <a:spcPts val="0"/>
              </a:spcBef>
              <a:spcAft>
                <a:spcPts val="0"/>
              </a:spcAft>
              <a:buClr>
                <a:srgbClr val="000000"/>
              </a:buClr>
              <a:buSzPts val="1100"/>
              <a:buFont typeface="Arial"/>
              <a:buNone/>
              <a:defRPr/>
            </a:pPr>
            <a:endParaRPr sz="1800" b="1" kern="0">
              <a:solidFill>
                <a:srgbClr val="FFFFFF"/>
              </a:solidFill>
              <a:latin typeface="Open Sans"/>
              <a:ea typeface="Open Sans"/>
              <a:cs typeface="Open Sans"/>
              <a:sym typeface="Open Sans"/>
            </a:endParaRPr>
          </a:p>
        </p:txBody>
      </p:sp>
      <p:sp>
        <p:nvSpPr>
          <p:cNvPr id="31747" name="Google Shape;140;p35"/>
          <p:cNvSpPr txBox="1">
            <a:spLocks noChangeArrowheads="1"/>
          </p:cNvSpPr>
          <p:nvPr/>
        </p:nvSpPr>
        <p:spPr bwMode="auto">
          <a:xfrm>
            <a:off x="360363" y="768350"/>
            <a:ext cx="8472487" cy="3998913"/>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Ø"/>
            </a:pPr>
            <a:endParaRPr lang="ru-RU" sz="1800"/>
          </a:p>
          <a:p>
            <a:pPr eaLnBrk="0" hangingPunct="0">
              <a:lnSpc>
                <a:spcPct val="150000"/>
              </a:lnSpc>
              <a:buFontTx/>
              <a:buChar char="•"/>
            </a:pPr>
            <a:endParaRPr lang="ru-RU">
              <a:solidFill>
                <a:schemeClr val="tx1"/>
              </a:solidFill>
              <a:latin typeface="Open Sans"/>
            </a:endParaRPr>
          </a:p>
          <a:p>
            <a:pPr>
              <a:buClr>
                <a:srgbClr val="000000"/>
              </a:buClr>
              <a:buFont typeface="Arial" charset="0"/>
              <a:buNone/>
            </a:pPr>
            <a:r>
              <a:rPr lang="ru-RU">
                <a:solidFill>
                  <a:srgbClr val="434343"/>
                </a:solidFill>
                <a:latin typeface="Open Sans"/>
                <a:sym typeface="Open Sans"/>
              </a:rPr>
              <a:t> </a:t>
            </a:r>
          </a:p>
        </p:txBody>
      </p:sp>
      <p:sp>
        <p:nvSpPr>
          <p:cNvPr id="31748" name="TextBox 4"/>
          <p:cNvSpPr txBox="1">
            <a:spLocks noChangeArrowheads="1"/>
          </p:cNvSpPr>
          <p:nvPr/>
        </p:nvSpPr>
        <p:spPr bwMode="auto">
          <a:xfrm>
            <a:off x="2316163" y="0"/>
            <a:ext cx="4868862" cy="708025"/>
          </a:xfrm>
          <a:prstGeom prst="rect">
            <a:avLst/>
          </a:prstGeom>
          <a:noFill/>
          <a:ln w="9525">
            <a:noFill/>
            <a:miter lim="800000"/>
            <a:headEnd/>
            <a:tailEnd/>
          </a:ln>
        </p:spPr>
        <p:txBody>
          <a:bodyPr>
            <a:spAutoFit/>
          </a:bodyPr>
          <a:lstStyle/>
          <a:p>
            <a:pPr>
              <a:buClr>
                <a:srgbClr val="000000"/>
              </a:buClr>
              <a:buFont typeface="Arial" charset="0"/>
              <a:buNone/>
            </a:pPr>
            <a:r>
              <a:rPr lang="kk-KZ" sz="4000" dirty="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p:txBody>
      </p:sp>
      <p:sp>
        <p:nvSpPr>
          <p:cNvPr id="8" name="Прямоугольник 7"/>
          <p:cNvSpPr/>
          <p:nvPr/>
        </p:nvSpPr>
        <p:spPr>
          <a:xfrm>
            <a:off x="391886" y="914401"/>
            <a:ext cx="4215740" cy="3108543"/>
          </a:xfrm>
          <a:prstGeom prst="rect">
            <a:avLst/>
          </a:prstGeom>
        </p:spPr>
        <p:txBody>
          <a:bodyPr wrap="square">
            <a:spAutoFit/>
          </a:bodyPr>
          <a:lstStyle/>
          <a:p>
            <a:r>
              <a:rPr lang="kk-KZ" sz="2800" b="1" dirty="0" smtClean="0">
                <a:latin typeface="Times New Roman" pitchFamily="18" charset="0"/>
                <a:cs typeface="Times New Roman" pitchFamily="18" charset="0"/>
              </a:rPr>
              <a:t>Масштаб</a:t>
            </a:r>
            <a:r>
              <a:rPr lang="en-US" sz="2800" b="1"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белгілі бір аумақты картаға түсерген кезде алымы бірліктен, ал бөлімі неше есе кішірейтілгендігін көрсететін сандық бөлшек.</a:t>
            </a:r>
          </a:p>
        </p:txBody>
      </p:sp>
      <p:sp>
        <p:nvSpPr>
          <p:cNvPr id="9" name="Прямоугольник 8"/>
          <p:cNvSpPr/>
          <p:nvPr/>
        </p:nvSpPr>
        <p:spPr>
          <a:xfrm>
            <a:off x="5284521" y="213756"/>
            <a:ext cx="3255097" cy="1318162"/>
          </a:xfrm>
          <a:prstGeom prst="rect">
            <a:avLst/>
          </a:prstGeom>
        </p:spPr>
        <p:txBody>
          <a:bodyPr wrap="none">
            <a:prstTxWarp prst="textDoubleWave1">
              <a:avLst>
                <a:gd name="adj1" fmla="val 6250"/>
                <a:gd name="adj2" fmla="val -594"/>
              </a:avLst>
            </a:prstTxWarp>
            <a:spAutoFit/>
          </a:bodyPr>
          <a:lstStyle/>
          <a:p>
            <a:pPr algn="ctr" eaLnBrk="0" fontAlgn="base" hangingPunct="0">
              <a:spcBef>
                <a:spcPct val="0"/>
              </a:spcBef>
              <a:spcAft>
                <a:spcPct val="0"/>
              </a:spcAft>
              <a:defRPr/>
            </a:pPr>
            <a:endParaRPr lang="ru-RU" b="1" cap="all" dirty="0">
              <a:ln w="9000" cmpd="sng">
                <a:solidFill>
                  <a:srgbClr val="003399">
                    <a:lumMod val="50000"/>
                  </a:srgbClr>
                </a:solidFill>
                <a:prstDash val="solid"/>
              </a:ln>
              <a:solidFill>
                <a:srgbClr val="92D050"/>
              </a:solidFill>
              <a:effectLst>
                <a:outerShdw blurRad="38100" dist="38100" dir="2700000" algn="tl">
                  <a:srgbClr val="000000">
                    <a:alpha val="43137"/>
                  </a:srgbClr>
                </a:outerShdw>
                <a:reflection blurRad="12700" stA="28000" endPos="45000" dist="1000" dir="5400000" sy="-100000" algn="bl" rotWithShape="0"/>
              </a:effectLst>
            </a:endParaRPr>
          </a:p>
          <a:p>
            <a:pPr algn="ctr" eaLnBrk="0" fontAlgn="base" hangingPunct="0">
              <a:spcBef>
                <a:spcPct val="0"/>
              </a:spcBef>
              <a:spcAft>
                <a:spcPct val="0"/>
              </a:spcAft>
              <a:defRPr/>
            </a:pPr>
            <a:r>
              <a:rPr lang="ru-RU" b="1" cap="all" dirty="0" err="1">
                <a:ln w="9000" cmpd="sng">
                  <a:solidFill>
                    <a:srgbClr val="003399">
                      <a:lumMod val="50000"/>
                    </a:srgb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Масштабтың</a:t>
            </a:r>
            <a:r>
              <a:rPr lang="ru-RU" b="1" cap="all" dirty="0">
                <a:ln w="9000" cmpd="sng">
                  <a:solidFill>
                    <a:srgbClr val="003399">
                      <a:lumMod val="50000"/>
                    </a:srgb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p>
          <a:p>
            <a:pPr algn="ctr" eaLnBrk="0" fontAlgn="base" hangingPunct="0">
              <a:spcBef>
                <a:spcPct val="0"/>
              </a:spcBef>
              <a:spcAft>
                <a:spcPct val="0"/>
              </a:spcAft>
              <a:defRPr/>
            </a:pPr>
            <a:r>
              <a:rPr lang="kk-KZ" b="1" cap="all" dirty="0">
                <a:ln w="9000" cmpd="sng">
                  <a:solidFill>
                    <a:srgbClr val="003399">
                      <a:lumMod val="50000"/>
                    </a:srgb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түрлері</a:t>
            </a:r>
            <a:endParaRPr lang="ru-RU" b="1" cap="all" dirty="0">
              <a:ln w="9000" cmpd="sng">
                <a:solidFill>
                  <a:srgbClr val="003399">
                    <a:lumMod val="50000"/>
                  </a:srgb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5308269" y="1793174"/>
            <a:ext cx="3230089" cy="30044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251</Words>
  <PresentationFormat>Экран (16:9)</PresentationFormat>
  <Paragraphs>90</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11</vt:i4>
      </vt:variant>
    </vt:vector>
  </HeadingPairs>
  <TitlesOfParts>
    <vt:vector size="19" baseType="lpstr">
      <vt:lpstr>Arial</vt:lpstr>
      <vt:lpstr>PT Sans Caption</vt:lpstr>
      <vt:lpstr>Times New Roman</vt:lpstr>
      <vt:lpstr>Open Sans</vt:lpstr>
      <vt:lpstr>Calibri</vt:lpstr>
      <vt:lpstr>Wingdings</vt:lpstr>
      <vt:lpstr>Simple Light</vt:lpstr>
      <vt:lpstr>simple-light</vt:lpstr>
      <vt:lpstr>Слайд 1</vt:lpstr>
      <vt:lpstr>Слайд 2</vt:lpstr>
      <vt:lpstr>Слайд 3</vt:lpstr>
      <vt:lpstr>Слайд 4</vt:lpstr>
      <vt:lpstr>Слайд 5</vt:lpstr>
      <vt:lpstr>Слайд 6</vt:lpstr>
      <vt:lpstr>Слайд 7</vt:lpstr>
      <vt:lpstr>Слайд 8</vt:lpstr>
      <vt:lpstr>Слайд 9</vt:lpstr>
      <vt:lpstr>                            Тапсырма-1</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424</cp:revision>
  <dcterms:modified xsi:type="dcterms:W3CDTF">2020-07-13T18:48:44Z</dcterms:modified>
</cp:coreProperties>
</file>