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data3.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80" r:id="rId2"/>
  </p:sldMasterIdLst>
  <p:notesMasterIdLst>
    <p:notesMasterId r:id="rId16"/>
  </p:notesMasterIdLst>
  <p:sldIdLst>
    <p:sldId id="256" r:id="rId3"/>
    <p:sldId id="257" r:id="rId4"/>
    <p:sldId id="259" r:id="rId5"/>
    <p:sldId id="287" r:id="rId6"/>
    <p:sldId id="302" r:id="rId7"/>
    <p:sldId id="303" r:id="rId8"/>
    <p:sldId id="304" r:id="rId9"/>
    <p:sldId id="306" r:id="rId10"/>
    <p:sldId id="278" r:id="rId11"/>
    <p:sldId id="284" r:id="rId12"/>
    <p:sldId id="305" r:id="rId13"/>
    <p:sldId id="309" r:id="rId14"/>
    <p:sldId id="310" r:id="rId15"/>
  </p:sldIdLst>
  <p:sldSz cx="9144000" cy="5143500" type="screen16x9"/>
  <p:notesSz cx="6858000" cy="9144000"/>
  <p:embeddedFontLst>
    <p:embeddedFont>
      <p:font typeface="PT Sans Caption" charset="0"/>
      <p:regular r:id="rId17"/>
      <p:bold r:id="rId18"/>
    </p:embeddedFont>
    <p:embeddedFont>
      <p:font typeface="Open Sans" charset="0"/>
      <p:regular r:id="rId19"/>
      <p:bold r:id="rId20"/>
      <p:italic r:id="rId21"/>
      <p:boldItalic r:id="rId22"/>
    </p:embeddedFont>
    <p:embeddedFont>
      <p:font typeface="Calibri" pitchFamily="34" charset="0"/>
      <p:regular r:id="rId23"/>
      <p:bold r:id="rId24"/>
      <p:italic r:id="rId25"/>
      <p:boldItalic r:id="rId26"/>
    </p:embeddedFont>
  </p:embeddedFontLst>
  <p:defaultTextStyle>
    <a:defPPr>
      <a:defRPr lang="ru-RU"/>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91" autoAdjust="0"/>
    <p:restoredTop sz="94660"/>
  </p:normalViewPr>
  <p:slideViewPr>
    <p:cSldViewPr snapToGrid="0">
      <p:cViewPr>
        <p:scale>
          <a:sx n="80" d="100"/>
          <a:sy n="80" d="100"/>
        </p:scale>
        <p:origin x="-228" y="-264"/>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54BCBA-B3C0-44B9-8135-8CEAC803729B}"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ru-RU"/>
        </a:p>
      </dgm:t>
    </dgm:pt>
    <dgm:pt modelId="{D03407AB-9982-4C71-BDEE-575E80645273}">
      <dgm:prSet phldrT="[Текст]" custT="1"/>
      <dgm:spPr/>
      <dgm:t>
        <a:bodyPr/>
        <a:lstStyle/>
        <a:p>
          <a:r>
            <a:rPr lang="kk-KZ" sz="1400" dirty="0" smtClean="0">
              <a:latin typeface="Times New Roman" pitchFamily="18" charset="0"/>
              <a:cs typeface="Times New Roman" pitchFamily="18" charset="0"/>
            </a:rPr>
            <a:t>Ежелгі адамдар Жер шары Күннен және басқа жұлдыздарданда үлкен деп ойлаған. Алайда Жердің қалай пайда болғаны туралы білімі жоққа тең еді.Сол кезде адамдардың ой санасында мыңдаған пілдің күші бар, мыңдаған адамның ақылы бар тылсым күш иесі туралы ұғым  пайда болды. Оны адам құдай деп атады. Құдай Жер шар мен аспанды жасаған. Жерде өзендер ағызып, канал қазған. Орман өсіріп, құстар мен аңдарды жайғастырған. Соңында адамды  дүниеге келтірген. Құдай Жерді адамдардың көңілінен шығатындай етіп жасаған.</a:t>
          </a:r>
          <a:endParaRPr lang="ru-RU" sz="1400" dirty="0">
            <a:latin typeface="Times New Roman" pitchFamily="18" charset="0"/>
            <a:cs typeface="Times New Roman" pitchFamily="18" charset="0"/>
          </a:endParaRPr>
        </a:p>
      </dgm:t>
    </dgm:pt>
    <dgm:pt modelId="{3B361CB9-4FB7-4264-BF8C-358989C7AA72}" type="parTrans" cxnId="{53190641-09EB-419F-97D9-422F7E72A8E1}">
      <dgm:prSet/>
      <dgm:spPr/>
      <dgm:t>
        <a:bodyPr/>
        <a:lstStyle/>
        <a:p>
          <a:endParaRPr lang="ru-RU"/>
        </a:p>
      </dgm:t>
    </dgm:pt>
    <dgm:pt modelId="{BFAD6917-4B43-4C44-86B9-49C39DD1EAAD}" type="sibTrans" cxnId="{53190641-09EB-419F-97D9-422F7E72A8E1}">
      <dgm:prSet/>
      <dgm:spPr/>
      <dgm:t>
        <a:bodyPr/>
        <a:lstStyle/>
        <a:p>
          <a:endParaRPr lang="ru-RU"/>
        </a:p>
      </dgm:t>
    </dgm:pt>
    <dgm:pt modelId="{365077A0-A854-45DC-BA7A-C5F52DD1EB58}">
      <dgm:prSet phldrT="[Текст]" custT="1"/>
      <dgm:spPr/>
      <dgm:t>
        <a:bodyPr/>
        <a:lstStyle/>
        <a:p>
          <a:r>
            <a:rPr lang="kk-KZ" sz="1600" dirty="0" smtClean="0">
              <a:latin typeface="Times New Roman" pitchFamily="18" charset="0"/>
              <a:cs typeface="Times New Roman" pitchFamily="18" charset="0"/>
            </a:rPr>
            <a:t>Төрт мың жыл бұрын Ежелгі Вавилон тұрғындары Жер шарын дөңес күмбез ретінде елестеткен. Жер үстінде аспан мен су, Жер астында да аспан мен су. Оған таңғалатын ештеңе жоқ, себебі вавилондықтар Тигр мен Евфрат сияқты екі үлкен өзен арасындағы тар жерде өмір сүрген.</a:t>
          </a:r>
          <a:endParaRPr lang="ru-RU" sz="1600" dirty="0">
            <a:latin typeface="Times New Roman" pitchFamily="18" charset="0"/>
            <a:cs typeface="Times New Roman" pitchFamily="18" charset="0"/>
          </a:endParaRPr>
        </a:p>
      </dgm:t>
    </dgm:pt>
    <dgm:pt modelId="{7BB760B1-97FF-463F-8E6E-7D5695084AA5}" type="parTrans" cxnId="{2E314A9E-E1DF-4041-91DB-B3121CDD3277}">
      <dgm:prSet/>
      <dgm:spPr/>
      <dgm:t>
        <a:bodyPr/>
        <a:lstStyle/>
        <a:p>
          <a:endParaRPr lang="ru-RU"/>
        </a:p>
      </dgm:t>
    </dgm:pt>
    <dgm:pt modelId="{45A604C7-8623-49F9-B590-C2683BAF7677}" type="sibTrans" cxnId="{2E314A9E-E1DF-4041-91DB-B3121CDD3277}">
      <dgm:prSet/>
      <dgm:spPr/>
      <dgm:t>
        <a:bodyPr/>
        <a:lstStyle/>
        <a:p>
          <a:endParaRPr lang="ru-RU"/>
        </a:p>
      </dgm:t>
    </dgm:pt>
    <dgm:pt modelId="{319C495A-ED84-4CB3-BCE4-55B9D92ED31A}" type="pres">
      <dgm:prSet presAssocID="{ED54BCBA-B3C0-44B9-8135-8CEAC803729B}" presName="linear" presStyleCnt="0">
        <dgm:presLayoutVars>
          <dgm:dir/>
          <dgm:animLvl val="lvl"/>
          <dgm:resizeHandles val="exact"/>
        </dgm:presLayoutVars>
      </dgm:prSet>
      <dgm:spPr/>
      <dgm:t>
        <a:bodyPr/>
        <a:lstStyle/>
        <a:p>
          <a:endParaRPr lang="ru-RU"/>
        </a:p>
      </dgm:t>
    </dgm:pt>
    <dgm:pt modelId="{567D155B-42A7-4A54-A221-B354877EDE90}" type="pres">
      <dgm:prSet presAssocID="{D03407AB-9982-4C71-BDEE-575E80645273}" presName="parentLin" presStyleCnt="0"/>
      <dgm:spPr/>
    </dgm:pt>
    <dgm:pt modelId="{52DFFFE3-E7B4-4831-80EF-9495FB309124}" type="pres">
      <dgm:prSet presAssocID="{D03407AB-9982-4C71-BDEE-575E80645273}" presName="parentLeftMargin" presStyleLbl="node1" presStyleIdx="0" presStyleCnt="2"/>
      <dgm:spPr/>
      <dgm:t>
        <a:bodyPr/>
        <a:lstStyle/>
        <a:p>
          <a:endParaRPr lang="ru-RU"/>
        </a:p>
      </dgm:t>
    </dgm:pt>
    <dgm:pt modelId="{9C6D4D94-E9FA-4E51-B7FC-3FF4A4670B6E}" type="pres">
      <dgm:prSet presAssocID="{D03407AB-9982-4C71-BDEE-575E80645273}" presName="parentText" presStyleLbl="node1" presStyleIdx="0" presStyleCnt="2" custScaleX="132873" custScaleY="128512">
        <dgm:presLayoutVars>
          <dgm:chMax val="0"/>
          <dgm:bulletEnabled val="1"/>
        </dgm:presLayoutVars>
      </dgm:prSet>
      <dgm:spPr/>
      <dgm:t>
        <a:bodyPr/>
        <a:lstStyle/>
        <a:p>
          <a:endParaRPr lang="ru-RU"/>
        </a:p>
      </dgm:t>
    </dgm:pt>
    <dgm:pt modelId="{1C805589-AFB6-4866-8932-8900875CBE09}" type="pres">
      <dgm:prSet presAssocID="{D03407AB-9982-4C71-BDEE-575E80645273}" presName="negativeSpace" presStyleCnt="0"/>
      <dgm:spPr/>
    </dgm:pt>
    <dgm:pt modelId="{2DF8115A-299A-4C65-A64D-4AD4B2880918}" type="pres">
      <dgm:prSet presAssocID="{D03407AB-9982-4C71-BDEE-575E80645273}" presName="childText" presStyleLbl="conFgAcc1" presStyleIdx="0" presStyleCnt="2">
        <dgm:presLayoutVars>
          <dgm:bulletEnabled val="1"/>
        </dgm:presLayoutVars>
      </dgm:prSet>
      <dgm:spPr/>
    </dgm:pt>
    <dgm:pt modelId="{51EB1723-CC90-456F-87BA-ECAE83BD0A8A}" type="pres">
      <dgm:prSet presAssocID="{BFAD6917-4B43-4C44-86B9-49C39DD1EAAD}" presName="spaceBetweenRectangles" presStyleCnt="0"/>
      <dgm:spPr/>
    </dgm:pt>
    <dgm:pt modelId="{AC469F1D-48F2-4071-8D38-6FE719189BCF}" type="pres">
      <dgm:prSet presAssocID="{365077A0-A854-45DC-BA7A-C5F52DD1EB58}" presName="parentLin" presStyleCnt="0"/>
      <dgm:spPr/>
    </dgm:pt>
    <dgm:pt modelId="{6150D74B-A6C4-4950-A417-4034669AB828}" type="pres">
      <dgm:prSet presAssocID="{365077A0-A854-45DC-BA7A-C5F52DD1EB58}" presName="parentLeftMargin" presStyleLbl="node1" presStyleIdx="0" presStyleCnt="2"/>
      <dgm:spPr/>
      <dgm:t>
        <a:bodyPr/>
        <a:lstStyle/>
        <a:p>
          <a:endParaRPr lang="ru-RU"/>
        </a:p>
      </dgm:t>
    </dgm:pt>
    <dgm:pt modelId="{47D1700F-8645-4444-8989-E37FDD588F0E}" type="pres">
      <dgm:prSet presAssocID="{365077A0-A854-45DC-BA7A-C5F52DD1EB58}" presName="parentText" presStyleLbl="node1" presStyleIdx="1" presStyleCnt="2" custScaleX="130774" custScaleY="131885">
        <dgm:presLayoutVars>
          <dgm:chMax val="0"/>
          <dgm:bulletEnabled val="1"/>
        </dgm:presLayoutVars>
      </dgm:prSet>
      <dgm:spPr/>
      <dgm:t>
        <a:bodyPr/>
        <a:lstStyle/>
        <a:p>
          <a:endParaRPr lang="ru-RU"/>
        </a:p>
      </dgm:t>
    </dgm:pt>
    <dgm:pt modelId="{567B5A53-E785-42AF-9733-E636C4F00308}" type="pres">
      <dgm:prSet presAssocID="{365077A0-A854-45DC-BA7A-C5F52DD1EB58}" presName="negativeSpace" presStyleCnt="0"/>
      <dgm:spPr/>
    </dgm:pt>
    <dgm:pt modelId="{ED725900-3259-4FA6-90F8-3E5979A56236}" type="pres">
      <dgm:prSet presAssocID="{365077A0-A854-45DC-BA7A-C5F52DD1EB58}" presName="childText" presStyleLbl="conFgAcc1" presStyleIdx="1" presStyleCnt="2">
        <dgm:presLayoutVars>
          <dgm:bulletEnabled val="1"/>
        </dgm:presLayoutVars>
      </dgm:prSet>
      <dgm:spPr/>
    </dgm:pt>
  </dgm:ptLst>
  <dgm:cxnLst>
    <dgm:cxn modelId="{A82B61A8-81C0-493D-98C5-DBE7499A677B}" type="presOf" srcId="{D03407AB-9982-4C71-BDEE-575E80645273}" destId="{52DFFFE3-E7B4-4831-80EF-9495FB309124}" srcOrd="0" destOrd="0" presId="urn:microsoft.com/office/officeart/2005/8/layout/list1"/>
    <dgm:cxn modelId="{9B6896B5-E96C-4910-A358-69952C926003}" type="presOf" srcId="{365077A0-A854-45DC-BA7A-C5F52DD1EB58}" destId="{6150D74B-A6C4-4950-A417-4034669AB828}" srcOrd="0" destOrd="0" presId="urn:microsoft.com/office/officeart/2005/8/layout/list1"/>
    <dgm:cxn modelId="{2E314A9E-E1DF-4041-91DB-B3121CDD3277}" srcId="{ED54BCBA-B3C0-44B9-8135-8CEAC803729B}" destId="{365077A0-A854-45DC-BA7A-C5F52DD1EB58}" srcOrd="1" destOrd="0" parTransId="{7BB760B1-97FF-463F-8E6E-7D5695084AA5}" sibTransId="{45A604C7-8623-49F9-B590-C2683BAF7677}"/>
    <dgm:cxn modelId="{3C97E92A-5584-4DC9-8CA6-541AB5CDFCDB}" type="presOf" srcId="{D03407AB-9982-4C71-BDEE-575E80645273}" destId="{9C6D4D94-E9FA-4E51-B7FC-3FF4A4670B6E}" srcOrd="1" destOrd="0" presId="urn:microsoft.com/office/officeart/2005/8/layout/list1"/>
    <dgm:cxn modelId="{53190641-09EB-419F-97D9-422F7E72A8E1}" srcId="{ED54BCBA-B3C0-44B9-8135-8CEAC803729B}" destId="{D03407AB-9982-4C71-BDEE-575E80645273}" srcOrd="0" destOrd="0" parTransId="{3B361CB9-4FB7-4264-BF8C-358989C7AA72}" sibTransId="{BFAD6917-4B43-4C44-86B9-49C39DD1EAAD}"/>
    <dgm:cxn modelId="{A634C9F1-583C-49AF-9FF2-BCFCDEEAC90F}" type="presOf" srcId="{ED54BCBA-B3C0-44B9-8135-8CEAC803729B}" destId="{319C495A-ED84-4CB3-BCE4-55B9D92ED31A}" srcOrd="0" destOrd="0" presId="urn:microsoft.com/office/officeart/2005/8/layout/list1"/>
    <dgm:cxn modelId="{5121F5A0-8CED-4964-8095-9058D8315060}" type="presOf" srcId="{365077A0-A854-45DC-BA7A-C5F52DD1EB58}" destId="{47D1700F-8645-4444-8989-E37FDD588F0E}" srcOrd="1" destOrd="0" presId="urn:microsoft.com/office/officeart/2005/8/layout/list1"/>
    <dgm:cxn modelId="{DAE989B9-338B-4EBB-B2C3-020A25A0BE1C}" type="presParOf" srcId="{319C495A-ED84-4CB3-BCE4-55B9D92ED31A}" destId="{567D155B-42A7-4A54-A221-B354877EDE90}" srcOrd="0" destOrd="0" presId="urn:microsoft.com/office/officeart/2005/8/layout/list1"/>
    <dgm:cxn modelId="{B23BA008-CD13-426F-A169-EAE73FDBABA6}" type="presParOf" srcId="{567D155B-42A7-4A54-A221-B354877EDE90}" destId="{52DFFFE3-E7B4-4831-80EF-9495FB309124}" srcOrd="0" destOrd="0" presId="urn:microsoft.com/office/officeart/2005/8/layout/list1"/>
    <dgm:cxn modelId="{DBFBDB40-E0A3-415E-9C34-849B57FE561A}" type="presParOf" srcId="{567D155B-42A7-4A54-A221-B354877EDE90}" destId="{9C6D4D94-E9FA-4E51-B7FC-3FF4A4670B6E}" srcOrd="1" destOrd="0" presId="urn:microsoft.com/office/officeart/2005/8/layout/list1"/>
    <dgm:cxn modelId="{349B2144-9F9A-4959-9E04-92B805E9894A}" type="presParOf" srcId="{319C495A-ED84-4CB3-BCE4-55B9D92ED31A}" destId="{1C805589-AFB6-4866-8932-8900875CBE09}" srcOrd="1" destOrd="0" presId="urn:microsoft.com/office/officeart/2005/8/layout/list1"/>
    <dgm:cxn modelId="{70CDE719-8BFC-4903-9743-4D6E3B34A47F}" type="presParOf" srcId="{319C495A-ED84-4CB3-BCE4-55B9D92ED31A}" destId="{2DF8115A-299A-4C65-A64D-4AD4B2880918}" srcOrd="2" destOrd="0" presId="urn:microsoft.com/office/officeart/2005/8/layout/list1"/>
    <dgm:cxn modelId="{A844C7A2-13E8-4601-98D2-C967F11C4A92}" type="presParOf" srcId="{319C495A-ED84-4CB3-BCE4-55B9D92ED31A}" destId="{51EB1723-CC90-456F-87BA-ECAE83BD0A8A}" srcOrd="3" destOrd="0" presId="urn:microsoft.com/office/officeart/2005/8/layout/list1"/>
    <dgm:cxn modelId="{21F8CCFE-7748-4B26-BCFA-B6CB19E33DBF}" type="presParOf" srcId="{319C495A-ED84-4CB3-BCE4-55B9D92ED31A}" destId="{AC469F1D-48F2-4071-8D38-6FE719189BCF}" srcOrd="4" destOrd="0" presId="urn:microsoft.com/office/officeart/2005/8/layout/list1"/>
    <dgm:cxn modelId="{43F832B7-3D95-4687-A6AF-CA0C02529BCF}" type="presParOf" srcId="{AC469F1D-48F2-4071-8D38-6FE719189BCF}" destId="{6150D74B-A6C4-4950-A417-4034669AB828}" srcOrd="0" destOrd="0" presId="urn:microsoft.com/office/officeart/2005/8/layout/list1"/>
    <dgm:cxn modelId="{91623A9F-0FCA-474D-ADC2-9B9CBF66E231}" type="presParOf" srcId="{AC469F1D-48F2-4071-8D38-6FE719189BCF}" destId="{47D1700F-8645-4444-8989-E37FDD588F0E}" srcOrd="1" destOrd="0" presId="urn:microsoft.com/office/officeart/2005/8/layout/list1"/>
    <dgm:cxn modelId="{A2AE7EC7-3C66-4C45-B349-4509C9CB08C5}" type="presParOf" srcId="{319C495A-ED84-4CB3-BCE4-55B9D92ED31A}" destId="{567B5A53-E785-42AF-9733-E636C4F00308}" srcOrd="5" destOrd="0" presId="urn:microsoft.com/office/officeart/2005/8/layout/list1"/>
    <dgm:cxn modelId="{A0BE0056-7882-419B-AFF0-98CE8120871F}" type="presParOf" srcId="{319C495A-ED84-4CB3-BCE4-55B9D92ED31A}" destId="{ED725900-3259-4FA6-90F8-3E5979A56236}" srcOrd="6" destOrd="0" presId="urn:microsoft.com/office/officeart/2005/8/layout/list1"/>
  </dgm:cxnLst>
  <dgm:bg/>
  <dgm:whole/>
</dgm:dataModel>
</file>

<file path=ppt/diagrams/data2.xml><?xml version="1.0" encoding="utf-8"?>
<dgm:dataModel xmlns:dgm="http://schemas.openxmlformats.org/drawingml/2006/diagram" xmlns:a="http://schemas.openxmlformats.org/drawingml/2006/main">
  <dgm:ptLst>
    <dgm:pt modelId="{959E7363-DC7A-412A-8006-B65209C894C7}" type="doc">
      <dgm:prSet loTypeId="urn:microsoft.com/office/officeart/2005/8/layout/pyramid2" loCatId="pyramid" qsTypeId="urn:microsoft.com/office/officeart/2005/8/quickstyle/simple1" qsCatId="simple" csTypeId="urn:microsoft.com/office/officeart/2005/8/colors/accent5_1" csCatId="accent5" phldr="1"/>
      <dgm:spPr/>
      <dgm:t>
        <a:bodyPr/>
        <a:lstStyle/>
        <a:p>
          <a:endParaRPr lang="ru-RU"/>
        </a:p>
      </dgm:t>
    </dgm:pt>
    <dgm:pt modelId="{FFB1E7F6-2468-4E27-9FD1-7DFB2A3B7349}">
      <dgm:prSet phldrT="[Текст]"/>
      <dgm:spPr/>
      <dgm:t>
        <a:bodyPr/>
        <a:lstStyle/>
        <a:p>
          <a:r>
            <a:rPr lang="kk-KZ" dirty="0" smtClean="0"/>
            <a:t>Атмосфера</a:t>
          </a:r>
          <a:endParaRPr lang="ru-RU" dirty="0"/>
        </a:p>
      </dgm:t>
    </dgm:pt>
    <dgm:pt modelId="{8421B4F7-0FF4-40A3-A549-B35139284621}" type="parTrans" cxnId="{96A3D944-0514-4968-A45D-8396787CFCFE}">
      <dgm:prSet/>
      <dgm:spPr/>
      <dgm:t>
        <a:bodyPr/>
        <a:lstStyle/>
        <a:p>
          <a:endParaRPr lang="ru-RU"/>
        </a:p>
      </dgm:t>
    </dgm:pt>
    <dgm:pt modelId="{F1EFD0A2-F64E-42B8-A3CC-999964D9C909}" type="sibTrans" cxnId="{96A3D944-0514-4968-A45D-8396787CFCFE}">
      <dgm:prSet/>
      <dgm:spPr/>
      <dgm:t>
        <a:bodyPr/>
        <a:lstStyle/>
        <a:p>
          <a:endParaRPr lang="ru-RU"/>
        </a:p>
      </dgm:t>
    </dgm:pt>
    <dgm:pt modelId="{7ACEEBCE-A6E0-41CB-B381-74D4990E87BC}">
      <dgm:prSet phldrT="[Текст]"/>
      <dgm:spPr/>
      <dgm:t>
        <a:bodyPr/>
        <a:lstStyle/>
        <a:p>
          <a:r>
            <a:rPr lang="kk-KZ" dirty="0" smtClean="0"/>
            <a:t>Биосфера</a:t>
          </a:r>
          <a:endParaRPr lang="ru-RU" dirty="0"/>
        </a:p>
      </dgm:t>
    </dgm:pt>
    <dgm:pt modelId="{4A9F02CD-1152-48D9-8591-F36FB80EE4F7}" type="parTrans" cxnId="{D0180A4A-B0A6-4DFD-A758-F94D7754B36B}">
      <dgm:prSet/>
      <dgm:spPr/>
      <dgm:t>
        <a:bodyPr/>
        <a:lstStyle/>
        <a:p>
          <a:endParaRPr lang="ru-RU"/>
        </a:p>
      </dgm:t>
    </dgm:pt>
    <dgm:pt modelId="{417134FF-1760-469C-AA42-CC5203D549B9}" type="sibTrans" cxnId="{D0180A4A-B0A6-4DFD-A758-F94D7754B36B}">
      <dgm:prSet/>
      <dgm:spPr/>
      <dgm:t>
        <a:bodyPr/>
        <a:lstStyle/>
        <a:p>
          <a:endParaRPr lang="ru-RU"/>
        </a:p>
      </dgm:t>
    </dgm:pt>
    <dgm:pt modelId="{66185A85-729A-4271-9F04-4B29330BCD94}">
      <dgm:prSet phldrT="[Текст]"/>
      <dgm:spPr/>
      <dgm:t>
        <a:bodyPr/>
        <a:lstStyle/>
        <a:p>
          <a:r>
            <a:rPr lang="kk-KZ" dirty="0" smtClean="0"/>
            <a:t>Гидросфера</a:t>
          </a:r>
          <a:endParaRPr lang="ru-RU" dirty="0"/>
        </a:p>
      </dgm:t>
    </dgm:pt>
    <dgm:pt modelId="{73991D96-42FA-4097-AD9E-DAEF9BEEA664}" type="parTrans" cxnId="{DCBAAEA3-5473-4696-925D-97E5A8460AFC}">
      <dgm:prSet/>
      <dgm:spPr/>
      <dgm:t>
        <a:bodyPr/>
        <a:lstStyle/>
        <a:p>
          <a:endParaRPr lang="ru-RU"/>
        </a:p>
      </dgm:t>
    </dgm:pt>
    <dgm:pt modelId="{5E1EB4D7-5EBA-43CF-A607-8DCAB5B19A77}" type="sibTrans" cxnId="{DCBAAEA3-5473-4696-925D-97E5A8460AFC}">
      <dgm:prSet/>
      <dgm:spPr/>
      <dgm:t>
        <a:bodyPr/>
        <a:lstStyle/>
        <a:p>
          <a:endParaRPr lang="ru-RU"/>
        </a:p>
      </dgm:t>
    </dgm:pt>
    <dgm:pt modelId="{19722FBA-BA6A-4623-8B4A-8ED78CE5FC92}">
      <dgm:prSet phldrT="[Текст]"/>
      <dgm:spPr/>
      <dgm:t>
        <a:bodyPr/>
        <a:lstStyle/>
        <a:p>
          <a:r>
            <a:rPr lang="kk-KZ" dirty="0" smtClean="0"/>
            <a:t>Литосфера</a:t>
          </a:r>
          <a:endParaRPr lang="ru-RU" dirty="0"/>
        </a:p>
      </dgm:t>
    </dgm:pt>
    <dgm:pt modelId="{7253230D-FA94-4551-AEF9-4ADE8E1E6F48}" type="parTrans" cxnId="{BD3F4D77-3B90-445E-B3F5-F00F3AFE8436}">
      <dgm:prSet/>
      <dgm:spPr/>
      <dgm:t>
        <a:bodyPr/>
        <a:lstStyle/>
        <a:p>
          <a:endParaRPr lang="ru-RU"/>
        </a:p>
      </dgm:t>
    </dgm:pt>
    <dgm:pt modelId="{BD6428D2-8436-46E6-A2AC-315520BDA038}" type="sibTrans" cxnId="{BD3F4D77-3B90-445E-B3F5-F00F3AFE8436}">
      <dgm:prSet/>
      <dgm:spPr/>
      <dgm:t>
        <a:bodyPr/>
        <a:lstStyle/>
        <a:p>
          <a:endParaRPr lang="ru-RU"/>
        </a:p>
      </dgm:t>
    </dgm:pt>
    <dgm:pt modelId="{603321E6-ABC3-4D48-8ED6-0AFACAAAD792}" type="pres">
      <dgm:prSet presAssocID="{959E7363-DC7A-412A-8006-B65209C894C7}" presName="compositeShape" presStyleCnt="0">
        <dgm:presLayoutVars>
          <dgm:dir/>
          <dgm:resizeHandles/>
        </dgm:presLayoutVars>
      </dgm:prSet>
      <dgm:spPr/>
      <dgm:t>
        <a:bodyPr/>
        <a:lstStyle/>
        <a:p>
          <a:endParaRPr lang="ru-RU"/>
        </a:p>
      </dgm:t>
    </dgm:pt>
    <dgm:pt modelId="{FE825DC7-4300-4E3C-B618-C22C1DF1BE07}" type="pres">
      <dgm:prSet presAssocID="{959E7363-DC7A-412A-8006-B65209C894C7}" presName="pyramid" presStyleLbl="node1" presStyleIdx="0" presStyleCnt="1"/>
      <dgm:spPr/>
    </dgm:pt>
    <dgm:pt modelId="{71E54328-C777-430D-9334-994760E20C75}" type="pres">
      <dgm:prSet presAssocID="{959E7363-DC7A-412A-8006-B65209C894C7}" presName="theList" presStyleCnt="0"/>
      <dgm:spPr/>
    </dgm:pt>
    <dgm:pt modelId="{9EE823DF-E067-4FD6-B363-40F0D67301DD}" type="pres">
      <dgm:prSet presAssocID="{FFB1E7F6-2468-4E27-9FD1-7DFB2A3B7349}" presName="aNode" presStyleLbl="fgAcc1" presStyleIdx="0" presStyleCnt="4">
        <dgm:presLayoutVars>
          <dgm:bulletEnabled val="1"/>
        </dgm:presLayoutVars>
      </dgm:prSet>
      <dgm:spPr/>
      <dgm:t>
        <a:bodyPr/>
        <a:lstStyle/>
        <a:p>
          <a:endParaRPr lang="ru-RU"/>
        </a:p>
      </dgm:t>
    </dgm:pt>
    <dgm:pt modelId="{906A9E9C-C78A-463E-A8E1-B65A05C43EF1}" type="pres">
      <dgm:prSet presAssocID="{FFB1E7F6-2468-4E27-9FD1-7DFB2A3B7349}" presName="aSpace" presStyleCnt="0"/>
      <dgm:spPr/>
    </dgm:pt>
    <dgm:pt modelId="{EF7D553A-29D5-49B8-AC4A-63B6D486AC39}" type="pres">
      <dgm:prSet presAssocID="{7ACEEBCE-A6E0-41CB-B381-74D4990E87BC}" presName="aNode" presStyleLbl="fgAcc1" presStyleIdx="1" presStyleCnt="4">
        <dgm:presLayoutVars>
          <dgm:bulletEnabled val="1"/>
        </dgm:presLayoutVars>
      </dgm:prSet>
      <dgm:spPr/>
      <dgm:t>
        <a:bodyPr/>
        <a:lstStyle/>
        <a:p>
          <a:endParaRPr lang="ru-RU"/>
        </a:p>
      </dgm:t>
    </dgm:pt>
    <dgm:pt modelId="{A28BDDCA-79BB-4077-B263-085074D5D0B0}" type="pres">
      <dgm:prSet presAssocID="{7ACEEBCE-A6E0-41CB-B381-74D4990E87BC}" presName="aSpace" presStyleCnt="0"/>
      <dgm:spPr/>
    </dgm:pt>
    <dgm:pt modelId="{84185283-BCC4-4AD3-9E74-BBB4E0145BCE}" type="pres">
      <dgm:prSet presAssocID="{66185A85-729A-4271-9F04-4B29330BCD94}" presName="aNode" presStyleLbl="fgAcc1" presStyleIdx="2" presStyleCnt="4">
        <dgm:presLayoutVars>
          <dgm:bulletEnabled val="1"/>
        </dgm:presLayoutVars>
      </dgm:prSet>
      <dgm:spPr/>
      <dgm:t>
        <a:bodyPr/>
        <a:lstStyle/>
        <a:p>
          <a:endParaRPr lang="ru-RU"/>
        </a:p>
      </dgm:t>
    </dgm:pt>
    <dgm:pt modelId="{D47592FB-5033-4CBF-9EB8-02AAC6688BDD}" type="pres">
      <dgm:prSet presAssocID="{66185A85-729A-4271-9F04-4B29330BCD94}" presName="aSpace" presStyleCnt="0"/>
      <dgm:spPr/>
    </dgm:pt>
    <dgm:pt modelId="{EDE60163-E282-46D7-B324-1D79EF701506}" type="pres">
      <dgm:prSet presAssocID="{19722FBA-BA6A-4623-8B4A-8ED78CE5FC92}" presName="aNode" presStyleLbl="fgAcc1" presStyleIdx="3" presStyleCnt="4">
        <dgm:presLayoutVars>
          <dgm:bulletEnabled val="1"/>
        </dgm:presLayoutVars>
      </dgm:prSet>
      <dgm:spPr/>
      <dgm:t>
        <a:bodyPr/>
        <a:lstStyle/>
        <a:p>
          <a:endParaRPr lang="ru-RU"/>
        </a:p>
      </dgm:t>
    </dgm:pt>
    <dgm:pt modelId="{5DD4E2AE-8F6E-4687-BBA4-35A059707181}" type="pres">
      <dgm:prSet presAssocID="{19722FBA-BA6A-4623-8B4A-8ED78CE5FC92}" presName="aSpace" presStyleCnt="0"/>
      <dgm:spPr/>
    </dgm:pt>
  </dgm:ptLst>
  <dgm:cxnLst>
    <dgm:cxn modelId="{961656BC-4153-4295-958E-250E9853F61D}" type="presOf" srcId="{7ACEEBCE-A6E0-41CB-B381-74D4990E87BC}" destId="{EF7D553A-29D5-49B8-AC4A-63B6D486AC39}" srcOrd="0" destOrd="0" presId="urn:microsoft.com/office/officeart/2005/8/layout/pyramid2"/>
    <dgm:cxn modelId="{D0180A4A-B0A6-4DFD-A758-F94D7754B36B}" srcId="{959E7363-DC7A-412A-8006-B65209C894C7}" destId="{7ACEEBCE-A6E0-41CB-B381-74D4990E87BC}" srcOrd="1" destOrd="0" parTransId="{4A9F02CD-1152-48D9-8591-F36FB80EE4F7}" sibTransId="{417134FF-1760-469C-AA42-CC5203D549B9}"/>
    <dgm:cxn modelId="{85F07907-8293-4D52-AB55-42359CB3C4A7}" type="presOf" srcId="{959E7363-DC7A-412A-8006-B65209C894C7}" destId="{603321E6-ABC3-4D48-8ED6-0AFACAAAD792}" srcOrd="0" destOrd="0" presId="urn:microsoft.com/office/officeart/2005/8/layout/pyramid2"/>
    <dgm:cxn modelId="{96A3D944-0514-4968-A45D-8396787CFCFE}" srcId="{959E7363-DC7A-412A-8006-B65209C894C7}" destId="{FFB1E7F6-2468-4E27-9FD1-7DFB2A3B7349}" srcOrd="0" destOrd="0" parTransId="{8421B4F7-0FF4-40A3-A549-B35139284621}" sibTransId="{F1EFD0A2-F64E-42B8-A3CC-999964D9C909}"/>
    <dgm:cxn modelId="{30025243-2411-4C36-A668-C8A3797BFC74}" type="presOf" srcId="{19722FBA-BA6A-4623-8B4A-8ED78CE5FC92}" destId="{EDE60163-E282-46D7-B324-1D79EF701506}" srcOrd="0" destOrd="0" presId="urn:microsoft.com/office/officeart/2005/8/layout/pyramid2"/>
    <dgm:cxn modelId="{BF59595E-EF79-44FE-BB88-4EE2A9B2403C}" type="presOf" srcId="{66185A85-729A-4271-9F04-4B29330BCD94}" destId="{84185283-BCC4-4AD3-9E74-BBB4E0145BCE}" srcOrd="0" destOrd="0" presId="urn:microsoft.com/office/officeart/2005/8/layout/pyramid2"/>
    <dgm:cxn modelId="{BD3F4D77-3B90-445E-B3F5-F00F3AFE8436}" srcId="{959E7363-DC7A-412A-8006-B65209C894C7}" destId="{19722FBA-BA6A-4623-8B4A-8ED78CE5FC92}" srcOrd="3" destOrd="0" parTransId="{7253230D-FA94-4551-AEF9-4ADE8E1E6F48}" sibTransId="{BD6428D2-8436-46E6-A2AC-315520BDA038}"/>
    <dgm:cxn modelId="{DCBAAEA3-5473-4696-925D-97E5A8460AFC}" srcId="{959E7363-DC7A-412A-8006-B65209C894C7}" destId="{66185A85-729A-4271-9F04-4B29330BCD94}" srcOrd="2" destOrd="0" parTransId="{73991D96-42FA-4097-AD9E-DAEF9BEEA664}" sibTransId="{5E1EB4D7-5EBA-43CF-A607-8DCAB5B19A77}"/>
    <dgm:cxn modelId="{B2267513-A681-4C74-B0CA-73E02030CC8B}" type="presOf" srcId="{FFB1E7F6-2468-4E27-9FD1-7DFB2A3B7349}" destId="{9EE823DF-E067-4FD6-B363-40F0D67301DD}" srcOrd="0" destOrd="0" presId="urn:microsoft.com/office/officeart/2005/8/layout/pyramid2"/>
    <dgm:cxn modelId="{6D0ECD95-66B0-4125-A2A0-4FEC417B4D61}" type="presParOf" srcId="{603321E6-ABC3-4D48-8ED6-0AFACAAAD792}" destId="{FE825DC7-4300-4E3C-B618-C22C1DF1BE07}" srcOrd="0" destOrd="0" presId="urn:microsoft.com/office/officeart/2005/8/layout/pyramid2"/>
    <dgm:cxn modelId="{D5944878-7C56-4962-A38C-A2431E13F8C8}" type="presParOf" srcId="{603321E6-ABC3-4D48-8ED6-0AFACAAAD792}" destId="{71E54328-C777-430D-9334-994760E20C75}" srcOrd="1" destOrd="0" presId="urn:microsoft.com/office/officeart/2005/8/layout/pyramid2"/>
    <dgm:cxn modelId="{44D21DAD-29DB-4CCA-8EC7-DDCAF785823A}" type="presParOf" srcId="{71E54328-C777-430D-9334-994760E20C75}" destId="{9EE823DF-E067-4FD6-B363-40F0D67301DD}" srcOrd="0" destOrd="0" presId="urn:microsoft.com/office/officeart/2005/8/layout/pyramid2"/>
    <dgm:cxn modelId="{65463FCE-E4DA-43EB-8A4F-D4151128C1D9}" type="presParOf" srcId="{71E54328-C777-430D-9334-994760E20C75}" destId="{906A9E9C-C78A-463E-A8E1-B65A05C43EF1}" srcOrd="1" destOrd="0" presId="urn:microsoft.com/office/officeart/2005/8/layout/pyramid2"/>
    <dgm:cxn modelId="{CE98D4B3-8E66-4A5B-A692-2D2A82ACC101}" type="presParOf" srcId="{71E54328-C777-430D-9334-994760E20C75}" destId="{EF7D553A-29D5-49B8-AC4A-63B6D486AC39}" srcOrd="2" destOrd="0" presId="urn:microsoft.com/office/officeart/2005/8/layout/pyramid2"/>
    <dgm:cxn modelId="{46DD5F07-3BA7-4067-AEAF-08B2EFC16603}" type="presParOf" srcId="{71E54328-C777-430D-9334-994760E20C75}" destId="{A28BDDCA-79BB-4077-B263-085074D5D0B0}" srcOrd="3" destOrd="0" presId="urn:microsoft.com/office/officeart/2005/8/layout/pyramid2"/>
    <dgm:cxn modelId="{7118D518-A720-44C6-8E69-A95A16CB9FD9}" type="presParOf" srcId="{71E54328-C777-430D-9334-994760E20C75}" destId="{84185283-BCC4-4AD3-9E74-BBB4E0145BCE}" srcOrd="4" destOrd="0" presId="urn:microsoft.com/office/officeart/2005/8/layout/pyramid2"/>
    <dgm:cxn modelId="{81A47F7F-0ECA-4B5D-97F6-3FB95B293047}" type="presParOf" srcId="{71E54328-C777-430D-9334-994760E20C75}" destId="{D47592FB-5033-4CBF-9EB8-02AAC6688BDD}" srcOrd="5" destOrd="0" presId="urn:microsoft.com/office/officeart/2005/8/layout/pyramid2"/>
    <dgm:cxn modelId="{97AACB34-44C8-473F-8E6D-518AAE6CE01A}" type="presParOf" srcId="{71E54328-C777-430D-9334-994760E20C75}" destId="{EDE60163-E282-46D7-B324-1D79EF701506}" srcOrd="6" destOrd="0" presId="urn:microsoft.com/office/officeart/2005/8/layout/pyramid2"/>
    <dgm:cxn modelId="{F1EE3BE4-A745-44EE-99CF-84E3A3EEDC15}" type="presParOf" srcId="{71E54328-C777-430D-9334-994760E20C75}" destId="{5DD4E2AE-8F6E-4687-BBA4-35A059707181}" srcOrd="7" destOrd="0" presId="urn:microsoft.com/office/officeart/2005/8/layout/pyramid2"/>
  </dgm:cxnLst>
  <dgm:bg/>
  <dgm:whole/>
</dgm:dataModel>
</file>

<file path=ppt/diagrams/data3.xml><?xml version="1.0" encoding="utf-8"?>
<dgm:dataModel xmlns:dgm="http://schemas.openxmlformats.org/drawingml/2006/diagram" xmlns:a="http://schemas.openxmlformats.org/drawingml/2006/main">
  <dgm:ptLst>
    <dgm:pt modelId="{75394AF5-086B-4693-A3A9-5319D7D35B0F}" type="doc">
      <dgm:prSet loTypeId="urn:microsoft.com/office/officeart/2005/8/layout/target1" loCatId="relationship" qsTypeId="urn:microsoft.com/office/officeart/2005/8/quickstyle/simple1" qsCatId="simple" csTypeId="urn:microsoft.com/office/officeart/2005/8/colors/accent5_3" csCatId="accent5" phldr="1"/>
      <dgm:spPr/>
    </dgm:pt>
    <dgm:pt modelId="{F66DAE3A-C237-47A7-A73E-62166A9AEA74}">
      <dgm:prSet phldrT="[Текст]" custT="1"/>
      <dgm:spPr/>
      <dgm:t>
        <a:bodyPr/>
        <a:lstStyle/>
        <a:p>
          <a:r>
            <a:rPr lang="kk-KZ" sz="2400" b="1" dirty="0" smtClean="0">
              <a:latin typeface="Times New Roman" pitchFamily="18" charset="0"/>
              <a:cs typeface="Times New Roman" pitchFamily="18" charset="0"/>
            </a:rPr>
            <a:t>Ядро</a:t>
          </a:r>
          <a:endParaRPr lang="ru-RU" sz="2400" b="1" dirty="0">
            <a:latin typeface="Times New Roman" pitchFamily="18" charset="0"/>
            <a:cs typeface="Times New Roman" pitchFamily="18" charset="0"/>
          </a:endParaRPr>
        </a:p>
      </dgm:t>
    </dgm:pt>
    <dgm:pt modelId="{8853FBAF-4BE3-4E03-84B3-0BCBE035D69E}" type="parTrans" cxnId="{0F9C3341-E27B-49C5-8845-16FE753D431F}">
      <dgm:prSet/>
      <dgm:spPr/>
      <dgm:t>
        <a:bodyPr/>
        <a:lstStyle/>
        <a:p>
          <a:endParaRPr lang="ru-RU"/>
        </a:p>
      </dgm:t>
    </dgm:pt>
    <dgm:pt modelId="{5FE3C820-DBC7-4D7D-8860-B526F03AA3C4}" type="sibTrans" cxnId="{0F9C3341-E27B-49C5-8845-16FE753D431F}">
      <dgm:prSet/>
      <dgm:spPr/>
      <dgm:t>
        <a:bodyPr/>
        <a:lstStyle/>
        <a:p>
          <a:endParaRPr lang="ru-RU"/>
        </a:p>
      </dgm:t>
    </dgm:pt>
    <dgm:pt modelId="{A0941790-C267-47DE-94BE-AB7ABFE532E2}">
      <dgm:prSet phldrT="[Текст]" custT="1"/>
      <dgm:spPr/>
      <dgm:t>
        <a:bodyPr/>
        <a:lstStyle/>
        <a:p>
          <a:r>
            <a:rPr lang="kk-KZ" sz="2400" b="1" dirty="0" smtClean="0">
              <a:latin typeface="Times New Roman" pitchFamily="18" charset="0"/>
              <a:cs typeface="Times New Roman" pitchFamily="18" charset="0"/>
            </a:rPr>
            <a:t>Мантия</a:t>
          </a:r>
          <a:endParaRPr lang="ru-RU" sz="2400" b="1" dirty="0">
            <a:latin typeface="Times New Roman" pitchFamily="18" charset="0"/>
            <a:cs typeface="Times New Roman" pitchFamily="18" charset="0"/>
          </a:endParaRPr>
        </a:p>
      </dgm:t>
    </dgm:pt>
    <dgm:pt modelId="{07E8D980-A7AC-441C-BF47-3515F95095B9}" type="parTrans" cxnId="{59E888A1-628A-4CBE-BBC9-AED4A0B10FB7}">
      <dgm:prSet/>
      <dgm:spPr/>
      <dgm:t>
        <a:bodyPr/>
        <a:lstStyle/>
        <a:p>
          <a:endParaRPr lang="ru-RU"/>
        </a:p>
      </dgm:t>
    </dgm:pt>
    <dgm:pt modelId="{017DDF68-0516-421E-9D4E-851EB8B44F6A}" type="sibTrans" cxnId="{59E888A1-628A-4CBE-BBC9-AED4A0B10FB7}">
      <dgm:prSet/>
      <dgm:spPr/>
      <dgm:t>
        <a:bodyPr/>
        <a:lstStyle/>
        <a:p>
          <a:endParaRPr lang="ru-RU"/>
        </a:p>
      </dgm:t>
    </dgm:pt>
    <dgm:pt modelId="{D249FC5B-7335-442E-A6B7-B01E44E2AEC5}">
      <dgm:prSet phldrT="[Текст]" custT="1"/>
      <dgm:spPr/>
      <dgm:t>
        <a:bodyPr/>
        <a:lstStyle/>
        <a:p>
          <a:r>
            <a:rPr lang="kk-KZ" sz="2400" b="1" dirty="0" smtClean="0">
              <a:latin typeface="Times New Roman" pitchFamily="18" charset="0"/>
              <a:cs typeface="Times New Roman" pitchFamily="18" charset="0"/>
            </a:rPr>
            <a:t>Жер қыртысы</a:t>
          </a:r>
          <a:endParaRPr lang="ru-RU" sz="2400" b="1" dirty="0">
            <a:latin typeface="Times New Roman" pitchFamily="18" charset="0"/>
            <a:cs typeface="Times New Roman" pitchFamily="18" charset="0"/>
          </a:endParaRPr>
        </a:p>
      </dgm:t>
    </dgm:pt>
    <dgm:pt modelId="{27CCFFF2-C755-405E-9A82-D36E306895C1}" type="parTrans" cxnId="{29309863-24AF-499C-909E-1D3503B4D471}">
      <dgm:prSet/>
      <dgm:spPr/>
      <dgm:t>
        <a:bodyPr/>
        <a:lstStyle/>
        <a:p>
          <a:endParaRPr lang="ru-RU"/>
        </a:p>
      </dgm:t>
    </dgm:pt>
    <dgm:pt modelId="{2440FAD7-4961-418B-980F-E4A3F4362394}" type="sibTrans" cxnId="{29309863-24AF-499C-909E-1D3503B4D471}">
      <dgm:prSet/>
      <dgm:spPr/>
      <dgm:t>
        <a:bodyPr/>
        <a:lstStyle/>
        <a:p>
          <a:endParaRPr lang="ru-RU"/>
        </a:p>
      </dgm:t>
    </dgm:pt>
    <dgm:pt modelId="{080FA985-31C9-4E4C-B37D-38AAC3C64244}" type="pres">
      <dgm:prSet presAssocID="{75394AF5-086B-4693-A3A9-5319D7D35B0F}" presName="composite" presStyleCnt="0">
        <dgm:presLayoutVars>
          <dgm:chMax val="5"/>
          <dgm:dir/>
          <dgm:resizeHandles val="exact"/>
        </dgm:presLayoutVars>
      </dgm:prSet>
      <dgm:spPr/>
    </dgm:pt>
    <dgm:pt modelId="{A57D3EED-E93F-4536-BC2B-6E135B6EE974}" type="pres">
      <dgm:prSet presAssocID="{F66DAE3A-C237-47A7-A73E-62166A9AEA74}" presName="circle1" presStyleLbl="lnNode1" presStyleIdx="0" presStyleCnt="3"/>
      <dgm:spPr/>
    </dgm:pt>
    <dgm:pt modelId="{985232EF-A512-415F-849B-3875560BB131}" type="pres">
      <dgm:prSet presAssocID="{F66DAE3A-C237-47A7-A73E-62166A9AEA74}" presName="text1" presStyleLbl="revTx" presStyleIdx="0" presStyleCnt="3">
        <dgm:presLayoutVars>
          <dgm:bulletEnabled val="1"/>
        </dgm:presLayoutVars>
      </dgm:prSet>
      <dgm:spPr/>
      <dgm:t>
        <a:bodyPr/>
        <a:lstStyle/>
        <a:p>
          <a:endParaRPr lang="ru-RU"/>
        </a:p>
      </dgm:t>
    </dgm:pt>
    <dgm:pt modelId="{998F2288-2925-4AA5-82DD-C7A6B4FD9438}" type="pres">
      <dgm:prSet presAssocID="{F66DAE3A-C237-47A7-A73E-62166A9AEA74}" presName="line1" presStyleLbl="callout" presStyleIdx="0" presStyleCnt="6"/>
      <dgm:spPr/>
    </dgm:pt>
    <dgm:pt modelId="{6DF2F4E2-B386-48FA-86BF-C8976EDD61A7}" type="pres">
      <dgm:prSet presAssocID="{F66DAE3A-C237-47A7-A73E-62166A9AEA74}" presName="d1" presStyleLbl="callout" presStyleIdx="1" presStyleCnt="6"/>
      <dgm:spPr/>
    </dgm:pt>
    <dgm:pt modelId="{E07B6CAC-08E1-4C40-B6E0-7280E8DB9E6E}" type="pres">
      <dgm:prSet presAssocID="{A0941790-C267-47DE-94BE-AB7ABFE532E2}" presName="circle2" presStyleLbl="lnNode1" presStyleIdx="1" presStyleCnt="3"/>
      <dgm:spPr/>
    </dgm:pt>
    <dgm:pt modelId="{38E576C6-170B-47CC-AA52-179B33A08796}" type="pres">
      <dgm:prSet presAssocID="{A0941790-C267-47DE-94BE-AB7ABFE532E2}" presName="text2" presStyleLbl="revTx" presStyleIdx="1" presStyleCnt="3">
        <dgm:presLayoutVars>
          <dgm:bulletEnabled val="1"/>
        </dgm:presLayoutVars>
      </dgm:prSet>
      <dgm:spPr/>
      <dgm:t>
        <a:bodyPr/>
        <a:lstStyle/>
        <a:p>
          <a:endParaRPr lang="ru-RU"/>
        </a:p>
      </dgm:t>
    </dgm:pt>
    <dgm:pt modelId="{50E686C8-E949-4A6C-8550-5126EB6F839B}" type="pres">
      <dgm:prSet presAssocID="{A0941790-C267-47DE-94BE-AB7ABFE532E2}" presName="line2" presStyleLbl="callout" presStyleIdx="2" presStyleCnt="6"/>
      <dgm:spPr/>
    </dgm:pt>
    <dgm:pt modelId="{11467152-D5F2-4035-80B6-336AC90A975C}" type="pres">
      <dgm:prSet presAssocID="{A0941790-C267-47DE-94BE-AB7ABFE532E2}" presName="d2" presStyleLbl="callout" presStyleIdx="3" presStyleCnt="6"/>
      <dgm:spPr/>
    </dgm:pt>
    <dgm:pt modelId="{4E95AD38-01BA-4CD9-B5BA-4B50E4DE4C0D}" type="pres">
      <dgm:prSet presAssocID="{D249FC5B-7335-442E-A6B7-B01E44E2AEC5}" presName="circle3" presStyleLbl="lnNode1" presStyleIdx="2" presStyleCnt="3"/>
      <dgm:spPr/>
    </dgm:pt>
    <dgm:pt modelId="{B23D35AD-5A2F-40AA-8A27-F287BD46EA44}" type="pres">
      <dgm:prSet presAssocID="{D249FC5B-7335-442E-A6B7-B01E44E2AEC5}" presName="text3" presStyleLbl="revTx" presStyleIdx="2" presStyleCnt="3" custScaleX="126659">
        <dgm:presLayoutVars>
          <dgm:bulletEnabled val="1"/>
        </dgm:presLayoutVars>
      </dgm:prSet>
      <dgm:spPr/>
      <dgm:t>
        <a:bodyPr/>
        <a:lstStyle/>
        <a:p>
          <a:endParaRPr lang="ru-RU"/>
        </a:p>
      </dgm:t>
    </dgm:pt>
    <dgm:pt modelId="{ADAE8ACA-CDD6-4705-8750-28CF35064ED9}" type="pres">
      <dgm:prSet presAssocID="{D249FC5B-7335-442E-A6B7-B01E44E2AEC5}" presName="line3" presStyleLbl="callout" presStyleIdx="4" presStyleCnt="6"/>
      <dgm:spPr/>
    </dgm:pt>
    <dgm:pt modelId="{272E1B7E-C917-4B78-AC03-7F071976E0C7}" type="pres">
      <dgm:prSet presAssocID="{D249FC5B-7335-442E-A6B7-B01E44E2AEC5}" presName="d3" presStyleLbl="callout" presStyleIdx="5" presStyleCnt="6"/>
      <dgm:spPr/>
    </dgm:pt>
  </dgm:ptLst>
  <dgm:cxnLst>
    <dgm:cxn modelId="{59E888A1-628A-4CBE-BBC9-AED4A0B10FB7}" srcId="{75394AF5-086B-4693-A3A9-5319D7D35B0F}" destId="{A0941790-C267-47DE-94BE-AB7ABFE532E2}" srcOrd="1" destOrd="0" parTransId="{07E8D980-A7AC-441C-BF47-3515F95095B9}" sibTransId="{017DDF68-0516-421E-9D4E-851EB8B44F6A}"/>
    <dgm:cxn modelId="{29309863-24AF-499C-909E-1D3503B4D471}" srcId="{75394AF5-086B-4693-A3A9-5319D7D35B0F}" destId="{D249FC5B-7335-442E-A6B7-B01E44E2AEC5}" srcOrd="2" destOrd="0" parTransId="{27CCFFF2-C755-405E-9A82-D36E306895C1}" sibTransId="{2440FAD7-4961-418B-980F-E4A3F4362394}"/>
    <dgm:cxn modelId="{0F9C3341-E27B-49C5-8845-16FE753D431F}" srcId="{75394AF5-086B-4693-A3A9-5319D7D35B0F}" destId="{F66DAE3A-C237-47A7-A73E-62166A9AEA74}" srcOrd="0" destOrd="0" parTransId="{8853FBAF-4BE3-4E03-84B3-0BCBE035D69E}" sibTransId="{5FE3C820-DBC7-4D7D-8860-B526F03AA3C4}"/>
    <dgm:cxn modelId="{57A3896B-0C68-4CDB-885B-F1E2F78D557A}" type="presOf" srcId="{D249FC5B-7335-442E-A6B7-B01E44E2AEC5}" destId="{B23D35AD-5A2F-40AA-8A27-F287BD46EA44}" srcOrd="0" destOrd="0" presId="urn:microsoft.com/office/officeart/2005/8/layout/target1"/>
    <dgm:cxn modelId="{B45DA324-122B-4F3B-A2E4-D897355634B9}" type="presOf" srcId="{A0941790-C267-47DE-94BE-AB7ABFE532E2}" destId="{38E576C6-170B-47CC-AA52-179B33A08796}" srcOrd="0" destOrd="0" presId="urn:microsoft.com/office/officeart/2005/8/layout/target1"/>
    <dgm:cxn modelId="{09A7BC0B-11BE-45CF-BBE2-3E35BA3AE03D}" type="presOf" srcId="{F66DAE3A-C237-47A7-A73E-62166A9AEA74}" destId="{985232EF-A512-415F-849B-3875560BB131}" srcOrd="0" destOrd="0" presId="urn:microsoft.com/office/officeart/2005/8/layout/target1"/>
    <dgm:cxn modelId="{9BB06E9B-5655-4A33-9669-9E88A3CF7C23}" type="presOf" srcId="{75394AF5-086B-4693-A3A9-5319D7D35B0F}" destId="{080FA985-31C9-4E4C-B37D-38AAC3C64244}" srcOrd="0" destOrd="0" presId="urn:microsoft.com/office/officeart/2005/8/layout/target1"/>
    <dgm:cxn modelId="{BFA89CFD-94CD-499C-A98E-6D6B6971D66D}" type="presParOf" srcId="{080FA985-31C9-4E4C-B37D-38AAC3C64244}" destId="{A57D3EED-E93F-4536-BC2B-6E135B6EE974}" srcOrd="0" destOrd="0" presId="urn:microsoft.com/office/officeart/2005/8/layout/target1"/>
    <dgm:cxn modelId="{0184F2D2-9FA6-4ADC-8F3C-C97192D1499E}" type="presParOf" srcId="{080FA985-31C9-4E4C-B37D-38AAC3C64244}" destId="{985232EF-A512-415F-849B-3875560BB131}" srcOrd="1" destOrd="0" presId="urn:microsoft.com/office/officeart/2005/8/layout/target1"/>
    <dgm:cxn modelId="{32736278-D632-44F8-AF3E-DB0D71D6B280}" type="presParOf" srcId="{080FA985-31C9-4E4C-B37D-38AAC3C64244}" destId="{998F2288-2925-4AA5-82DD-C7A6B4FD9438}" srcOrd="2" destOrd="0" presId="urn:microsoft.com/office/officeart/2005/8/layout/target1"/>
    <dgm:cxn modelId="{6E56ED80-D780-45C2-9C15-09CD705797E5}" type="presParOf" srcId="{080FA985-31C9-4E4C-B37D-38AAC3C64244}" destId="{6DF2F4E2-B386-48FA-86BF-C8976EDD61A7}" srcOrd="3" destOrd="0" presId="urn:microsoft.com/office/officeart/2005/8/layout/target1"/>
    <dgm:cxn modelId="{73C68309-38D8-4DB2-A806-740222702FA8}" type="presParOf" srcId="{080FA985-31C9-4E4C-B37D-38AAC3C64244}" destId="{E07B6CAC-08E1-4C40-B6E0-7280E8DB9E6E}" srcOrd="4" destOrd="0" presId="urn:microsoft.com/office/officeart/2005/8/layout/target1"/>
    <dgm:cxn modelId="{A6AA82D0-33A7-4E41-BE14-4EFD649491FC}" type="presParOf" srcId="{080FA985-31C9-4E4C-B37D-38AAC3C64244}" destId="{38E576C6-170B-47CC-AA52-179B33A08796}" srcOrd="5" destOrd="0" presId="urn:microsoft.com/office/officeart/2005/8/layout/target1"/>
    <dgm:cxn modelId="{7EED5E2A-2942-46E8-936F-F848FD051AD5}" type="presParOf" srcId="{080FA985-31C9-4E4C-B37D-38AAC3C64244}" destId="{50E686C8-E949-4A6C-8550-5126EB6F839B}" srcOrd="6" destOrd="0" presId="urn:microsoft.com/office/officeart/2005/8/layout/target1"/>
    <dgm:cxn modelId="{2D32D402-18D4-4BAE-B173-EF6DA75127DD}" type="presParOf" srcId="{080FA985-31C9-4E4C-B37D-38AAC3C64244}" destId="{11467152-D5F2-4035-80B6-336AC90A975C}" srcOrd="7" destOrd="0" presId="urn:microsoft.com/office/officeart/2005/8/layout/target1"/>
    <dgm:cxn modelId="{FB6B4196-BBA8-4E7B-9DB9-DC4E5B9B1169}" type="presParOf" srcId="{080FA985-31C9-4E4C-B37D-38AAC3C64244}" destId="{4E95AD38-01BA-4CD9-B5BA-4B50E4DE4C0D}" srcOrd="8" destOrd="0" presId="urn:microsoft.com/office/officeart/2005/8/layout/target1"/>
    <dgm:cxn modelId="{971EFE65-7727-4D80-B808-4DEC31BCB83F}" type="presParOf" srcId="{080FA985-31C9-4E4C-B37D-38AAC3C64244}" destId="{B23D35AD-5A2F-40AA-8A27-F287BD46EA44}" srcOrd="9" destOrd="0" presId="urn:microsoft.com/office/officeart/2005/8/layout/target1"/>
    <dgm:cxn modelId="{F728D43D-10FA-40DD-BC3A-E843B987A393}" type="presParOf" srcId="{080FA985-31C9-4E4C-B37D-38AAC3C64244}" destId="{ADAE8ACA-CDD6-4705-8750-28CF35064ED9}" srcOrd="10" destOrd="0" presId="urn:microsoft.com/office/officeart/2005/8/layout/target1"/>
    <dgm:cxn modelId="{5A2FBC3A-CE83-48FF-B262-D1DA89D01D87}" type="presParOf" srcId="{080FA985-31C9-4E4C-B37D-38AAC3C64244}" destId="{272E1B7E-C917-4B78-AC03-7F071976E0C7}" srcOrd="11" destOrd="0" presId="urn:microsoft.com/office/officeart/2005/8/layout/target1"/>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506" name="Google Shape;3;n"/>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07" name="Google Shape;4;n"/>
          <p:cNvSpPr txBox="1">
            <a:spLocks noGrp="1"/>
          </p:cNvSpPr>
          <p:nvPr>
            <p:ph type="body" idx="1"/>
          </p:nvPr>
        </p:nvSpPr>
        <p:spPr bwMode="auto">
          <a:xfrm>
            <a:off x="685800" y="4343400"/>
            <a:ext cx="5486400" cy="41148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ru-RU" smtClean="0">
              <a:sym typeface="Arial"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Google Shape;124;g63cb03381d_4_0:notes"/>
          <p:cNvSpPr>
            <a:spLocks noGrp="1" noRot="1" noChangeAspect="1"/>
          </p:cNvSpPr>
          <p:nvPr>
            <p:ph type="sldImg" idx="2"/>
          </p:nvPr>
        </p:nvSpPr>
        <p:spPr>
          <a:ln>
            <a:miter lim="8000"/>
            <a:headEnd/>
            <a:tailEnd/>
          </a:ln>
        </p:spPr>
      </p:sp>
      <p:sp>
        <p:nvSpPr>
          <p:cNvPr id="23554" name="Google Shape;125;g63cb03381d_4_0:notes"/>
          <p:cNvSpPr txBox="1">
            <a:spLocks noGrp="1"/>
          </p:cNvSpPr>
          <p:nvPr>
            <p:ph type="body" idx="1"/>
          </p:nvPr>
        </p:nvSpPr>
        <p:spPr/>
        <p:txBody>
          <a:bodyPr tIns="45700" bIns="45700"/>
          <a:lstStyle/>
          <a:p>
            <a:pPr marL="0" indent="0" eaLnBrk="1" hangingPunct="1">
              <a:buSzPts val="1100"/>
            </a:pPr>
            <a:endParaRPr lang="ru-RU" sz="1800" smtClean="0">
              <a:latin typeface="Arial" charset="0"/>
              <a:cs typeface="Arial" charset="0"/>
            </a:endParaRPr>
          </a:p>
        </p:txBody>
      </p:sp>
      <p:sp>
        <p:nvSpPr>
          <p:cNvPr id="23555" name="Google Shape;126;g63cb03381d_4_0:notes"/>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Clr>
                <a:srgbClr val="000000"/>
              </a:buClr>
              <a:buSzPts val="1200"/>
              <a:buFont typeface="Calibri" pitchFamily="34" charset="0"/>
              <a:buNone/>
            </a:pPr>
            <a:r>
              <a:rPr lang="ru-RU" sz="1200">
                <a:latin typeface="Calibri" pitchFamily="34" charset="0"/>
                <a:cs typeface="Calibri" pitchFamily="34" charset="0"/>
                <a:sym typeface="Calibri" pitchFamily="34" charset="0"/>
              </a:rPr>
              <a:t>*</a:t>
            </a:r>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134;g633b27b563_0_0:notes"/>
          <p:cNvSpPr>
            <a:spLocks noGrp="1" noRot="1" noChangeAspect="1"/>
          </p:cNvSpPr>
          <p:nvPr>
            <p:ph type="sldImg" idx="2"/>
          </p:nvPr>
        </p:nvSpPr>
        <p:spPr>
          <a:ln>
            <a:headEnd/>
            <a:tailEnd/>
          </a:ln>
        </p:spPr>
      </p:sp>
      <p:sp>
        <p:nvSpPr>
          <p:cNvPr id="32770" name="Google Shape;135;g633b27b563_0_0:notes"/>
          <p:cNvSpPr txBox="1">
            <a:spLocks noGrp="1"/>
          </p:cNvSpPr>
          <p:nvPr>
            <p:ph type="body" idx="1"/>
          </p:nvPr>
        </p:nvSpPr>
        <p:spPr/>
        <p:txBody>
          <a:bodyPr/>
          <a:lstStyle/>
          <a:p>
            <a:pPr marL="0" indent="0" eaLnBrk="1" hangingPunct="1">
              <a:buSzPts val="1100"/>
            </a:pPr>
            <a:endParaRPr lang="ru-RU" sz="1100"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134;g633b27b563_0_0:notes"/>
          <p:cNvSpPr>
            <a:spLocks noGrp="1" noRot="1" noChangeAspect="1"/>
          </p:cNvSpPr>
          <p:nvPr>
            <p:ph type="sldImg" idx="2"/>
          </p:nvPr>
        </p:nvSpPr>
        <p:spPr>
          <a:ln>
            <a:headEnd/>
            <a:tailEnd/>
          </a:ln>
        </p:spPr>
      </p:sp>
      <p:sp>
        <p:nvSpPr>
          <p:cNvPr id="32770" name="Google Shape;135;g633b27b563_0_0:notes"/>
          <p:cNvSpPr txBox="1">
            <a:spLocks noGrp="1"/>
          </p:cNvSpPr>
          <p:nvPr>
            <p:ph type="body" idx="1"/>
          </p:nvPr>
        </p:nvSpPr>
        <p:spPr/>
        <p:txBody>
          <a:bodyPr/>
          <a:lstStyle/>
          <a:p>
            <a:pPr marL="0" indent="0" eaLnBrk="1" hangingPunct="1">
              <a:buSzPts val="1100"/>
            </a:pPr>
            <a:endParaRPr lang="ru-RU" sz="1100"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134;g633b27b563_0_0:notes"/>
          <p:cNvSpPr>
            <a:spLocks noGrp="1" noRot="1" noChangeAspect="1"/>
          </p:cNvSpPr>
          <p:nvPr>
            <p:ph type="sldImg" idx="2"/>
          </p:nvPr>
        </p:nvSpPr>
        <p:spPr>
          <a:ln>
            <a:headEnd/>
            <a:tailEnd/>
          </a:ln>
        </p:spPr>
      </p:sp>
      <p:sp>
        <p:nvSpPr>
          <p:cNvPr id="32770" name="Google Shape;135;g633b27b563_0_0:notes"/>
          <p:cNvSpPr txBox="1">
            <a:spLocks noGrp="1"/>
          </p:cNvSpPr>
          <p:nvPr>
            <p:ph type="body" idx="1"/>
          </p:nvPr>
        </p:nvSpPr>
        <p:spPr/>
        <p:txBody>
          <a:bodyPr/>
          <a:lstStyle/>
          <a:p>
            <a:pPr marL="0" indent="0" eaLnBrk="1" hangingPunct="1">
              <a:buSzPts val="1100"/>
            </a:pPr>
            <a:endParaRPr lang="ru-RU" sz="1100"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134;g633b27b563_0_0:notes"/>
          <p:cNvSpPr>
            <a:spLocks noGrp="1" noRot="1" noChangeAspect="1"/>
          </p:cNvSpPr>
          <p:nvPr>
            <p:ph type="sldImg" idx="2"/>
          </p:nvPr>
        </p:nvSpPr>
        <p:spPr>
          <a:ln>
            <a:headEnd/>
            <a:tailEnd/>
          </a:ln>
        </p:spPr>
      </p:sp>
      <p:sp>
        <p:nvSpPr>
          <p:cNvPr id="32770" name="Google Shape;135;g633b27b563_0_0:notes"/>
          <p:cNvSpPr txBox="1">
            <a:spLocks noGrp="1"/>
          </p:cNvSpPr>
          <p:nvPr>
            <p:ph type="body" idx="1"/>
          </p:nvPr>
        </p:nvSpPr>
        <p:spPr/>
        <p:txBody>
          <a:bodyPr/>
          <a:lstStyle/>
          <a:p>
            <a:pPr marL="0" indent="0" eaLnBrk="1" hangingPunct="1">
              <a:buSzPts val="1100"/>
            </a:pPr>
            <a:endParaRPr lang="ru-RU" sz="1100"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1" name="Google Shape;134;g633b27b563_0_0:notes"/>
          <p:cNvSpPr>
            <a:spLocks noGrp="1" noRot="1" noChangeAspect="1"/>
          </p:cNvSpPr>
          <p:nvPr>
            <p:ph type="sldImg" idx="2"/>
          </p:nvPr>
        </p:nvSpPr>
        <p:spPr>
          <a:ln>
            <a:headEnd/>
            <a:tailEnd/>
          </a:ln>
        </p:spPr>
      </p:sp>
      <p:sp>
        <p:nvSpPr>
          <p:cNvPr id="25602" name="Google Shape;135;g633b27b563_0_0:notes"/>
          <p:cNvSpPr txBox="1">
            <a:spLocks noGrp="1"/>
          </p:cNvSpPr>
          <p:nvPr>
            <p:ph type="body" idx="1"/>
          </p:nvPr>
        </p:nvSpPr>
        <p:spPr/>
        <p:txBody>
          <a:bodyPr/>
          <a:lstStyle/>
          <a:p>
            <a:pPr marL="0" indent="0" eaLnBrk="1" hangingPunct="1">
              <a:buSzPts val="1100"/>
            </a:pPr>
            <a:endParaRPr lang="ru-RU" sz="1100"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Google Shape;134;g633b27b563_0_0:notes"/>
          <p:cNvSpPr>
            <a:spLocks noGrp="1" noRot="1" noChangeAspect="1"/>
          </p:cNvSpPr>
          <p:nvPr>
            <p:ph type="sldImg" idx="2"/>
          </p:nvPr>
        </p:nvSpPr>
        <p:spPr>
          <a:ln>
            <a:headEnd/>
            <a:tailEnd/>
          </a:ln>
        </p:spPr>
      </p:sp>
      <p:sp>
        <p:nvSpPr>
          <p:cNvPr id="34818" name="Google Shape;135;g633b27b563_0_0:notes"/>
          <p:cNvSpPr txBox="1">
            <a:spLocks noGrp="1"/>
          </p:cNvSpPr>
          <p:nvPr>
            <p:ph type="body" idx="1"/>
          </p:nvPr>
        </p:nvSpPr>
        <p:spPr/>
        <p:txBody>
          <a:bodyPr/>
          <a:lstStyle/>
          <a:p>
            <a:pPr marL="0" indent="0" eaLnBrk="1" hangingPunct="1">
              <a:buSzPts val="1100"/>
            </a:pPr>
            <a:endParaRPr lang="ru-RU" sz="1100"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3" name="Google Shape;134;g633b27b563_0_0:notes"/>
          <p:cNvSpPr>
            <a:spLocks noGrp="1" noRot="1" noChangeAspect="1"/>
          </p:cNvSpPr>
          <p:nvPr>
            <p:ph type="sldImg" idx="2"/>
          </p:nvPr>
        </p:nvSpPr>
        <p:spPr>
          <a:ln>
            <a:headEnd/>
            <a:tailEnd/>
          </a:ln>
        </p:spPr>
      </p:sp>
      <p:sp>
        <p:nvSpPr>
          <p:cNvPr id="38914" name="Google Shape;135;g633b27b563_0_0:notes"/>
          <p:cNvSpPr txBox="1">
            <a:spLocks noGrp="1"/>
          </p:cNvSpPr>
          <p:nvPr>
            <p:ph type="body" idx="1"/>
          </p:nvPr>
        </p:nvSpPr>
        <p:spPr/>
        <p:txBody>
          <a:bodyPr/>
          <a:lstStyle/>
          <a:p>
            <a:pPr marL="0" indent="0" eaLnBrk="1" hangingPunct="1">
              <a:buSzPts val="1100"/>
            </a:pPr>
            <a:endParaRPr lang="ru-RU" sz="1100"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3" name="Google Shape;134;g633b27b563_0_0:notes"/>
          <p:cNvSpPr>
            <a:spLocks noGrp="1" noRot="1" noChangeAspect="1"/>
          </p:cNvSpPr>
          <p:nvPr>
            <p:ph type="sldImg" idx="2"/>
          </p:nvPr>
        </p:nvSpPr>
        <p:spPr>
          <a:ln>
            <a:headEnd/>
            <a:tailEnd/>
          </a:ln>
        </p:spPr>
      </p:sp>
      <p:sp>
        <p:nvSpPr>
          <p:cNvPr id="38914" name="Google Shape;135;g633b27b563_0_0:notes"/>
          <p:cNvSpPr txBox="1">
            <a:spLocks noGrp="1"/>
          </p:cNvSpPr>
          <p:nvPr>
            <p:ph type="body" idx="1"/>
          </p:nvPr>
        </p:nvSpPr>
        <p:spPr/>
        <p:txBody>
          <a:bodyPr/>
          <a:lstStyle/>
          <a:p>
            <a:pPr marL="0" indent="0" eaLnBrk="1" hangingPunct="1">
              <a:buSzPts val="1100"/>
            </a:pPr>
            <a:endParaRPr lang="ru-RU" sz="1100"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3" name="Google Shape;134;g633b27b563_0_0:notes"/>
          <p:cNvSpPr>
            <a:spLocks noGrp="1" noRot="1" noChangeAspect="1"/>
          </p:cNvSpPr>
          <p:nvPr>
            <p:ph type="sldImg" idx="2"/>
          </p:nvPr>
        </p:nvSpPr>
        <p:spPr>
          <a:ln>
            <a:headEnd/>
            <a:tailEnd/>
          </a:ln>
        </p:spPr>
      </p:sp>
      <p:sp>
        <p:nvSpPr>
          <p:cNvPr id="38914" name="Google Shape;135;g633b27b563_0_0:notes"/>
          <p:cNvSpPr txBox="1">
            <a:spLocks noGrp="1"/>
          </p:cNvSpPr>
          <p:nvPr>
            <p:ph type="body" idx="1"/>
          </p:nvPr>
        </p:nvSpPr>
        <p:spPr/>
        <p:txBody>
          <a:bodyPr/>
          <a:lstStyle/>
          <a:p>
            <a:pPr marL="0" indent="0" eaLnBrk="1" hangingPunct="1">
              <a:buSzPts val="1100"/>
            </a:pPr>
            <a:endParaRPr lang="ru-RU" sz="1100"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09" name="Google Shape;134;g633b27b563_0_0:notes"/>
          <p:cNvSpPr>
            <a:spLocks noGrp="1" noRot="1" noChangeAspect="1"/>
          </p:cNvSpPr>
          <p:nvPr>
            <p:ph type="sldImg" idx="2"/>
          </p:nvPr>
        </p:nvSpPr>
        <p:spPr>
          <a:ln>
            <a:headEnd/>
            <a:tailEnd/>
          </a:ln>
        </p:spPr>
      </p:sp>
      <p:sp>
        <p:nvSpPr>
          <p:cNvPr id="43010" name="Google Shape;135;g633b27b563_0_0:notes"/>
          <p:cNvSpPr txBox="1">
            <a:spLocks noGrp="1"/>
          </p:cNvSpPr>
          <p:nvPr>
            <p:ph type="body" idx="1"/>
          </p:nvPr>
        </p:nvSpPr>
        <p:spPr/>
        <p:txBody>
          <a:bodyPr/>
          <a:lstStyle/>
          <a:p>
            <a:pPr marL="0" indent="0" eaLnBrk="1" hangingPunct="1">
              <a:buSzPts val="1100"/>
            </a:pPr>
            <a:endParaRPr lang="ru-RU" sz="1100" dirty="0"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09" name="Google Shape;134;g633b27b563_0_0:notes"/>
          <p:cNvSpPr>
            <a:spLocks noGrp="1" noRot="1" noChangeAspect="1"/>
          </p:cNvSpPr>
          <p:nvPr>
            <p:ph type="sldImg" idx="2"/>
          </p:nvPr>
        </p:nvSpPr>
        <p:spPr>
          <a:ln>
            <a:headEnd/>
            <a:tailEnd/>
          </a:ln>
        </p:spPr>
      </p:sp>
      <p:sp>
        <p:nvSpPr>
          <p:cNvPr id="43010" name="Google Shape;135;g633b27b563_0_0:notes"/>
          <p:cNvSpPr txBox="1">
            <a:spLocks noGrp="1"/>
          </p:cNvSpPr>
          <p:nvPr>
            <p:ph type="body" idx="1"/>
          </p:nvPr>
        </p:nvSpPr>
        <p:spPr/>
        <p:txBody>
          <a:bodyPr/>
          <a:lstStyle/>
          <a:p>
            <a:pPr marL="0" indent="0" eaLnBrk="1" hangingPunct="1">
              <a:buSzPts val="1100"/>
            </a:pPr>
            <a:endParaRPr lang="ru-RU" sz="1100" dirty="0"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09" name="Google Shape;134;g633b27b563_0_0:notes"/>
          <p:cNvSpPr>
            <a:spLocks noGrp="1" noRot="1" noChangeAspect="1"/>
          </p:cNvSpPr>
          <p:nvPr>
            <p:ph type="sldImg" idx="2"/>
          </p:nvPr>
        </p:nvSpPr>
        <p:spPr>
          <a:ln>
            <a:headEnd/>
            <a:tailEnd/>
          </a:ln>
        </p:spPr>
      </p:sp>
      <p:sp>
        <p:nvSpPr>
          <p:cNvPr id="43010" name="Google Shape;135;g633b27b563_0_0:notes"/>
          <p:cNvSpPr txBox="1">
            <a:spLocks noGrp="1"/>
          </p:cNvSpPr>
          <p:nvPr>
            <p:ph type="body" idx="1"/>
          </p:nvPr>
        </p:nvSpPr>
        <p:spPr/>
        <p:txBody>
          <a:bodyPr/>
          <a:lstStyle/>
          <a:p>
            <a:pPr marL="0" indent="0" eaLnBrk="1" hangingPunct="1">
              <a:buSzPts val="1100"/>
            </a:pPr>
            <a:endParaRPr lang="ru-RU" sz="1100"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anchor="b">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311700" y="1106125"/>
            <a:ext cx="8520600" cy="1963500"/>
          </a:xfrm>
          <a:prstGeom prst="rect">
            <a:avLst/>
          </a:prstGeom>
        </p:spPr>
        <p:txBody>
          <a:bodyPr spcFirstLastPara="1" anchor="b">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ru-RU"/>
              <a:t>Образец заголовка</a:t>
            </a:r>
            <a:endParaRP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8"/>
        <p:cNvGrpSpPr/>
        <p:nvPr/>
      </p:nvGrpSpPr>
      <p:grpSpPr>
        <a:xfrm>
          <a:off x="0" y="0"/>
          <a:ext cx="0" cy="0"/>
          <a:chOff x="0" y="0"/>
          <a:chExt cx="0" cy="0"/>
        </a:xfrm>
      </p:grpSpPr>
      <p:pic>
        <p:nvPicPr>
          <p:cNvPr id="2" name="Google Shape;99;p26"/>
          <p:cNvPicPr preferRelativeResize="0">
            <a:picLocks noChangeAspect="1" noChangeArrowheads="1"/>
          </p:cNvPicPr>
          <p:nvPr/>
        </p:nvPicPr>
        <p:blipFill>
          <a:blip r:embed="rId2"/>
          <a:srcRect t="19518" b="68394"/>
          <a:stretch>
            <a:fillRect/>
          </a:stretch>
        </p:blipFill>
        <p:spPr bwMode="auto">
          <a:xfrm>
            <a:off x="0" y="0"/>
            <a:ext cx="9144000" cy="622300"/>
          </a:xfrm>
          <a:prstGeom prst="rect">
            <a:avLst/>
          </a:prstGeom>
          <a:noFill/>
          <a:ln w="9525">
            <a:noFill/>
            <a:miter lim="800000"/>
            <a:headEnd/>
            <a:tailEnd/>
          </a:ln>
        </p:spPr>
      </p:pic>
      <p:pic>
        <p:nvPicPr>
          <p:cNvPr id="3" name="Google Shape;100;p26"/>
          <p:cNvPicPr preferRelativeResize="0">
            <a:picLocks noChangeAspect="1" noChangeArrowheads="1"/>
          </p:cNvPicPr>
          <p:nvPr/>
        </p:nvPicPr>
        <p:blipFill>
          <a:blip r:embed="rId3"/>
          <a:srcRect/>
          <a:stretch>
            <a:fillRect/>
          </a:stretch>
        </p:blipFill>
        <p:spPr bwMode="auto">
          <a:xfrm>
            <a:off x="6283325" y="249238"/>
            <a:ext cx="2779713" cy="704850"/>
          </a:xfrm>
          <a:prstGeom prst="rect">
            <a:avLst/>
          </a:prstGeom>
          <a:noFill/>
          <a:ln w="9525">
            <a:noFill/>
            <a:miter lim="800000"/>
            <a:headEnd/>
            <a:tailEnd/>
          </a:ln>
        </p:spPr>
      </p:pic>
      <p:sp>
        <p:nvSpPr>
          <p:cNvPr id="4" name="Google Shape;101;p26"/>
          <p:cNvSpPr txBox="1">
            <a:spLocks noChangeArrowheads="1"/>
          </p:cNvSpPr>
          <p:nvPr/>
        </p:nvSpPr>
        <p:spPr bwMode="auto">
          <a:xfrm>
            <a:off x="5902325" y="4684713"/>
            <a:ext cx="3127375" cy="506412"/>
          </a:xfrm>
          <a:prstGeom prst="rect">
            <a:avLst/>
          </a:prstGeom>
          <a:noFill/>
          <a:ln w="9525">
            <a:noFill/>
            <a:miter lim="800000"/>
            <a:headEnd/>
            <a:tailEnd/>
          </a:ln>
        </p:spPr>
        <p:txBody>
          <a:bodyPr lIns="91425" tIns="91425" rIns="91425" bIns="91425" anchor="ctr"/>
          <a:lstStyle/>
          <a:p>
            <a:pPr algn="r">
              <a:buClr>
                <a:srgbClr val="000000"/>
              </a:buClr>
              <a:buSzPts val="800"/>
              <a:buFont typeface="Arial" charset="0"/>
              <a:buNone/>
              <a:defRPr/>
            </a:pPr>
            <a:r>
              <a:rPr lang="ru-RU" sz="700">
                <a:solidFill>
                  <a:srgbClr val="00B050"/>
                </a:solidFill>
                <a:latin typeface="PT Sans Caption"/>
                <a:sym typeface="PT Sans Caption"/>
              </a:rPr>
              <a:t>© Bilim Media Group 2011–2019</a:t>
            </a:r>
          </a:p>
          <a:p>
            <a:pPr algn="r">
              <a:buClr>
                <a:srgbClr val="000000"/>
              </a:buClr>
              <a:buSzPts val="800"/>
              <a:buFont typeface="Arial" charset="0"/>
              <a:buNone/>
              <a:defRPr/>
            </a:pPr>
            <a:r>
              <a:rPr lang="ru-RU" sz="700">
                <a:solidFill>
                  <a:srgbClr val="00B050"/>
                </a:solidFill>
                <a:latin typeface="PT Sans Caption"/>
                <a:sym typeface="PT Sans Caption"/>
              </a:rPr>
              <a:t> Барлық құқықтары қорғалған.</a:t>
            </a:r>
            <a:endParaRPr lang="ru-RU" sz="700" b="1">
              <a:solidFill>
                <a:srgbClr val="00B050"/>
              </a:solidFill>
              <a:latin typeface="PT Sans Caption"/>
              <a:sym typeface="PT Sans Caption"/>
            </a:endParaRPr>
          </a:p>
          <a:p>
            <a:pPr algn="r">
              <a:buClr>
                <a:srgbClr val="000000"/>
              </a:buClr>
              <a:buSzPts val="800"/>
              <a:buFont typeface="Arial" charset="0"/>
              <a:buNone/>
              <a:defRPr/>
            </a:pPr>
            <a:endParaRPr lang="ru-RU" sz="700">
              <a:solidFill>
                <a:srgbClr val="00B050"/>
              </a:solidFill>
              <a:latin typeface="PT Sans Caption"/>
              <a:sym typeface="PT Sans Caption"/>
            </a:endParaRPr>
          </a:p>
          <a:p>
            <a:pPr algn="r">
              <a:buClr>
                <a:srgbClr val="000000"/>
              </a:buClr>
              <a:buSzPts val="800"/>
              <a:buFont typeface="Arial" charset="0"/>
              <a:buNone/>
              <a:defRPr/>
            </a:pPr>
            <a:endParaRPr lang="ru-RU" sz="700">
              <a:solidFill>
                <a:srgbClr val="00B050"/>
              </a:solidFill>
              <a:latin typeface="PT Sans Caption"/>
              <a:sym typeface="PT Sans Captio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
        <p:cNvGrpSpPr/>
        <p:nvPr/>
      </p:nvGrpSpPr>
      <p:grpSpPr>
        <a:xfrm>
          <a:off x="0" y="0"/>
          <a:ext cx="0" cy="0"/>
          <a:chOff x="0" y="0"/>
          <a:chExt cx="0" cy="0"/>
        </a:xfrm>
      </p:grpSpPr>
      <p:pic>
        <p:nvPicPr>
          <p:cNvPr id="2" name="Google Shape;103;p27"/>
          <p:cNvPicPr preferRelativeResize="0">
            <a:picLocks noChangeAspect="1" noChangeArrowheads="1"/>
          </p:cNvPicPr>
          <p:nvPr/>
        </p:nvPicPr>
        <p:blipFill>
          <a:blip r:embed="rId2"/>
          <a:srcRect t="43954" b="43956"/>
          <a:stretch>
            <a:fillRect/>
          </a:stretch>
        </p:blipFill>
        <p:spPr bwMode="auto">
          <a:xfrm>
            <a:off x="0" y="0"/>
            <a:ext cx="9144000" cy="622300"/>
          </a:xfrm>
          <a:prstGeom prst="rect">
            <a:avLst/>
          </a:prstGeom>
          <a:noFill/>
          <a:ln w="9525">
            <a:noFill/>
            <a:miter lim="800000"/>
            <a:headEnd/>
            <a:tailEnd/>
          </a:ln>
        </p:spPr>
      </p:pic>
      <p:sp>
        <p:nvSpPr>
          <p:cNvPr id="3" name="Google Shape;104;p27"/>
          <p:cNvSpPr txBox="1">
            <a:spLocks noChangeArrowheads="1"/>
          </p:cNvSpPr>
          <p:nvPr/>
        </p:nvSpPr>
        <p:spPr bwMode="auto">
          <a:xfrm>
            <a:off x="5902325" y="4684713"/>
            <a:ext cx="3127375" cy="506412"/>
          </a:xfrm>
          <a:prstGeom prst="rect">
            <a:avLst/>
          </a:prstGeom>
          <a:noFill/>
          <a:ln w="9525">
            <a:noFill/>
            <a:miter lim="800000"/>
            <a:headEnd/>
            <a:tailEnd/>
          </a:ln>
        </p:spPr>
        <p:txBody>
          <a:bodyPr lIns="91425" tIns="91425" rIns="91425" bIns="91425" anchor="ctr"/>
          <a:lstStyle/>
          <a:p>
            <a:pPr algn="r">
              <a:buClr>
                <a:srgbClr val="000000"/>
              </a:buClr>
              <a:buSzPts val="800"/>
              <a:buFont typeface="Arial" charset="0"/>
              <a:buNone/>
              <a:defRPr/>
            </a:pPr>
            <a:r>
              <a:rPr lang="ru-RU" sz="700">
                <a:solidFill>
                  <a:srgbClr val="00B050"/>
                </a:solidFill>
                <a:latin typeface="PT Sans Caption"/>
                <a:sym typeface="PT Sans Caption"/>
              </a:rPr>
              <a:t>© Bilim Media Group 2011–2019</a:t>
            </a:r>
          </a:p>
          <a:p>
            <a:pPr algn="r">
              <a:buClr>
                <a:srgbClr val="000000"/>
              </a:buClr>
              <a:buSzPts val="800"/>
              <a:buFont typeface="Arial" charset="0"/>
              <a:buNone/>
              <a:defRPr/>
            </a:pPr>
            <a:r>
              <a:rPr lang="ru-RU" sz="700">
                <a:solidFill>
                  <a:srgbClr val="00B050"/>
                </a:solidFill>
                <a:latin typeface="PT Sans Caption"/>
                <a:sym typeface="PT Sans Caption"/>
              </a:rPr>
              <a:t> Барлық құқықтары қорғалған.</a:t>
            </a:r>
            <a:endParaRPr lang="ru-RU" sz="700" b="1">
              <a:solidFill>
                <a:srgbClr val="00B050"/>
              </a:solidFill>
              <a:latin typeface="PT Sans Caption"/>
              <a:sym typeface="PT Sans Caption"/>
            </a:endParaRPr>
          </a:p>
          <a:p>
            <a:pPr algn="r">
              <a:buClr>
                <a:srgbClr val="000000"/>
              </a:buClr>
              <a:buSzPts val="800"/>
              <a:buFont typeface="Arial" charset="0"/>
              <a:buNone/>
              <a:defRPr/>
            </a:pPr>
            <a:endParaRPr lang="ru-RU" sz="700">
              <a:solidFill>
                <a:srgbClr val="00B050"/>
              </a:solidFill>
              <a:latin typeface="PT Sans Caption"/>
              <a:sym typeface="PT Sans Caption"/>
            </a:endParaRPr>
          </a:p>
          <a:p>
            <a:pPr algn="r">
              <a:buClr>
                <a:srgbClr val="000000"/>
              </a:buClr>
              <a:buSzPts val="800"/>
              <a:buFont typeface="Arial" charset="0"/>
              <a:buNone/>
              <a:defRPr/>
            </a:pPr>
            <a:endParaRPr lang="ru-RU" sz="700">
              <a:solidFill>
                <a:srgbClr val="00B050"/>
              </a:solidFill>
              <a:latin typeface="PT Sans Caption"/>
              <a:sym typeface="PT Sans Caption"/>
            </a:endParaRPr>
          </a:p>
        </p:txBody>
      </p:sp>
      <p:pic>
        <p:nvPicPr>
          <p:cNvPr id="4" name="Google Shape;105;p27"/>
          <p:cNvPicPr preferRelativeResize="0">
            <a:picLocks noChangeAspect="1" noChangeArrowheads="1"/>
          </p:cNvPicPr>
          <p:nvPr/>
        </p:nvPicPr>
        <p:blipFill>
          <a:blip r:embed="rId3"/>
          <a:srcRect/>
          <a:stretch>
            <a:fillRect/>
          </a:stretch>
        </p:blipFill>
        <p:spPr bwMode="auto">
          <a:xfrm>
            <a:off x="6283325" y="249238"/>
            <a:ext cx="2779713" cy="704850"/>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6"/>
        <p:cNvGrpSpPr/>
        <p:nvPr/>
      </p:nvGrpSpPr>
      <p:grpSpPr>
        <a:xfrm>
          <a:off x="0" y="0"/>
          <a:ext cx="0" cy="0"/>
          <a:chOff x="0" y="0"/>
          <a:chExt cx="0" cy="0"/>
        </a:xfrm>
      </p:grpSpPr>
      <p:pic>
        <p:nvPicPr>
          <p:cNvPr id="2" name="Google Shape;107;p28"/>
          <p:cNvPicPr preferRelativeResize="0">
            <a:picLocks noChangeAspect="1" noChangeArrowheads="1"/>
          </p:cNvPicPr>
          <p:nvPr/>
        </p:nvPicPr>
        <p:blipFill>
          <a:blip r:embed="rId2"/>
          <a:srcRect t="43954" b="43956"/>
          <a:stretch>
            <a:fillRect/>
          </a:stretch>
        </p:blipFill>
        <p:spPr bwMode="auto">
          <a:xfrm>
            <a:off x="0" y="0"/>
            <a:ext cx="9144000" cy="622300"/>
          </a:xfrm>
          <a:prstGeom prst="rect">
            <a:avLst/>
          </a:prstGeom>
          <a:noFill/>
          <a:ln w="9525">
            <a:noFill/>
            <a:miter lim="800000"/>
            <a:headEnd/>
            <a:tailEnd/>
          </a:ln>
        </p:spPr>
      </p:pic>
      <p:pic>
        <p:nvPicPr>
          <p:cNvPr id="3" name="Google Shape;108;p28"/>
          <p:cNvPicPr preferRelativeResize="0">
            <a:picLocks noChangeAspect="1" noChangeArrowheads="1"/>
          </p:cNvPicPr>
          <p:nvPr/>
        </p:nvPicPr>
        <p:blipFill>
          <a:blip r:embed="rId3"/>
          <a:srcRect/>
          <a:stretch>
            <a:fillRect/>
          </a:stretch>
        </p:blipFill>
        <p:spPr bwMode="auto">
          <a:xfrm>
            <a:off x="6283325" y="249238"/>
            <a:ext cx="2779713" cy="704850"/>
          </a:xfrm>
          <a:prstGeom prst="rect">
            <a:avLst/>
          </a:prstGeom>
          <a:noFill/>
          <a:ln w="9525">
            <a:noFill/>
            <a:miter lim="800000"/>
            <a:headEnd/>
            <a:tailEnd/>
          </a:ln>
        </p:spPr>
      </p:pic>
      <p:sp>
        <p:nvSpPr>
          <p:cNvPr id="4" name="Google Shape;109;p28"/>
          <p:cNvSpPr txBox="1">
            <a:spLocks noChangeArrowheads="1"/>
          </p:cNvSpPr>
          <p:nvPr/>
        </p:nvSpPr>
        <p:spPr bwMode="auto">
          <a:xfrm>
            <a:off x="5902325" y="4684713"/>
            <a:ext cx="3127375" cy="506412"/>
          </a:xfrm>
          <a:prstGeom prst="rect">
            <a:avLst/>
          </a:prstGeom>
          <a:noFill/>
          <a:ln w="9525">
            <a:noFill/>
            <a:miter lim="800000"/>
            <a:headEnd/>
            <a:tailEnd/>
          </a:ln>
        </p:spPr>
        <p:txBody>
          <a:bodyPr lIns="91425" tIns="91425" rIns="91425" bIns="91425" anchor="ctr"/>
          <a:lstStyle/>
          <a:p>
            <a:pPr algn="r">
              <a:buClr>
                <a:srgbClr val="000000"/>
              </a:buClr>
              <a:buSzPts val="800"/>
              <a:buFont typeface="Arial" charset="0"/>
              <a:buNone/>
              <a:defRPr/>
            </a:pPr>
            <a:r>
              <a:rPr lang="ru-RU" sz="700">
                <a:solidFill>
                  <a:srgbClr val="00B050"/>
                </a:solidFill>
                <a:latin typeface="PT Sans Caption"/>
                <a:sym typeface="PT Sans Caption"/>
              </a:rPr>
              <a:t>© Bilim Media Group 2011–2019</a:t>
            </a:r>
          </a:p>
          <a:p>
            <a:pPr algn="r">
              <a:buClr>
                <a:srgbClr val="000000"/>
              </a:buClr>
              <a:buSzPts val="800"/>
              <a:buFont typeface="Arial" charset="0"/>
              <a:buNone/>
              <a:defRPr/>
            </a:pPr>
            <a:r>
              <a:rPr lang="ru-RU" sz="700">
                <a:solidFill>
                  <a:srgbClr val="00B050"/>
                </a:solidFill>
                <a:latin typeface="PT Sans Caption"/>
                <a:sym typeface="PT Sans Caption"/>
              </a:rPr>
              <a:t> Барлық құқықтары қорғалған.</a:t>
            </a:r>
            <a:endParaRPr lang="ru-RU" sz="700" b="1">
              <a:solidFill>
                <a:srgbClr val="00B050"/>
              </a:solidFill>
              <a:latin typeface="PT Sans Caption"/>
              <a:sym typeface="PT Sans Caption"/>
            </a:endParaRPr>
          </a:p>
          <a:p>
            <a:pPr algn="r">
              <a:buClr>
                <a:srgbClr val="000000"/>
              </a:buClr>
              <a:buSzPts val="800"/>
              <a:buFont typeface="Arial" charset="0"/>
              <a:buNone/>
              <a:defRPr/>
            </a:pPr>
            <a:endParaRPr lang="ru-RU" sz="700">
              <a:solidFill>
                <a:srgbClr val="00B050"/>
              </a:solidFill>
              <a:latin typeface="PT Sans Caption"/>
              <a:sym typeface="PT Sans Caption"/>
            </a:endParaRPr>
          </a:p>
          <a:p>
            <a:pPr algn="r">
              <a:buClr>
                <a:srgbClr val="000000"/>
              </a:buClr>
              <a:buSzPts val="800"/>
              <a:buFont typeface="Arial" charset="0"/>
              <a:buNone/>
              <a:defRPr/>
            </a:pPr>
            <a:endParaRPr lang="ru-RU" sz="700">
              <a:solidFill>
                <a:srgbClr val="00B050"/>
              </a:solidFill>
              <a:latin typeface="PT Sans Caption"/>
              <a:sym typeface="PT Sans Caption"/>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1"/>
        <p:cNvGrpSpPr/>
        <p:nvPr/>
      </p:nvGrpSpPr>
      <p:grpSpPr>
        <a:xfrm>
          <a:off x="0" y="0"/>
          <a:ext cx="0" cy="0"/>
          <a:chOff x="0" y="0"/>
          <a:chExt cx="0" cy="0"/>
        </a:xfrm>
      </p:grpSpPr>
      <p:pic>
        <p:nvPicPr>
          <p:cNvPr id="2" name="Google Shape;112;p30"/>
          <p:cNvPicPr preferRelativeResize="0">
            <a:picLocks noChangeAspect="1" noChangeArrowheads="1"/>
          </p:cNvPicPr>
          <p:nvPr/>
        </p:nvPicPr>
        <p:blipFill>
          <a:blip r:embed="rId2"/>
          <a:srcRect t="43954" b="43956"/>
          <a:stretch>
            <a:fillRect/>
          </a:stretch>
        </p:blipFill>
        <p:spPr bwMode="auto">
          <a:xfrm>
            <a:off x="0" y="0"/>
            <a:ext cx="9144000" cy="622300"/>
          </a:xfrm>
          <a:prstGeom prst="rect">
            <a:avLst/>
          </a:prstGeom>
          <a:noFill/>
          <a:ln w="9525">
            <a:noFill/>
            <a:miter lim="800000"/>
            <a:headEnd/>
            <a:tailEnd/>
          </a:ln>
        </p:spPr>
      </p:pic>
      <p:pic>
        <p:nvPicPr>
          <p:cNvPr id="3" name="Google Shape;113;p30"/>
          <p:cNvPicPr preferRelativeResize="0">
            <a:picLocks noChangeAspect="1" noChangeArrowheads="1"/>
          </p:cNvPicPr>
          <p:nvPr/>
        </p:nvPicPr>
        <p:blipFill>
          <a:blip r:embed="rId3"/>
          <a:srcRect/>
          <a:stretch>
            <a:fillRect/>
          </a:stretch>
        </p:blipFill>
        <p:spPr bwMode="auto">
          <a:xfrm>
            <a:off x="6283325" y="249238"/>
            <a:ext cx="2779713" cy="704850"/>
          </a:xfrm>
          <a:prstGeom prst="rect">
            <a:avLst/>
          </a:prstGeom>
          <a:noFill/>
          <a:ln w="9525">
            <a:noFill/>
            <a:miter lim="800000"/>
            <a:headEnd/>
            <a:tailEnd/>
          </a:ln>
        </p:spPr>
      </p:pic>
      <p:sp>
        <p:nvSpPr>
          <p:cNvPr id="4" name="Google Shape;114;p30"/>
          <p:cNvSpPr txBox="1">
            <a:spLocks noChangeArrowheads="1"/>
          </p:cNvSpPr>
          <p:nvPr/>
        </p:nvSpPr>
        <p:spPr bwMode="auto">
          <a:xfrm>
            <a:off x="5902325" y="4684713"/>
            <a:ext cx="3127375" cy="506412"/>
          </a:xfrm>
          <a:prstGeom prst="rect">
            <a:avLst/>
          </a:prstGeom>
          <a:noFill/>
          <a:ln w="9525">
            <a:noFill/>
            <a:miter lim="800000"/>
            <a:headEnd/>
            <a:tailEnd/>
          </a:ln>
        </p:spPr>
        <p:txBody>
          <a:bodyPr lIns="91425" tIns="91425" rIns="91425" bIns="91425" anchor="ctr"/>
          <a:lstStyle/>
          <a:p>
            <a:pPr algn="r">
              <a:buClr>
                <a:srgbClr val="000000"/>
              </a:buClr>
              <a:buSzPts val="800"/>
              <a:buFont typeface="Arial" charset="0"/>
              <a:buNone/>
              <a:defRPr/>
            </a:pPr>
            <a:r>
              <a:rPr lang="ru-RU" sz="700">
                <a:solidFill>
                  <a:srgbClr val="00B050"/>
                </a:solidFill>
                <a:latin typeface="PT Sans Caption"/>
                <a:sym typeface="PT Sans Caption"/>
              </a:rPr>
              <a:t>© Bilim Media Group 2011–2019</a:t>
            </a:r>
          </a:p>
          <a:p>
            <a:pPr algn="r">
              <a:buClr>
                <a:srgbClr val="000000"/>
              </a:buClr>
              <a:buSzPts val="800"/>
              <a:buFont typeface="Arial" charset="0"/>
              <a:buNone/>
              <a:defRPr/>
            </a:pPr>
            <a:r>
              <a:rPr lang="ru-RU" sz="700">
                <a:solidFill>
                  <a:srgbClr val="00B050"/>
                </a:solidFill>
                <a:latin typeface="PT Sans Caption"/>
                <a:sym typeface="PT Sans Caption"/>
              </a:rPr>
              <a:t> Барлық құқықтары қорғалған.</a:t>
            </a:r>
            <a:endParaRPr lang="ru-RU" sz="700" b="1">
              <a:solidFill>
                <a:srgbClr val="00B050"/>
              </a:solidFill>
              <a:latin typeface="PT Sans Caption"/>
              <a:sym typeface="PT Sans Caption"/>
            </a:endParaRPr>
          </a:p>
          <a:p>
            <a:pPr algn="r">
              <a:buClr>
                <a:srgbClr val="000000"/>
              </a:buClr>
              <a:buSzPts val="800"/>
              <a:buFont typeface="Arial" charset="0"/>
              <a:buNone/>
              <a:defRPr/>
            </a:pPr>
            <a:endParaRPr lang="ru-RU" sz="700">
              <a:solidFill>
                <a:srgbClr val="00B050"/>
              </a:solidFill>
              <a:latin typeface="PT Sans Caption"/>
              <a:sym typeface="PT Sans Caption"/>
            </a:endParaRPr>
          </a:p>
          <a:p>
            <a:pPr algn="r">
              <a:buClr>
                <a:srgbClr val="000000"/>
              </a:buClr>
              <a:buSzPts val="800"/>
              <a:buFont typeface="Arial" charset="0"/>
              <a:buNone/>
              <a:defRPr/>
            </a:pPr>
            <a:endParaRPr lang="ru-RU" sz="700">
              <a:solidFill>
                <a:srgbClr val="00B050"/>
              </a:solidFill>
              <a:latin typeface="PT Sans Caption"/>
              <a:sym typeface="PT Sans Captio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15"/>
        <p:cNvGrpSpPr/>
        <p:nvPr/>
      </p:nvGrpSpPr>
      <p:grpSpPr>
        <a:xfrm>
          <a:off x="0" y="0"/>
          <a:ext cx="0" cy="0"/>
          <a:chOff x="0" y="0"/>
          <a:chExt cx="0" cy="0"/>
        </a:xfrm>
      </p:grpSpPr>
      <p:pic>
        <p:nvPicPr>
          <p:cNvPr id="2" name="Google Shape;116;p31"/>
          <p:cNvPicPr preferRelativeResize="0">
            <a:picLocks noChangeAspect="1" noChangeArrowheads="1"/>
          </p:cNvPicPr>
          <p:nvPr/>
        </p:nvPicPr>
        <p:blipFill>
          <a:blip r:embed="rId2"/>
          <a:srcRect t="43954" b="43956"/>
          <a:stretch>
            <a:fillRect/>
          </a:stretch>
        </p:blipFill>
        <p:spPr bwMode="auto">
          <a:xfrm>
            <a:off x="0" y="0"/>
            <a:ext cx="9144000" cy="622300"/>
          </a:xfrm>
          <a:prstGeom prst="rect">
            <a:avLst/>
          </a:prstGeom>
          <a:noFill/>
          <a:ln w="9525">
            <a:noFill/>
            <a:miter lim="800000"/>
            <a:headEnd/>
            <a:tailEnd/>
          </a:ln>
        </p:spPr>
      </p:pic>
      <p:pic>
        <p:nvPicPr>
          <p:cNvPr id="3" name="Google Shape;117;p31"/>
          <p:cNvPicPr preferRelativeResize="0">
            <a:picLocks noChangeAspect="1" noChangeArrowheads="1"/>
          </p:cNvPicPr>
          <p:nvPr/>
        </p:nvPicPr>
        <p:blipFill>
          <a:blip r:embed="rId3"/>
          <a:srcRect/>
          <a:stretch>
            <a:fillRect/>
          </a:stretch>
        </p:blipFill>
        <p:spPr bwMode="auto">
          <a:xfrm>
            <a:off x="6283325" y="249238"/>
            <a:ext cx="2779713" cy="704850"/>
          </a:xfrm>
          <a:prstGeom prst="rect">
            <a:avLst/>
          </a:prstGeom>
          <a:noFill/>
          <a:ln w="9525">
            <a:noFill/>
            <a:miter lim="800000"/>
            <a:headEnd/>
            <a:tailEnd/>
          </a:ln>
        </p:spPr>
      </p:pic>
      <p:sp>
        <p:nvSpPr>
          <p:cNvPr id="4" name="Google Shape;118;p31"/>
          <p:cNvSpPr txBox="1">
            <a:spLocks noChangeArrowheads="1"/>
          </p:cNvSpPr>
          <p:nvPr/>
        </p:nvSpPr>
        <p:spPr bwMode="auto">
          <a:xfrm>
            <a:off x="5902325" y="4684713"/>
            <a:ext cx="3127375" cy="506412"/>
          </a:xfrm>
          <a:prstGeom prst="rect">
            <a:avLst/>
          </a:prstGeom>
          <a:noFill/>
          <a:ln w="9525">
            <a:noFill/>
            <a:miter lim="800000"/>
            <a:headEnd/>
            <a:tailEnd/>
          </a:ln>
        </p:spPr>
        <p:txBody>
          <a:bodyPr lIns="91425" tIns="91425" rIns="91425" bIns="91425" anchor="ctr"/>
          <a:lstStyle/>
          <a:p>
            <a:pPr algn="r">
              <a:buClr>
                <a:srgbClr val="000000"/>
              </a:buClr>
              <a:buSzPts val="800"/>
              <a:buFont typeface="Arial" charset="0"/>
              <a:buNone/>
              <a:defRPr/>
            </a:pPr>
            <a:r>
              <a:rPr lang="ru-RU" sz="700">
                <a:solidFill>
                  <a:srgbClr val="00B050"/>
                </a:solidFill>
                <a:latin typeface="PT Sans Caption"/>
                <a:sym typeface="PT Sans Caption"/>
              </a:rPr>
              <a:t>© Bilim Media Group 2011–2019</a:t>
            </a:r>
          </a:p>
          <a:p>
            <a:pPr algn="r">
              <a:buClr>
                <a:srgbClr val="000000"/>
              </a:buClr>
              <a:buSzPts val="800"/>
              <a:buFont typeface="Arial" charset="0"/>
              <a:buNone/>
              <a:defRPr/>
            </a:pPr>
            <a:r>
              <a:rPr lang="ru-RU" sz="700">
                <a:solidFill>
                  <a:srgbClr val="00B050"/>
                </a:solidFill>
                <a:latin typeface="PT Sans Caption"/>
                <a:sym typeface="PT Sans Caption"/>
              </a:rPr>
              <a:t> Барлық құқықтары қорғалған.</a:t>
            </a:r>
            <a:endParaRPr lang="ru-RU" sz="700" b="1">
              <a:solidFill>
                <a:srgbClr val="00B050"/>
              </a:solidFill>
              <a:latin typeface="PT Sans Caption"/>
              <a:sym typeface="PT Sans Caption"/>
            </a:endParaRPr>
          </a:p>
          <a:p>
            <a:pPr algn="r">
              <a:buClr>
                <a:srgbClr val="000000"/>
              </a:buClr>
              <a:buSzPts val="800"/>
              <a:buFont typeface="Arial" charset="0"/>
              <a:buNone/>
              <a:defRPr/>
            </a:pPr>
            <a:endParaRPr lang="ru-RU" sz="700">
              <a:solidFill>
                <a:srgbClr val="00B050"/>
              </a:solidFill>
              <a:latin typeface="PT Sans Caption"/>
              <a:sym typeface="PT Sans Caption"/>
            </a:endParaRPr>
          </a:p>
          <a:p>
            <a:pPr algn="r">
              <a:buClr>
                <a:srgbClr val="000000"/>
              </a:buClr>
              <a:buSzPts val="800"/>
              <a:buFont typeface="Arial" charset="0"/>
              <a:buNone/>
              <a:defRPr/>
            </a:pPr>
            <a:endParaRPr lang="ru-RU" sz="700">
              <a:solidFill>
                <a:srgbClr val="00B050"/>
              </a:solidFill>
              <a:latin typeface="PT Sans Caption"/>
              <a:sym typeface="PT Sans Captio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9"/>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120"/>
        <p:cNvGrpSpPr/>
        <p:nvPr/>
      </p:nvGrpSpPr>
      <p:grpSpPr>
        <a:xfrm>
          <a:off x="0" y="0"/>
          <a:ext cx="0" cy="0"/>
          <a:chOff x="0" y="0"/>
          <a:chExt cx="0" cy="0"/>
        </a:xfrm>
      </p:grpSpPr>
      <p:sp>
        <p:nvSpPr>
          <p:cNvPr id="121" name="Google Shape;121;p33"/>
          <p:cNvSpPr txBox="1">
            <a:spLocks noGrp="1"/>
          </p:cNvSpPr>
          <p:nvPr>
            <p:ph type="ctrTitle"/>
          </p:nvPr>
        </p:nvSpPr>
        <p:spPr>
          <a:xfrm>
            <a:off x="685800" y="1583341"/>
            <a:ext cx="7772400" cy="1159800"/>
          </a:xfrm>
          <a:prstGeom prst="rect">
            <a:avLst/>
          </a:prstGeom>
          <a:noFill/>
          <a:ln>
            <a:noFill/>
          </a:ln>
        </p:spPr>
        <p:txBody>
          <a:bodyPr spcFirstLastPara="1">
            <a:noAutofit/>
          </a:bodyPr>
          <a:lstStyle>
            <a:lvl1pPr marR="0" lvl="0" algn="ctr" rtl="0">
              <a:lnSpc>
                <a:spcPct val="100000"/>
              </a:lnSpc>
              <a:spcBef>
                <a:spcPts val="0"/>
              </a:spcBef>
              <a:spcAft>
                <a:spcPts val="0"/>
              </a:spcAft>
              <a:buClr>
                <a:schemeClr val="dk1"/>
              </a:buClr>
              <a:buSzPts val="1400"/>
              <a:buFont typeface="Arial"/>
              <a:buNone/>
              <a:defRPr sz="4800" b="1"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1400"/>
              <a:buFont typeface="Arial"/>
              <a:buNone/>
              <a:defRPr sz="4800"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400"/>
              <a:buFont typeface="Arial"/>
              <a:buNone/>
              <a:defRPr sz="4800"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400"/>
              <a:buFont typeface="Arial"/>
              <a:buNone/>
              <a:defRPr sz="4800"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400"/>
              <a:buFont typeface="Arial"/>
              <a:buNone/>
              <a:defRPr sz="4800"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400"/>
              <a:buFont typeface="Arial"/>
              <a:buNone/>
              <a:defRPr sz="4800"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400"/>
              <a:buFont typeface="Arial"/>
              <a:buNone/>
              <a:defRPr sz="4800"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400"/>
              <a:buFont typeface="Arial"/>
              <a:buNone/>
              <a:defRPr sz="4800"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400"/>
              <a:buFont typeface="Arial"/>
              <a:buNone/>
              <a:defRPr sz="4800" b="1" i="0" u="none" strike="noStrike" cap="none">
                <a:solidFill>
                  <a:schemeClr val="dk1"/>
                </a:solidFill>
                <a:latin typeface="Arial"/>
                <a:ea typeface="Arial"/>
                <a:cs typeface="Arial"/>
                <a:sym typeface="Arial"/>
              </a:defRPr>
            </a:lvl9pPr>
          </a:lstStyle>
          <a:p>
            <a:endParaRPr/>
          </a:p>
        </p:txBody>
      </p:sp>
      <p:sp>
        <p:nvSpPr>
          <p:cNvPr id="122" name="Google Shape;122;p33"/>
          <p:cNvSpPr txBox="1">
            <a:spLocks noGrp="1"/>
          </p:cNvSpPr>
          <p:nvPr>
            <p:ph type="subTitle" idx="1"/>
          </p:nvPr>
        </p:nvSpPr>
        <p:spPr>
          <a:xfrm>
            <a:off x="685800" y="2840051"/>
            <a:ext cx="7772400" cy="784800"/>
          </a:xfrm>
          <a:prstGeom prst="rect">
            <a:avLst/>
          </a:prstGeom>
          <a:noFill/>
          <a:ln>
            <a:noFill/>
          </a:ln>
        </p:spPr>
        <p:txBody>
          <a:bodyPr spcFirstLastPara="1">
            <a:noAutofit/>
          </a:bodyPr>
          <a:lstStyle>
            <a:lvl1pPr marR="0" lvl="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anchor="ctr">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anchor="b">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anchor="ctr">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_TITLE_AND_DESCRIPTION">
    <p:spTree>
      <p:nvGrpSpPr>
        <p:cNvPr id="1" name="Shape 35"/>
        <p:cNvGrpSpPr/>
        <p:nvPr/>
      </p:nvGrpSpPr>
      <p:grpSpPr>
        <a:xfrm>
          <a:off x="0" y="0"/>
          <a:ext cx="0" cy="0"/>
          <a:chOff x="0" y="0"/>
          <a:chExt cx="0" cy="0"/>
        </a:xfrm>
      </p:grpSpPr>
      <p:sp>
        <p:nvSpPr>
          <p:cNvPr id="5" name="Google Shape;36;p9"/>
          <p:cNvSpPr>
            <a:spLocks noChangeArrowheads="1"/>
          </p:cNvSpPr>
          <p:nvPr/>
        </p:nvSpPr>
        <p:spPr bwMode="auto">
          <a:xfrm>
            <a:off x="4572000" y="0"/>
            <a:ext cx="4572000" cy="5143500"/>
          </a:xfrm>
          <a:prstGeom prst="rect">
            <a:avLst/>
          </a:prstGeom>
          <a:solidFill>
            <a:schemeClr val="tx2"/>
          </a:solidFill>
          <a:ln w="9525">
            <a:noFill/>
            <a:miter lim="800000"/>
            <a:headEnd/>
            <a:tailEnd/>
          </a:ln>
        </p:spPr>
        <p:txBody>
          <a:bodyPr lIns="91425" tIns="91425" rIns="91425" bIns="91425" anchor="ctr"/>
          <a:lstStyle/>
          <a:p>
            <a:pPr>
              <a:buClr>
                <a:srgbClr val="000000"/>
              </a:buClr>
              <a:buFont typeface="Arial" charset="0"/>
              <a:buNone/>
              <a:defRPr/>
            </a:pPr>
            <a:endParaRPr lang="ru-RU"/>
          </a:p>
        </p:txBody>
      </p:sp>
      <p:sp>
        <p:nvSpPr>
          <p:cNvPr id="37" name="Google Shape;37;p9"/>
          <p:cNvSpPr txBox="1">
            <a:spLocks noGrp="1"/>
          </p:cNvSpPr>
          <p:nvPr>
            <p:ph type="title"/>
          </p:nvPr>
        </p:nvSpPr>
        <p:spPr>
          <a:xfrm>
            <a:off x="265500" y="1233175"/>
            <a:ext cx="4045200" cy="1482300"/>
          </a:xfrm>
          <a:prstGeom prst="rect">
            <a:avLst/>
          </a:prstGeom>
        </p:spPr>
        <p:txBody>
          <a:bodyPr spcFirstLastPara="1" anchor="b">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anchor="ctr">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6" name="Google Shape;40;p9"/>
          <p:cNvSpPr txBox="1">
            <a:spLocks noGrp="1"/>
          </p:cNvSpPr>
          <p:nvPr>
            <p:ph type="sldNum" idx="10"/>
          </p:nvPr>
        </p:nvSpPr>
        <p:spPr bwMode="auto">
          <a:xfrm>
            <a:off x="8472488" y="4662488"/>
            <a:ext cx="549275"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lgn="r">
              <a:buClr>
                <a:srgbClr val="000000"/>
              </a:buClr>
              <a:buFont typeface="Arial" charset="0"/>
              <a:buNone/>
              <a:defRPr sz="1000">
                <a:solidFill>
                  <a:srgbClr val="595959"/>
                </a:solidFill>
              </a:defRPr>
            </a:lvl1pPr>
          </a:lstStyle>
          <a:p>
            <a:pPr>
              <a:defRPr/>
            </a:pPr>
            <a:fld id="{20DEA05B-AA16-40A6-8373-770C38836D0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anchor="ctr">
            <a:no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311150" y="444500"/>
            <a:ext cx="8521700" cy="573088"/>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ru-RU" smtClean="0">
              <a:sym typeface="Arial" charset="0"/>
            </a:endParaRPr>
          </a:p>
        </p:txBody>
      </p:sp>
      <p:sp>
        <p:nvSpPr>
          <p:cNvPr id="1027" name="Google Shape;7;p1"/>
          <p:cNvSpPr txBox="1">
            <a:spLocks noGrp="1"/>
          </p:cNvSpPr>
          <p:nvPr>
            <p:ph type="body" idx="1"/>
          </p:nvPr>
        </p:nvSpPr>
        <p:spPr bwMode="auto">
          <a:xfrm>
            <a:off x="311150" y="1152525"/>
            <a:ext cx="8521700" cy="34163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ru-RU" smtClean="0">
              <a:sym typeface="Arial" charset="0"/>
            </a:endParaRPr>
          </a:p>
        </p:txBody>
      </p:sp>
      <p:sp>
        <p:nvSpPr>
          <p:cNvPr id="1028" name="Google Shape;8;p1"/>
          <p:cNvSpPr txBox="1">
            <a:spLocks noGrp="1"/>
          </p:cNvSpPr>
          <p:nvPr/>
        </p:nvSpPr>
        <p:spPr bwMode="auto">
          <a:xfrm>
            <a:off x="8472488" y="4662488"/>
            <a:ext cx="549275" cy="393700"/>
          </a:xfrm>
          <a:prstGeom prst="rect">
            <a:avLst/>
          </a:prstGeom>
          <a:noFill/>
          <a:ln w="9525">
            <a:noFill/>
            <a:miter lim="800000"/>
            <a:headEnd/>
            <a:tailEnd/>
          </a:ln>
        </p:spPr>
        <p:txBody>
          <a:bodyPr lIns="91425" tIns="91425" rIns="91425" bIns="91425" anchor="ctr"/>
          <a:lstStyle/>
          <a:p>
            <a:pPr algn="r">
              <a:buClr>
                <a:srgbClr val="000000"/>
              </a:buClr>
              <a:buFont typeface="Arial" charset="0"/>
              <a:buNone/>
              <a:defRPr/>
            </a:pPr>
            <a:fld id="{6F3D4950-F5AC-4739-9C26-71036C2DE76C}" type="slidenum">
              <a:rPr lang="ru-RU" sz="1000">
                <a:solidFill>
                  <a:srgbClr val="595959"/>
                </a:solidFill>
              </a:rPr>
              <a:pPr algn="r">
                <a:buClr>
                  <a:srgbClr val="000000"/>
                </a:buClr>
                <a:buFont typeface="Arial" charset="0"/>
                <a:buNone/>
                <a:defRPr/>
              </a:pPr>
              <a:t>‹#›</a:t>
            </a:fld>
            <a:endParaRPr lang="ru-RU" sz="1000">
              <a:solidFill>
                <a:srgbClr val="595959"/>
              </a:solidFill>
            </a:endParaRPr>
          </a:p>
        </p:txBody>
      </p:sp>
    </p:spTree>
  </p:cSld>
  <p:clrMap bg1="lt1" tx1="dk1" bg2="dk2" tx2="lt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99" r:id="rId8"/>
    <p:sldLayoutId id="2147483688" r:id="rId9"/>
    <p:sldLayoutId id="2147483687" r:id="rId10"/>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Google Shape;96;p25"/>
          <p:cNvSpPr txBox="1">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p>
            <a:pPr lvl="0"/>
            <a:endParaRPr lang="ru-RU" smtClean="0">
              <a:sym typeface="Arial" charset="0"/>
            </a:endParaRPr>
          </a:p>
        </p:txBody>
      </p:sp>
      <p:sp>
        <p:nvSpPr>
          <p:cNvPr id="12291" name="Google Shape;97;p25"/>
          <p:cNvSpPr txBox="1">
            <a:spLocks noGrp="1"/>
          </p:cNvSpPr>
          <p:nvPr>
            <p:ph type="body" idx="1"/>
          </p:nvPr>
        </p:nvSpPr>
        <p:spPr bwMode="auto">
          <a:xfrm>
            <a:off x="457200" y="1200150"/>
            <a:ext cx="8229600" cy="3725863"/>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ru-RU" smtClean="0">
              <a:sym typeface="Arial" charset="0"/>
            </a:endParaRPr>
          </a:p>
        </p:txBody>
      </p:sp>
    </p:spTree>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698" r:id="rId4"/>
    <p:sldLayoutId id="2147483703" r:id="rId5"/>
    <p:sldLayoutId id="2147483704" r:id="rId6"/>
    <p:sldLayoutId id="2147483697" r:id="rId7"/>
    <p:sldLayoutId id="2147483696" r:id="rId8"/>
  </p:sldLayoutIdLst>
  <p:transition>
    <p:fade/>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1" name="Google Shape;129;p34"/>
          <p:cNvSpPr txBox="1">
            <a:spLocks noChangeArrowheads="1"/>
          </p:cNvSpPr>
          <p:nvPr/>
        </p:nvSpPr>
        <p:spPr bwMode="auto">
          <a:xfrm>
            <a:off x="5567363" y="4602163"/>
            <a:ext cx="3262312" cy="209550"/>
          </a:xfrm>
          <a:prstGeom prst="rect">
            <a:avLst/>
          </a:prstGeom>
          <a:noFill/>
          <a:ln w="9525">
            <a:noFill/>
            <a:miter lim="800000"/>
            <a:headEnd/>
            <a:tailEnd/>
          </a:ln>
        </p:spPr>
        <p:txBody>
          <a:bodyPr lIns="91425" tIns="91425" rIns="91425" bIns="91425" anchor="ctr"/>
          <a:lstStyle/>
          <a:p>
            <a:pPr algn="r">
              <a:buClr>
                <a:srgbClr val="000000"/>
              </a:buClr>
              <a:buSzPts val="800"/>
              <a:buFont typeface="Arial" charset="0"/>
              <a:buNone/>
            </a:pPr>
            <a:endParaRPr lang="ru-RU" sz="800">
              <a:solidFill>
                <a:srgbClr val="134F5C"/>
              </a:solidFill>
              <a:latin typeface="PT Sans Caption"/>
              <a:sym typeface="PT Sans Caption"/>
            </a:endParaRPr>
          </a:p>
        </p:txBody>
      </p:sp>
      <p:sp>
        <p:nvSpPr>
          <p:cNvPr id="130" name="Google Shape;130;p34"/>
          <p:cNvSpPr txBox="1"/>
          <p:nvPr/>
        </p:nvSpPr>
        <p:spPr>
          <a:xfrm>
            <a:off x="4627563" y="690563"/>
            <a:ext cx="4459287" cy="3219450"/>
          </a:xfrm>
          <a:prstGeom prst="rect">
            <a:avLst/>
          </a:prstGeom>
          <a:noFill/>
          <a:ln>
            <a:noFill/>
          </a:ln>
          <a:effectLst>
            <a:outerShdw blurRad="57150" dist="19050" dir="5400000" algn="bl" rotWithShape="0">
              <a:srgbClr val="000000">
                <a:alpha val="49800"/>
              </a:srgbClr>
            </a:outerShdw>
          </a:effectLst>
        </p:spPr>
        <p:txBody>
          <a:bodyPr spcFirstLastPara="1" lIns="91425" tIns="91425" rIns="91425" bIns="91425" anchor="ctr"/>
          <a:lstStyle/>
          <a:p>
            <a:pPr algn="r" fontAlgn="auto">
              <a:spcBef>
                <a:spcPts val="0"/>
              </a:spcBef>
              <a:spcAft>
                <a:spcPts val="0"/>
              </a:spcAft>
              <a:buClr>
                <a:schemeClr val="dk1"/>
              </a:buClr>
              <a:buSzPts val="1100"/>
              <a:buFont typeface="Arial"/>
              <a:buNone/>
              <a:defRPr/>
            </a:pPr>
            <a:endParaRPr sz="3200" b="1" kern="0">
              <a:solidFill>
                <a:srgbClr val="FFFFFF"/>
              </a:solidFill>
              <a:latin typeface="PT Sans Caption"/>
              <a:ea typeface="PT Sans Caption"/>
              <a:cs typeface="PT Sans Caption"/>
              <a:sym typeface="PT Sans Caption"/>
            </a:endParaRPr>
          </a:p>
        </p:txBody>
      </p:sp>
      <p:sp>
        <p:nvSpPr>
          <p:cNvPr id="7" name="Прямоугольник 6"/>
          <p:cNvSpPr/>
          <p:nvPr/>
        </p:nvSpPr>
        <p:spPr>
          <a:xfrm>
            <a:off x="581892" y="1270660"/>
            <a:ext cx="8027718" cy="3539430"/>
          </a:xfrm>
          <a:prstGeom prst="rect">
            <a:avLst/>
          </a:prstGeom>
        </p:spPr>
        <p:txBody>
          <a:bodyPr wrap="square">
            <a:spAutoFit/>
          </a:bodyPr>
          <a:lstStyle/>
          <a:p>
            <a:pPr algn="ctr"/>
            <a:r>
              <a:rPr lang="kk-KZ" sz="3200" dirty="0" smtClean="0">
                <a:latin typeface="Times New Roman" pitchFamily="18" charset="0"/>
                <a:cs typeface="Times New Roman" pitchFamily="18" charset="0"/>
              </a:rPr>
              <a:t>Жер ғаламшарының пайда болуы</a:t>
            </a:r>
          </a:p>
          <a:p>
            <a:pPr algn="ctr"/>
            <a:r>
              <a:rPr lang="kk-KZ" sz="3200" dirty="0" smtClean="0">
                <a:latin typeface="Times New Roman" pitchFamily="18" charset="0"/>
                <a:cs typeface="Times New Roman" pitchFamily="18" charset="0"/>
              </a:rPr>
              <a:t>Жердің құрылысы мен құрамы</a:t>
            </a:r>
          </a:p>
          <a:p>
            <a:pPr algn="ctr"/>
            <a:r>
              <a:rPr lang="kk-KZ" sz="3200" dirty="0" smtClean="0">
                <a:latin typeface="Times New Roman" pitchFamily="18" charset="0"/>
                <a:cs typeface="Times New Roman" pitchFamily="18" charset="0"/>
              </a:rPr>
              <a:t>Жер қабықтары және олардың құрамы</a:t>
            </a:r>
          </a:p>
          <a:p>
            <a:pPr algn="ctr"/>
            <a:endParaRPr lang="kk-KZ" sz="3200" dirty="0" smtClean="0">
              <a:latin typeface="Times New Roman" pitchFamily="18" charset="0"/>
              <a:cs typeface="Times New Roman" pitchFamily="18" charset="0"/>
            </a:endParaRPr>
          </a:p>
          <a:p>
            <a:pPr algn="ctr">
              <a:buFont typeface="Arial" pitchFamily="34" charset="0"/>
              <a:buChar char="•"/>
            </a:pPr>
            <a:endParaRPr lang="kk-KZ" sz="3200" dirty="0" smtClean="0">
              <a:latin typeface="Times New Roman" pitchFamily="18" charset="0"/>
              <a:cs typeface="Times New Roman" pitchFamily="18" charset="0"/>
            </a:endParaRPr>
          </a:p>
          <a:p>
            <a:pPr algn="ctr"/>
            <a:r>
              <a:rPr lang="ru-RU" sz="3200" dirty="0" smtClean="0">
                <a:latin typeface="Times New Roman" pitchFamily="18" charset="0"/>
                <a:cs typeface="Times New Roman" pitchFamily="18" charset="0"/>
              </a:rPr>
              <a:t>5 </a:t>
            </a:r>
            <a:r>
              <a:rPr lang="kk-KZ" sz="3200" dirty="0" smtClean="0">
                <a:latin typeface="Times New Roman" pitchFamily="18" charset="0"/>
                <a:cs typeface="Times New Roman" pitchFamily="18" charset="0"/>
              </a:rPr>
              <a:t>сынып</a:t>
            </a:r>
          </a:p>
          <a:p>
            <a:pPr algn="ctr"/>
            <a:r>
              <a:rPr lang="kk-KZ" sz="3200" dirty="0" smtClean="0">
                <a:latin typeface="Times New Roman" pitchFamily="18" charset="0"/>
                <a:cs typeface="Times New Roman" pitchFamily="18" charset="0"/>
              </a:rPr>
              <a:t>Жаратылыстану</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Google Shape;138;p35"/>
          <p:cNvSpPr txBox="1"/>
          <p:nvPr/>
        </p:nvSpPr>
        <p:spPr>
          <a:xfrm>
            <a:off x="768350" y="0"/>
            <a:ext cx="5881688" cy="622300"/>
          </a:xfrm>
          <a:prstGeom prst="rect">
            <a:avLst/>
          </a:prstGeom>
          <a:noFill/>
          <a:ln>
            <a:noFill/>
          </a:ln>
          <a:effectLst>
            <a:outerShdw blurRad="57150" dist="19050" dir="5400000" algn="bl" rotWithShape="0">
              <a:srgbClr val="000000">
                <a:alpha val="50000"/>
              </a:srgbClr>
            </a:outerShdw>
          </a:effectLst>
        </p:spPr>
        <p:txBody>
          <a:bodyPr spcFirstLastPara="1" lIns="91425" tIns="91425" rIns="91425" bIns="91425" anchor="ctr"/>
          <a:lstStyle/>
          <a:p>
            <a:pPr marL="457200" fontAlgn="auto">
              <a:spcBef>
                <a:spcPts val="0"/>
              </a:spcBef>
              <a:spcAft>
                <a:spcPts val="0"/>
              </a:spcAft>
              <a:buClr>
                <a:srgbClr val="000000"/>
              </a:buClr>
              <a:buSzPts val="1100"/>
              <a:buFont typeface="Arial"/>
              <a:buNone/>
              <a:defRPr/>
            </a:pPr>
            <a:endParaRPr sz="1800" b="1" kern="0">
              <a:solidFill>
                <a:srgbClr val="FFFFFF"/>
              </a:solidFill>
              <a:latin typeface="Open Sans"/>
              <a:ea typeface="Open Sans"/>
              <a:cs typeface="Open Sans"/>
              <a:sym typeface="Open Sans"/>
            </a:endParaRPr>
          </a:p>
        </p:txBody>
      </p:sp>
      <p:sp>
        <p:nvSpPr>
          <p:cNvPr id="31747" name="Google Shape;140;p35"/>
          <p:cNvSpPr txBox="1">
            <a:spLocks noChangeArrowheads="1"/>
          </p:cNvSpPr>
          <p:nvPr/>
        </p:nvSpPr>
        <p:spPr bwMode="auto">
          <a:xfrm>
            <a:off x="360363" y="768350"/>
            <a:ext cx="8472487" cy="3998913"/>
          </a:xfrm>
          <a:prstGeom prst="rect">
            <a:avLst/>
          </a:prstGeom>
          <a:noFill/>
          <a:ln w="9525">
            <a:noFill/>
            <a:miter lim="800000"/>
            <a:headEnd/>
            <a:tailEnd/>
          </a:ln>
        </p:spPr>
        <p:txBody>
          <a:bodyPr lIns="91425" tIns="91425" rIns="91425" bIns="91425"/>
          <a:lstStyle/>
          <a:p>
            <a:pPr>
              <a:lnSpc>
                <a:spcPct val="150000"/>
              </a:lnSpc>
              <a:buClr>
                <a:srgbClr val="000000"/>
              </a:buClr>
              <a:buFont typeface="Wingdings" pitchFamily="2" charset="2"/>
              <a:buChar char="Ø"/>
            </a:pPr>
            <a:endParaRPr lang="ru-RU" sz="1800"/>
          </a:p>
          <a:p>
            <a:pPr eaLnBrk="0" hangingPunct="0">
              <a:lnSpc>
                <a:spcPct val="150000"/>
              </a:lnSpc>
              <a:buFontTx/>
              <a:buChar char="•"/>
            </a:pPr>
            <a:endParaRPr lang="ru-RU">
              <a:solidFill>
                <a:schemeClr val="tx1"/>
              </a:solidFill>
              <a:latin typeface="Open Sans"/>
            </a:endParaRPr>
          </a:p>
          <a:p>
            <a:pPr>
              <a:buClr>
                <a:srgbClr val="000000"/>
              </a:buClr>
              <a:buFont typeface="Arial" charset="0"/>
              <a:buNone/>
            </a:pPr>
            <a:r>
              <a:rPr lang="ru-RU">
                <a:solidFill>
                  <a:srgbClr val="434343"/>
                </a:solidFill>
                <a:latin typeface="Open Sans"/>
                <a:sym typeface="Open Sans"/>
              </a:rPr>
              <a:t> </a:t>
            </a:r>
          </a:p>
        </p:txBody>
      </p:sp>
      <p:sp>
        <p:nvSpPr>
          <p:cNvPr id="31748" name="TextBox 4"/>
          <p:cNvSpPr txBox="1">
            <a:spLocks noChangeArrowheads="1"/>
          </p:cNvSpPr>
          <p:nvPr/>
        </p:nvSpPr>
        <p:spPr bwMode="auto">
          <a:xfrm>
            <a:off x="2316163" y="0"/>
            <a:ext cx="4868862" cy="708025"/>
          </a:xfrm>
          <a:prstGeom prst="rect">
            <a:avLst/>
          </a:prstGeom>
          <a:noFill/>
          <a:ln w="9525">
            <a:noFill/>
            <a:miter lim="800000"/>
            <a:headEnd/>
            <a:tailEnd/>
          </a:ln>
        </p:spPr>
        <p:txBody>
          <a:bodyPr>
            <a:spAutoFit/>
          </a:bodyPr>
          <a:lstStyle/>
          <a:p>
            <a:pPr>
              <a:buClr>
                <a:srgbClr val="000000"/>
              </a:buClr>
              <a:buFont typeface="Arial" charset="0"/>
              <a:buNone/>
            </a:pPr>
            <a:r>
              <a:rPr lang="kk-KZ" sz="4000" dirty="0">
                <a:solidFill>
                  <a:schemeClr val="tx1"/>
                </a:solidFill>
                <a:latin typeface="Times New Roman" pitchFamily="18" charset="0"/>
                <a:cs typeface="Times New Roman" pitchFamily="18" charset="0"/>
              </a:rPr>
              <a:t> </a:t>
            </a:r>
            <a:endParaRPr lang="ru-RU" sz="4000" dirty="0">
              <a:solidFill>
                <a:schemeClr val="tx1"/>
              </a:solidFill>
              <a:latin typeface="Times New Roman" pitchFamily="18" charset="0"/>
              <a:cs typeface="Times New Roman" pitchFamily="18" charset="0"/>
            </a:endParaRPr>
          </a:p>
        </p:txBody>
      </p:sp>
      <p:sp>
        <p:nvSpPr>
          <p:cNvPr id="7" name="Прямоугольник 6"/>
          <p:cNvSpPr/>
          <p:nvPr/>
        </p:nvSpPr>
        <p:spPr>
          <a:xfrm>
            <a:off x="2826327" y="0"/>
            <a:ext cx="3859481" cy="584775"/>
          </a:xfrm>
          <a:prstGeom prst="rect">
            <a:avLst/>
          </a:prstGeom>
        </p:spPr>
        <p:txBody>
          <a:bodyPr wrap="square">
            <a:spAutoFit/>
          </a:bodyPr>
          <a:lstStyle/>
          <a:p>
            <a:r>
              <a:rPr lang="kk-KZ"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Тапсырма</a:t>
            </a:r>
            <a:r>
              <a:rPr lang="ru-RU" sz="3200" dirty="0" smtClean="0">
                <a:latin typeface="Times New Roman" pitchFamily="18" charset="0"/>
                <a:cs typeface="Times New Roman" pitchFamily="18" charset="0"/>
              </a:rPr>
              <a:t> 2</a:t>
            </a:r>
            <a:endParaRPr lang="ru-RU" sz="3200" dirty="0"/>
          </a:p>
        </p:txBody>
      </p:sp>
      <p:sp>
        <p:nvSpPr>
          <p:cNvPr id="8" name="Прямоугольник 7"/>
          <p:cNvSpPr/>
          <p:nvPr/>
        </p:nvSpPr>
        <p:spPr>
          <a:xfrm>
            <a:off x="391885" y="914401"/>
            <a:ext cx="7042067" cy="2308324"/>
          </a:xfrm>
          <a:prstGeom prst="rect">
            <a:avLst/>
          </a:prstGeom>
        </p:spPr>
        <p:txBody>
          <a:bodyPr wrap="square">
            <a:spAutoFit/>
          </a:bodyPr>
          <a:lstStyle/>
          <a:p>
            <a:r>
              <a:rPr lang="kk-KZ" sz="1800" dirty="0" smtClean="0">
                <a:latin typeface="Times New Roman" pitchFamily="18" charset="0"/>
                <a:cs typeface="Times New Roman" pitchFamily="18" charset="0"/>
              </a:rPr>
              <a:t>Күн жүйесіндегі ғаламшарлар және Жер Күн жүйесіндегі нешінші ғаламшар</a:t>
            </a:r>
          </a:p>
          <a:p>
            <a:endParaRPr lang="kk-KZ" sz="1800" dirty="0" smtClean="0">
              <a:latin typeface="Times New Roman" pitchFamily="18" charset="0"/>
              <a:cs typeface="Times New Roman" pitchFamily="18" charset="0"/>
            </a:endParaRPr>
          </a:p>
          <a:p>
            <a:endParaRPr lang="kk-KZ" sz="1800" dirty="0" smtClean="0">
              <a:latin typeface="Times New Roman" pitchFamily="18" charset="0"/>
              <a:cs typeface="Times New Roman" pitchFamily="18" charset="0"/>
            </a:endParaRPr>
          </a:p>
          <a:p>
            <a:endParaRPr lang="kk-KZ" sz="1800" dirty="0" smtClean="0">
              <a:latin typeface="Times New Roman" pitchFamily="18" charset="0"/>
              <a:cs typeface="Times New Roman" pitchFamily="18" charset="0"/>
            </a:endParaRPr>
          </a:p>
          <a:p>
            <a:r>
              <a:rPr lang="kk-KZ" sz="1800" dirty="0" smtClean="0">
                <a:latin typeface="Times New Roman" pitchFamily="18" charset="0"/>
                <a:cs typeface="Times New Roman" pitchFamily="18" charset="0"/>
              </a:rPr>
              <a:t>Критералды бағалау:</a:t>
            </a:r>
          </a:p>
          <a:p>
            <a:pPr>
              <a:buFont typeface="Arial" pitchFamily="34" charset="0"/>
              <a:buChar char="•"/>
            </a:pPr>
            <a:r>
              <a:rPr lang="kk-KZ" sz="1800" dirty="0" smtClean="0">
                <a:latin typeface="Times New Roman" pitchFamily="18" charset="0"/>
                <a:cs typeface="Times New Roman" pitchFamily="18" charset="0"/>
              </a:rPr>
              <a:t> Күн жүйесіндегі ғаламшарлары атайды</a:t>
            </a:r>
            <a:r>
              <a:rPr lang="en-US" sz="1800" dirty="0" smtClean="0">
                <a:latin typeface="Times New Roman" pitchFamily="18" charset="0"/>
                <a:cs typeface="Times New Roman" pitchFamily="18" charset="0"/>
              </a:rPr>
              <a:t>-1 </a:t>
            </a:r>
            <a:r>
              <a:rPr lang="ru-RU" sz="1800" dirty="0" smtClean="0">
                <a:latin typeface="Times New Roman" pitchFamily="18" charset="0"/>
                <a:cs typeface="Times New Roman" pitchFamily="18" charset="0"/>
              </a:rPr>
              <a:t>балл</a:t>
            </a:r>
            <a:endParaRPr lang="kk-KZ" sz="1800" dirty="0" smtClean="0">
              <a:latin typeface="Times New Roman" pitchFamily="18" charset="0"/>
              <a:cs typeface="Times New Roman" pitchFamily="18" charset="0"/>
            </a:endParaRPr>
          </a:p>
          <a:p>
            <a:pPr>
              <a:buFont typeface="Arial" pitchFamily="34" charset="0"/>
              <a:buChar char="•"/>
            </a:pPr>
            <a:r>
              <a:rPr lang="kk-KZ" sz="1800" dirty="0" smtClean="0">
                <a:latin typeface="Times New Roman" pitchFamily="18" charset="0"/>
                <a:cs typeface="Times New Roman" pitchFamily="18" charset="0"/>
              </a:rPr>
              <a:t> Жер Күн жүйесіндегі нешінші ғаламшар екенін анықтайды-1 балл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Google Shape;138;p35"/>
          <p:cNvSpPr txBox="1"/>
          <p:nvPr/>
        </p:nvSpPr>
        <p:spPr>
          <a:xfrm>
            <a:off x="768350" y="0"/>
            <a:ext cx="5881688" cy="622300"/>
          </a:xfrm>
          <a:prstGeom prst="rect">
            <a:avLst/>
          </a:prstGeom>
          <a:noFill/>
          <a:ln>
            <a:noFill/>
          </a:ln>
          <a:effectLst>
            <a:outerShdw blurRad="57150" dist="19050" dir="5400000" algn="bl" rotWithShape="0">
              <a:srgbClr val="000000">
                <a:alpha val="50000"/>
              </a:srgbClr>
            </a:outerShdw>
          </a:effectLst>
        </p:spPr>
        <p:txBody>
          <a:bodyPr spcFirstLastPara="1" lIns="91425" tIns="91425" rIns="91425" bIns="91425" anchor="ctr"/>
          <a:lstStyle/>
          <a:p>
            <a:pPr marL="457200" fontAlgn="auto">
              <a:spcBef>
                <a:spcPts val="0"/>
              </a:spcBef>
              <a:spcAft>
                <a:spcPts val="0"/>
              </a:spcAft>
              <a:buClr>
                <a:srgbClr val="000000"/>
              </a:buClr>
              <a:buSzPts val="1100"/>
              <a:buFont typeface="Arial"/>
              <a:buNone/>
              <a:defRPr/>
            </a:pPr>
            <a:endParaRPr sz="1800" b="1" kern="0">
              <a:solidFill>
                <a:srgbClr val="FFFFFF"/>
              </a:solidFill>
              <a:latin typeface="Open Sans"/>
              <a:ea typeface="Open Sans"/>
              <a:cs typeface="Open Sans"/>
              <a:sym typeface="Open Sans"/>
            </a:endParaRPr>
          </a:p>
        </p:txBody>
      </p:sp>
      <p:sp>
        <p:nvSpPr>
          <p:cNvPr id="31747" name="Google Shape;140;p35"/>
          <p:cNvSpPr txBox="1">
            <a:spLocks noChangeArrowheads="1"/>
          </p:cNvSpPr>
          <p:nvPr/>
        </p:nvSpPr>
        <p:spPr bwMode="auto">
          <a:xfrm>
            <a:off x="360363" y="768350"/>
            <a:ext cx="8472487" cy="3998913"/>
          </a:xfrm>
          <a:prstGeom prst="rect">
            <a:avLst/>
          </a:prstGeom>
          <a:noFill/>
          <a:ln w="9525">
            <a:noFill/>
            <a:miter lim="800000"/>
            <a:headEnd/>
            <a:tailEnd/>
          </a:ln>
        </p:spPr>
        <p:txBody>
          <a:bodyPr lIns="91425" tIns="91425" rIns="91425" bIns="91425"/>
          <a:lstStyle/>
          <a:p>
            <a:pPr>
              <a:lnSpc>
                <a:spcPct val="150000"/>
              </a:lnSpc>
              <a:buClr>
                <a:srgbClr val="000000"/>
              </a:buClr>
              <a:buFont typeface="Wingdings" pitchFamily="2" charset="2"/>
              <a:buChar char="Ø"/>
            </a:pPr>
            <a:endParaRPr lang="ru-RU" sz="1800"/>
          </a:p>
          <a:p>
            <a:pPr eaLnBrk="0" hangingPunct="0">
              <a:lnSpc>
                <a:spcPct val="150000"/>
              </a:lnSpc>
              <a:buFontTx/>
              <a:buChar char="•"/>
            </a:pPr>
            <a:endParaRPr lang="ru-RU">
              <a:solidFill>
                <a:schemeClr val="tx1"/>
              </a:solidFill>
              <a:latin typeface="Open Sans"/>
            </a:endParaRPr>
          </a:p>
          <a:p>
            <a:pPr>
              <a:buClr>
                <a:srgbClr val="000000"/>
              </a:buClr>
              <a:buFont typeface="Arial" charset="0"/>
              <a:buNone/>
            </a:pPr>
            <a:r>
              <a:rPr lang="ru-RU">
                <a:solidFill>
                  <a:srgbClr val="434343"/>
                </a:solidFill>
                <a:latin typeface="Open Sans"/>
                <a:sym typeface="Open Sans"/>
              </a:rPr>
              <a:t> </a:t>
            </a:r>
          </a:p>
        </p:txBody>
      </p:sp>
      <p:sp>
        <p:nvSpPr>
          <p:cNvPr id="31748" name="TextBox 4"/>
          <p:cNvSpPr txBox="1">
            <a:spLocks noChangeArrowheads="1"/>
          </p:cNvSpPr>
          <p:nvPr/>
        </p:nvSpPr>
        <p:spPr bwMode="auto">
          <a:xfrm>
            <a:off x="2316163" y="0"/>
            <a:ext cx="4868862" cy="708025"/>
          </a:xfrm>
          <a:prstGeom prst="rect">
            <a:avLst/>
          </a:prstGeom>
          <a:noFill/>
          <a:ln w="9525">
            <a:noFill/>
            <a:miter lim="800000"/>
            <a:headEnd/>
            <a:tailEnd/>
          </a:ln>
        </p:spPr>
        <p:txBody>
          <a:bodyPr>
            <a:spAutoFit/>
          </a:bodyPr>
          <a:lstStyle/>
          <a:p>
            <a:pPr>
              <a:buClr>
                <a:srgbClr val="000000"/>
              </a:buClr>
              <a:buFont typeface="Arial" charset="0"/>
              <a:buNone/>
            </a:pPr>
            <a:r>
              <a:rPr lang="kk-KZ" sz="4000" dirty="0">
                <a:solidFill>
                  <a:schemeClr val="tx1"/>
                </a:solidFill>
                <a:latin typeface="Times New Roman" pitchFamily="18" charset="0"/>
                <a:cs typeface="Times New Roman" pitchFamily="18" charset="0"/>
              </a:rPr>
              <a:t> </a:t>
            </a:r>
            <a:endParaRPr lang="ru-RU" sz="4000" dirty="0">
              <a:solidFill>
                <a:schemeClr val="tx1"/>
              </a:solidFill>
              <a:latin typeface="Times New Roman" pitchFamily="18" charset="0"/>
              <a:cs typeface="Times New Roman" pitchFamily="18" charset="0"/>
            </a:endParaRPr>
          </a:p>
        </p:txBody>
      </p:sp>
      <p:sp>
        <p:nvSpPr>
          <p:cNvPr id="7" name="Прямоугольник 6"/>
          <p:cNvSpPr/>
          <p:nvPr/>
        </p:nvSpPr>
        <p:spPr>
          <a:xfrm>
            <a:off x="2826327" y="0"/>
            <a:ext cx="3859481" cy="584775"/>
          </a:xfrm>
          <a:prstGeom prst="rect">
            <a:avLst/>
          </a:prstGeom>
        </p:spPr>
        <p:txBody>
          <a:bodyPr wrap="square">
            <a:spAutoFit/>
          </a:bodyPr>
          <a:lstStyle/>
          <a:p>
            <a:r>
              <a:rPr lang="kk-KZ"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Жауабы</a:t>
            </a:r>
            <a:endParaRPr lang="ru-RU" sz="3200" dirty="0"/>
          </a:p>
        </p:txBody>
      </p:sp>
      <p:sp>
        <p:nvSpPr>
          <p:cNvPr id="8" name="Прямоугольник 7"/>
          <p:cNvSpPr/>
          <p:nvPr/>
        </p:nvSpPr>
        <p:spPr>
          <a:xfrm>
            <a:off x="391886" y="914401"/>
            <a:ext cx="6466114" cy="2308324"/>
          </a:xfrm>
          <a:prstGeom prst="rect">
            <a:avLst/>
          </a:prstGeom>
        </p:spPr>
        <p:txBody>
          <a:bodyPr wrap="square">
            <a:spAutoFit/>
          </a:bodyPr>
          <a:lstStyle/>
          <a:p>
            <a:r>
              <a:rPr lang="kk-KZ" sz="1800" dirty="0" smtClean="0">
                <a:latin typeface="Times New Roman" pitchFamily="18" charset="0"/>
                <a:cs typeface="Times New Roman" pitchFamily="18" charset="0"/>
              </a:rPr>
              <a:t>Меркурий </a:t>
            </a:r>
          </a:p>
          <a:p>
            <a:r>
              <a:rPr lang="kk-KZ" sz="1800" dirty="0" smtClean="0">
                <a:latin typeface="Times New Roman" pitchFamily="18" charset="0"/>
                <a:cs typeface="Times New Roman" pitchFamily="18" charset="0"/>
              </a:rPr>
              <a:t>Шолпан</a:t>
            </a:r>
          </a:p>
          <a:p>
            <a:r>
              <a:rPr lang="kk-KZ" sz="1800" dirty="0" smtClean="0">
                <a:latin typeface="Times New Roman" pitchFamily="18" charset="0"/>
                <a:cs typeface="Times New Roman" pitchFamily="18" charset="0"/>
              </a:rPr>
              <a:t>Жер</a:t>
            </a:r>
          </a:p>
          <a:p>
            <a:r>
              <a:rPr lang="kk-KZ" sz="1800" dirty="0" smtClean="0">
                <a:latin typeface="Times New Roman" pitchFamily="18" charset="0"/>
                <a:cs typeface="Times New Roman" pitchFamily="18" charset="0"/>
              </a:rPr>
              <a:t>Марс</a:t>
            </a:r>
          </a:p>
          <a:p>
            <a:r>
              <a:rPr lang="kk-KZ" sz="1800" dirty="0" smtClean="0">
                <a:latin typeface="Times New Roman" pitchFamily="18" charset="0"/>
                <a:cs typeface="Times New Roman" pitchFamily="18" charset="0"/>
              </a:rPr>
              <a:t>Юпитер</a:t>
            </a:r>
          </a:p>
          <a:p>
            <a:r>
              <a:rPr lang="kk-KZ" sz="1800" dirty="0" smtClean="0">
                <a:latin typeface="Times New Roman" pitchFamily="18" charset="0"/>
                <a:cs typeface="Times New Roman" pitchFamily="18" charset="0"/>
              </a:rPr>
              <a:t>Сатурн</a:t>
            </a:r>
          </a:p>
          <a:p>
            <a:r>
              <a:rPr lang="kk-KZ" sz="1800" dirty="0" smtClean="0">
                <a:latin typeface="Times New Roman" pitchFamily="18" charset="0"/>
                <a:cs typeface="Times New Roman" pitchFamily="18" charset="0"/>
              </a:rPr>
              <a:t>Уран</a:t>
            </a:r>
          </a:p>
          <a:p>
            <a:r>
              <a:rPr lang="kk-KZ" sz="1800" dirty="0" smtClean="0">
                <a:latin typeface="Times New Roman" pitchFamily="18" charset="0"/>
                <a:cs typeface="Times New Roman" pitchFamily="18" charset="0"/>
              </a:rPr>
              <a:t>Нептун</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Google Shape;138;p35"/>
          <p:cNvSpPr txBox="1"/>
          <p:nvPr/>
        </p:nvSpPr>
        <p:spPr>
          <a:xfrm>
            <a:off x="768350" y="0"/>
            <a:ext cx="5881688" cy="622300"/>
          </a:xfrm>
          <a:prstGeom prst="rect">
            <a:avLst/>
          </a:prstGeom>
          <a:noFill/>
          <a:ln>
            <a:noFill/>
          </a:ln>
          <a:effectLst>
            <a:outerShdw blurRad="57150" dist="19050" dir="5400000" algn="bl" rotWithShape="0">
              <a:srgbClr val="000000">
                <a:alpha val="50000"/>
              </a:srgbClr>
            </a:outerShdw>
          </a:effectLst>
        </p:spPr>
        <p:txBody>
          <a:bodyPr spcFirstLastPara="1" lIns="91425" tIns="91425" rIns="91425" bIns="91425" anchor="ctr"/>
          <a:lstStyle/>
          <a:p>
            <a:pPr marL="457200" fontAlgn="auto">
              <a:spcBef>
                <a:spcPts val="0"/>
              </a:spcBef>
              <a:spcAft>
                <a:spcPts val="0"/>
              </a:spcAft>
              <a:buClr>
                <a:srgbClr val="000000"/>
              </a:buClr>
              <a:buSzPts val="1100"/>
              <a:buFont typeface="Arial"/>
              <a:buNone/>
              <a:defRPr/>
            </a:pPr>
            <a:endParaRPr sz="1800" b="1" kern="0">
              <a:solidFill>
                <a:srgbClr val="FFFFFF"/>
              </a:solidFill>
              <a:latin typeface="Open Sans"/>
              <a:ea typeface="Open Sans"/>
              <a:cs typeface="Open Sans"/>
              <a:sym typeface="Open Sans"/>
            </a:endParaRPr>
          </a:p>
        </p:txBody>
      </p:sp>
      <p:sp>
        <p:nvSpPr>
          <p:cNvPr id="31747" name="Google Shape;140;p35"/>
          <p:cNvSpPr txBox="1">
            <a:spLocks noChangeArrowheads="1"/>
          </p:cNvSpPr>
          <p:nvPr/>
        </p:nvSpPr>
        <p:spPr bwMode="auto">
          <a:xfrm>
            <a:off x="360363" y="768350"/>
            <a:ext cx="8472487" cy="3998913"/>
          </a:xfrm>
          <a:prstGeom prst="rect">
            <a:avLst/>
          </a:prstGeom>
          <a:noFill/>
          <a:ln w="9525">
            <a:noFill/>
            <a:miter lim="800000"/>
            <a:headEnd/>
            <a:tailEnd/>
          </a:ln>
        </p:spPr>
        <p:txBody>
          <a:bodyPr lIns="91425" tIns="91425" rIns="91425" bIns="91425"/>
          <a:lstStyle/>
          <a:p>
            <a:pPr>
              <a:lnSpc>
                <a:spcPct val="150000"/>
              </a:lnSpc>
              <a:buClr>
                <a:srgbClr val="000000"/>
              </a:buClr>
              <a:buFont typeface="Wingdings" pitchFamily="2" charset="2"/>
              <a:buChar char="Ø"/>
            </a:pPr>
            <a:endParaRPr lang="ru-RU" sz="1800"/>
          </a:p>
          <a:p>
            <a:pPr eaLnBrk="0" hangingPunct="0">
              <a:lnSpc>
                <a:spcPct val="150000"/>
              </a:lnSpc>
              <a:buFontTx/>
              <a:buChar char="•"/>
            </a:pPr>
            <a:endParaRPr lang="ru-RU">
              <a:solidFill>
                <a:schemeClr val="tx1"/>
              </a:solidFill>
              <a:latin typeface="Open Sans"/>
            </a:endParaRPr>
          </a:p>
          <a:p>
            <a:pPr>
              <a:buClr>
                <a:srgbClr val="000000"/>
              </a:buClr>
              <a:buFont typeface="Arial" charset="0"/>
              <a:buNone/>
            </a:pPr>
            <a:r>
              <a:rPr lang="ru-RU">
                <a:solidFill>
                  <a:srgbClr val="434343"/>
                </a:solidFill>
                <a:latin typeface="Open Sans"/>
                <a:sym typeface="Open Sans"/>
              </a:rPr>
              <a:t> </a:t>
            </a:r>
          </a:p>
        </p:txBody>
      </p:sp>
      <p:sp>
        <p:nvSpPr>
          <p:cNvPr id="31748" name="TextBox 4"/>
          <p:cNvSpPr txBox="1">
            <a:spLocks noChangeArrowheads="1"/>
          </p:cNvSpPr>
          <p:nvPr/>
        </p:nvSpPr>
        <p:spPr bwMode="auto">
          <a:xfrm>
            <a:off x="2316163" y="0"/>
            <a:ext cx="4868862" cy="708025"/>
          </a:xfrm>
          <a:prstGeom prst="rect">
            <a:avLst/>
          </a:prstGeom>
          <a:noFill/>
          <a:ln w="9525">
            <a:noFill/>
            <a:miter lim="800000"/>
            <a:headEnd/>
            <a:tailEnd/>
          </a:ln>
        </p:spPr>
        <p:txBody>
          <a:bodyPr>
            <a:spAutoFit/>
          </a:bodyPr>
          <a:lstStyle/>
          <a:p>
            <a:pPr>
              <a:buClr>
                <a:srgbClr val="000000"/>
              </a:buClr>
              <a:buFont typeface="Arial" charset="0"/>
              <a:buNone/>
            </a:pPr>
            <a:r>
              <a:rPr lang="kk-KZ" sz="4000" dirty="0">
                <a:solidFill>
                  <a:schemeClr val="tx1"/>
                </a:solidFill>
                <a:latin typeface="Times New Roman" pitchFamily="18" charset="0"/>
                <a:cs typeface="Times New Roman" pitchFamily="18" charset="0"/>
              </a:rPr>
              <a:t> </a:t>
            </a:r>
            <a:endParaRPr lang="ru-RU" sz="4000" dirty="0">
              <a:solidFill>
                <a:schemeClr val="tx1"/>
              </a:solidFill>
              <a:latin typeface="Times New Roman" pitchFamily="18" charset="0"/>
              <a:cs typeface="Times New Roman" pitchFamily="18" charset="0"/>
            </a:endParaRPr>
          </a:p>
        </p:txBody>
      </p:sp>
      <p:sp>
        <p:nvSpPr>
          <p:cNvPr id="7" name="Прямоугольник 6"/>
          <p:cNvSpPr/>
          <p:nvPr/>
        </p:nvSpPr>
        <p:spPr>
          <a:xfrm>
            <a:off x="2826327" y="0"/>
            <a:ext cx="3859481" cy="584775"/>
          </a:xfrm>
          <a:prstGeom prst="rect">
            <a:avLst/>
          </a:prstGeom>
        </p:spPr>
        <p:txBody>
          <a:bodyPr wrap="square">
            <a:spAutoFit/>
          </a:bodyPr>
          <a:lstStyle/>
          <a:p>
            <a:r>
              <a:rPr lang="kk-KZ"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Тапсырма</a:t>
            </a:r>
            <a:r>
              <a:rPr lang="ru-RU"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3</a:t>
            </a:r>
            <a:endParaRPr lang="ru-RU" sz="3200" dirty="0"/>
          </a:p>
        </p:txBody>
      </p:sp>
      <p:sp>
        <p:nvSpPr>
          <p:cNvPr id="8" name="Прямоугольник 7"/>
          <p:cNvSpPr/>
          <p:nvPr/>
        </p:nvSpPr>
        <p:spPr>
          <a:xfrm>
            <a:off x="391886" y="914401"/>
            <a:ext cx="6466114" cy="2862322"/>
          </a:xfrm>
          <a:prstGeom prst="rect">
            <a:avLst/>
          </a:prstGeom>
        </p:spPr>
        <p:txBody>
          <a:bodyPr wrap="square">
            <a:spAutoFit/>
          </a:bodyPr>
          <a:lstStyle/>
          <a:p>
            <a:r>
              <a:rPr lang="kk-KZ" sz="1800" dirty="0" smtClean="0">
                <a:latin typeface="Times New Roman" pitchFamily="18" charset="0"/>
                <a:cs typeface="Times New Roman" pitchFamily="18" charset="0"/>
              </a:rPr>
              <a:t>Жер қабықтарының жоғарыдан тереңге қарай дұрыс орналасу ретін анықта:</a:t>
            </a:r>
          </a:p>
          <a:p>
            <a:r>
              <a:rPr lang="kk-KZ" sz="1800" dirty="0" smtClean="0">
                <a:latin typeface="Times New Roman" pitchFamily="18" charset="0"/>
                <a:cs typeface="Times New Roman" pitchFamily="18" charset="0"/>
              </a:rPr>
              <a:t>а) ядро, мантия, жер қыртысы</a:t>
            </a:r>
          </a:p>
          <a:p>
            <a:r>
              <a:rPr lang="kk-KZ" sz="1800" dirty="0" smtClean="0">
                <a:latin typeface="Times New Roman" pitchFamily="18" charset="0"/>
                <a:cs typeface="Times New Roman" pitchFamily="18" charset="0"/>
              </a:rPr>
              <a:t>ә) жер қыртысы, мантия, ядро</a:t>
            </a:r>
          </a:p>
          <a:p>
            <a:r>
              <a:rPr lang="kk-KZ" sz="1800" dirty="0" smtClean="0">
                <a:latin typeface="Times New Roman" pitchFamily="18" charset="0"/>
                <a:cs typeface="Times New Roman" pitchFamily="18" charset="0"/>
              </a:rPr>
              <a:t>б) мантия, ядро, жер қыртысы</a:t>
            </a:r>
          </a:p>
          <a:p>
            <a:r>
              <a:rPr lang="kk-KZ" sz="1800" dirty="0" smtClean="0">
                <a:latin typeface="Times New Roman" pitchFamily="18" charset="0"/>
                <a:cs typeface="Times New Roman" pitchFamily="18" charset="0"/>
              </a:rPr>
              <a:t>в) мантия, жер қыртысы, ядро</a:t>
            </a:r>
          </a:p>
          <a:p>
            <a:endParaRPr lang="kk-KZ" sz="1800" dirty="0" smtClean="0">
              <a:latin typeface="Times New Roman" pitchFamily="18" charset="0"/>
              <a:cs typeface="Times New Roman" pitchFamily="18" charset="0"/>
            </a:endParaRPr>
          </a:p>
          <a:p>
            <a:endParaRPr lang="kk-KZ" sz="1800" dirty="0" smtClean="0">
              <a:latin typeface="Times New Roman" pitchFamily="18" charset="0"/>
              <a:cs typeface="Times New Roman" pitchFamily="18" charset="0"/>
            </a:endParaRPr>
          </a:p>
          <a:p>
            <a:r>
              <a:rPr lang="kk-KZ" sz="1800" dirty="0" smtClean="0">
                <a:latin typeface="Times New Roman" pitchFamily="18" charset="0"/>
                <a:cs typeface="Times New Roman" pitchFamily="18" charset="0"/>
              </a:rPr>
              <a:t>Критериалды бағалау:</a:t>
            </a:r>
          </a:p>
          <a:p>
            <a:r>
              <a:rPr lang="en-US" sz="1800" dirty="0" smtClean="0">
                <a:latin typeface="Times New Roman" pitchFamily="18" charset="0"/>
                <a:cs typeface="Times New Roman" pitchFamily="18" charset="0"/>
              </a:rPr>
              <a:t>-</a:t>
            </a:r>
            <a:r>
              <a:rPr lang="kk-KZ" sz="1800" dirty="0" smtClean="0">
                <a:latin typeface="Times New Roman" pitchFamily="18" charset="0"/>
                <a:cs typeface="Times New Roman" pitchFamily="18" charset="0"/>
              </a:rPr>
              <a:t>Жер қабықтарын ретімен орналастырып береді </a:t>
            </a:r>
            <a:r>
              <a:rPr lang="en-US" sz="1800" dirty="0" smtClean="0">
                <a:latin typeface="Times New Roman" pitchFamily="18" charset="0"/>
                <a:cs typeface="Times New Roman" pitchFamily="18" charset="0"/>
              </a:rPr>
              <a:t>-2</a:t>
            </a:r>
            <a:endParaRPr lang="kk-KZ" sz="1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Google Shape;138;p35"/>
          <p:cNvSpPr txBox="1"/>
          <p:nvPr/>
        </p:nvSpPr>
        <p:spPr>
          <a:xfrm>
            <a:off x="768350" y="0"/>
            <a:ext cx="5881688" cy="622300"/>
          </a:xfrm>
          <a:prstGeom prst="rect">
            <a:avLst/>
          </a:prstGeom>
          <a:noFill/>
          <a:ln>
            <a:noFill/>
          </a:ln>
          <a:effectLst>
            <a:outerShdw blurRad="57150" dist="19050" dir="5400000" algn="bl" rotWithShape="0">
              <a:srgbClr val="000000">
                <a:alpha val="50000"/>
              </a:srgbClr>
            </a:outerShdw>
          </a:effectLst>
        </p:spPr>
        <p:txBody>
          <a:bodyPr spcFirstLastPara="1" lIns="91425" tIns="91425" rIns="91425" bIns="91425" anchor="ctr"/>
          <a:lstStyle/>
          <a:p>
            <a:pPr marL="457200" fontAlgn="auto">
              <a:spcBef>
                <a:spcPts val="0"/>
              </a:spcBef>
              <a:spcAft>
                <a:spcPts val="0"/>
              </a:spcAft>
              <a:buClr>
                <a:srgbClr val="000000"/>
              </a:buClr>
              <a:buSzPts val="1100"/>
              <a:buFont typeface="Arial"/>
              <a:buNone/>
              <a:defRPr/>
            </a:pPr>
            <a:endParaRPr sz="1800" b="1" kern="0">
              <a:solidFill>
                <a:srgbClr val="FFFFFF"/>
              </a:solidFill>
              <a:latin typeface="Open Sans"/>
              <a:ea typeface="Open Sans"/>
              <a:cs typeface="Open Sans"/>
              <a:sym typeface="Open Sans"/>
            </a:endParaRPr>
          </a:p>
        </p:txBody>
      </p:sp>
      <p:sp>
        <p:nvSpPr>
          <p:cNvPr id="31747" name="Google Shape;140;p35"/>
          <p:cNvSpPr txBox="1">
            <a:spLocks noChangeArrowheads="1"/>
          </p:cNvSpPr>
          <p:nvPr/>
        </p:nvSpPr>
        <p:spPr bwMode="auto">
          <a:xfrm>
            <a:off x="360363" y="768350"/>
            <a:ext cx="8472487" cy="3998913"/>
          </a:xfrm>
          <a:prstGeom prst="rect">
            <a:avLst/>
          </a:prstGeom>
          <a:noFill/>
          <a:ln w="9525">
            <a:noFill/>
            <a:miter lim="800000"/>
            <a:headEnd/>
            <a:tailEnd/>
          </a:ln>
        </p:spPr>
        <p:txBody>
          <a:bodyPr lIns="91425" tIns="91425" rIns="91425" bIns="91425"/>
          <a:lstStyle/>
          <a:p>
            <a:pPr>
              <a:lnSpc>
                <a:spcPct val="150000"/>
              </a:lnSpc>
              <a:buClr>
                <a:srgbClr val="000000"/>
              </a:buClr>
              <a:buFont typeface="Wingdings" pitchFamily="2" charset="2"/>
              <a:buChar char="Ø"/>
            </a:pPr>
            <a:endParaRPr lang="ru-RU" sz="1800"/>
          </a:p>
          <a:p>
            <a:pPr eaLnBrk="0" hangingPunct="0">
              <a:lnSpc>
                <a:spcPct val="150000"/>
              </a:lnSpc>
              <a:buFontTx/>
              <a:buChar char="•"/>
            </a:pPr>
            <a:endParaRPr lang="ru-RU">
              <a:solidFill>
                <a:schemeClr val="tx1"/>
              </a:solidFill>
              <a:latin typeface="Open Sans"/>
            </a:endParaRPr>
          </a:p>
          <a:p>
            <a:pPr>
              <a:buClr>
                <a:srgbClr val="000000"/>
              </a:buClr>
              <a:buFont typeface="Arial" charset="0"/>
              <a:buNone/>
            </a:pPr>
            <a:r>
              <a:rPr lang="ru-RU">
                <a:solidFill>
                  <a:srgbClr val="434343"/>
                </a:solidFill>
                <a:latin typeface="Open Sans"/>
                <a:sym typeface="Open Sans"/>
              </a:rPr>
              <a:t> </a:t>
            </a:r>
          </a:p>
        </p:txBody>
      </p:sp>
      <p:sp>
        <p:nvSpPr>
          <p:cNvPr id="31748" name="TextBox 4"/>
          <p:cNvSpPr txBox="1">
            <a:spLocks noChangeArrowheads="1"/>
          </p:cNvSpPr>
          <p:nvPr/>
        </p:nvSpPr>
        <p:spPr bwMode="auto">
          <a:xfrm>
            <a:off x="2316163" y="0"/>
            <a:ext cx="4868862" cy="708025"/>
          </a:xfrm>
          <a:prstGeom prst="rect">
            <a:avLst/>
          </a:prstGeom>
          <a:noFill/>
          <a:ln w="9525">
            <a:noFill/>
            <a:miter lim="800000"/>
            <a:headEnd/>
            <a:tailEnd/>
          </a:ln>
        </p:spPr>
        <p:txBody>
          <a:bodyPr>
            <a:spAutoFit/>
          </a:bodyPr>
          <a:lstStyle/>
          <a:p>
            <a:pPr>
              <a:buClr>
                <a:srgbClr val="000000"/>
              </a:buClr>
              <a:buFont typeface="Arial" charset="0"/>
              <a:buNone/>
            </a:pPr>
            <a:r>
              <a:rPr lang="kk-KZ" sz="4000" dirty="0">
                <a:solidFill>
                  <a:schemeClr val="tx1"/>
                </a:solidFill>
                <a:latin typeface="Times New Roman" pitchFamily="18" charset="0"/>
                <a:cs typeface="Times New Roman" pitchFamily="18" charset="0"/>
              </a:rPr>
              <a:t> </a:t>
            </a:r>
            <a:endParaRPr lang="ru-RU" sz="4000" dirty="0">
              <a:solidFill>
                <a:schemeClr val="tx1"/>
              </a:solidFill>
              <a:latin typeface="Times New Roman" pitchFamily="18" charset="0"/>
              <a:cs typeface="Times New Roman" pitchFamily="18" charset="0"/>
            </a:endParaRPr>
          </a:p>
        </p:txBody>
      </p:sp>
      <p:sp>
        <p:nvSpPr>
          <p:cNvPr id="7" name="Прямоугольник 6"/>
          <p:cNvSpPr/>
          <p:nvPr/>
        </p:nvSpPr>
        <p:spPr>
          <a:xfrm>
            <a:off x="2826327" y="0"/>
            <a:ext cx="3859481" cy="584775"/>
          </a:xfrm>
          <a:prstGeom prst="rect">
            <a:avLst/>
          </a:prstGeom>
        </p:spPr>
        <p:txBody>
          <a:bodyPr wrap="square">
            <a:spAutoFit/>
          </a:bodyPr>
          <a:lstStyle/>
          <a:p>
            <a:r>
              <a:rPr lang="kk-KZ"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Жауабы</a:t>
            </a:r>
            <a:endParaRPr lang="ru-RU" sz="3200" dirty="0"/>
          </a:p>
        </p:txBody>
      </p:sp>
      <p:sp>
        <p:nvSpPr>
          <p:cNvPr id="9" name="Прямоугольник 8"/>
          <p:cNvSpPr/>
          <p:nvPr/>
        </p:nvSpPr>
        <p:spPr>
          <a:xfrm>
            <a:off x="629392" y="1033154"/>
            <a:ext cx="5182114" cy="338554"/>
          </a:xfrm>
          <a:prstGeom prst="rect">
            <a:avLst/>
          </a:prstGeom>
        </p:spPr>
        <p:txBody>
          <a:bodyPr wrap="square">
            <a:spAutoFit/>
          </a:bodyPr>
          <a:lstStyle/>
          <a:p>
            <a:r>
              <a:rPr lang="kk-KZ" sz="1600" dirty="0" smtClean="0">
                <a:latin typeface="Times New Roman" pitchFamily="18" charset="0"/>
                <a:cs typeface="Times New Roman" pitchFamily="18" charset="0"/>
              </a:rPr>
              <a:t>ә) жер қыртысы, мантия, ядро</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Google Shape;138;p35"/>
          <p:cNvSpPr txBox="1"/>
          <p:nvPr/>
        </p:nvSpPr>
        <p:spPr>
          <a:xfrm>
            <a:off x="768350" y="0"/>
            <a:ext cx="5881688" cy="622300"/>
          </a:xfrm>
          <a:prstGeom prst="rect">
            <a:avLst/>
          </a:prstGeom>
          <a:noFill/>
          <a:ln>
            <a:noFill/>
          </a:ln>
          <a:effectLst>
            <a:outerShdw blurRad="57150" dist="19050" dir="5400000" algn="bl" rotWithShape="0">
              <a:srgbClr val="000000">
                <a:alpha val="50000"/>
              </a:srgbClr>
            </a:outerShdw>
          </a:effectLst>
        </p:spPr>
        <p:txBody>
          <a:bodyPr spcFirstLastPara="1" lIns="91425" tIns="91425" rIns="91425" bIns="91425" anchor="ctr"/>
          <a:lstStyle/>
          <a:p>
            <a:pPr marL="457200" fontAlgn="auto">
              <a:spcBef>
                <a:spcPts val="0"/>
              </a:spcBef>
              <a:spcAft>
                <a:spcPts val="0"/>
              </a:spcAft>
              <a:buClr>
                <a:srgbClr val="000000"/>
              </a:buClr>
              <a:buSzPts val="1100"/>
              <a:buFont typeface="Arial"/>
              <a:buNone/>
              <a:defRPr/>
            </a:pPr>
            <a:endParaRPr sz="1800" b="1" kern="0">
              <a:solidFill>
                <a:srgbClr val="FFFFFF"/>
              </a:solidFill>
              <a:latin typeface="Open Sans"/>
              <a:ea typeface="Open Sans"/>
              <a:cs typeface="Open Sans"/>
              <a:sym typeface="Open Sans"/>
            </a:endParaRPr>
          </a:p>
        </p:txBody>
      </p:sp>
      <p:sp>
        <p:nvSpPr>
          <p:cNvPr id="24579" name="Google Shape;140;p35"/>
          <p:cNvSpPr txBox="1">
            <a:spLocks noChangeArrowheads="1"/>
          </p:cNvSpPr>
          <p:nvPr/>
        </p:nvSpPr>
        <p:spPr bwMode="auto">
          <a:xfrm>
            <a:off x="204788" y="768350"/>
            <a:ext cx="8743950" cy="3998913"/>
          </a:xfrm>
          <a:prstGeom prst="rect">
            <a:avLst/>
          </a:prstGeom>
          <a:noFill/>
          <a:ln w="9525">
            <a:noFill/>
            <a:miter lim="800000"/>
            <a:headEnd/>
            <a:tailEnd/>
          </a:ln>
        </p:spPr>
        <p:txBody>
          <a:bodyPr lIns="91425" tIns="91425" rIns="91425" bIns="91425"/>
          <a:lstStyle/>
          <a:p>
            <a:pPr>
              <a:lnSpc>
                <a:spcPct val="150000"/>
              </a:lnSpc>
              <a:buClr>
                <a:srgbClr val="000000"/>
              </a:buClr>
              <a:buFont typeface="Arial" charset="0"/>
              <a:buNone/>
            </a:pPr>
            <a:r>
              <a:rPr lang="ru-RU" sz="1600" b="1" dirty="0" err="1">
                <a:latin typeface="Times New Roman" pitchFamily="18" charset="0"/>
                <a:cs typeface="Times New Roman" pitchFamily="18" charset="0"/>
              </a:rPr>
              <a:t>Сіздің меңгеретініңіз:</a:t>
            </a:r>
            <a:endParaRPr lang="ru-RU" sz="1600" b="1" dirty="0">
              <a:latin typeface="Times New Roman" pitchFamily="18" charset="0"/>
              <a:cs typeface="Times New Roman" pitchFamily="18" charset="0"/>
            </a:endParaRPr>
          </a:p>
          <a:p>
            <a:pPr>
              <a:lnSpc>
                <a:spcPct val="150000"/>
              </a:lnSpc>
              <a:buClr>
                <a:srgbClr val="000000"/>
              </a:buClr>
              <a:buFont typeface="Arial" charset="0"/>
              <a:buNone/>
            </a:pPr>
            <a:r>
              <a:rPr lang="kk-KZ" sz="1600" dirty="0" smtClean="0">
                <a:latin typeface="Times New Roman" pitchFamily="18" charset="0"/>
                <a:cs typeface="Times New Roman" pitchFamily="18" charset="0"/>
              </a:rPr>
              <a:t>Жер шарының қалай пайда болғанын</a:t>
            </a:r>
          </a:p>
          <a:p>
            <a:pPr>
              <a:lnSpc>
                <a:spcPct val="150000"/>
              </a:lnSpc>
              <a:buClr>
                <a:srgbClr val="000000"/>
              </a:buClr>
              <a:buFont typeface="Arial" charset="0"/>
              <a:buNone/>
            </a:pPr>
            <a:r>
              <a:rPr lang="kk-KZ" sz="1600" dirty="0" smtClean="0">
                <a:latin typeface="Times New Roman" pitchFamily="18" charset="0"/>
                <a:cs typeface="Times New Roman" pitchFamily="18" charset="0"/>
              </a:rPr>
              <a:t>Жер шарының құрылысы мен құрамын</a:t>
            </a:r>
            <a:endParaRPr lang="ru-RU" sz="1600" dirty="0">
              <a:latin typeface="Times New Roman" pitchFamily="18" charset="0"/>
              <a:cs typeface="Times New Roman" pitchFamily="18" charset="0"/>
            </a:endParaRPr>
          </a:p>
          <a:p>
            <a:pPr>
              <a:buClr>
                <a:srgbClr val="000000"/>
              </a:buClr>
              <a:buFont typeface="Arial" charset="0"/>
              <a:buNone/>
            </a:pPr>
            <a:r>
              <a:rPr lang="kk-KZ" sz="1600" b="1" dirty="0" smtClean="0">
                <a:latin typeface="Times New Roman" pitchFamily="18" charset="0"/>
                <a:cs typeface="Times New Roman" pitchFamily="18" charset="0"/>
              </a:rPr>
              <a:t>Сіздің білетініңіз:</a:t>
            </a:r>
            <a:endParaRPr lang="ru-RU" sz="1600" b="1" dirty="0">
              <a:latin typeface="Times New Roman" pitchFamily="18" charset="0"/>
              <a:cs typeface="Times New Roman" pitchFamily="18" charset="0"/>
            </a:endParaRPr>
          </a:p>
          <a:p>
            <a:pPr eaLnBrk="0" hangingPunct="0">
              <a:lnSpc>
                <a:spcPct val="150000"/>
              </a:lnSpc>
            </a:pPr>
            <a:r>
              <a:rPr lang="kk-KZ" sz="1600" dirty="0" smtClean="0">
                <a:solidFill>
                  <a:schemeClr val="tx1"/>
                </a:solidFill>
                <a:latin typeface="Times New Roman" pitchFamily="18" charset="0"/>
                <a:cs typeface="Times New Roman" pitchFamily="18" charset="0"/>
              </a:rPr>
              <a:t>Жердің пайда болуы туралы қандай болжамдар бар екенін</a:t>
            </a:r>
          </a:p>
          <a:p>
            <a:pPr eaLnBrk="0" hangingPunct="0">
              <a:lnSpc>
                <a:spcPct val="150000"/>
              </a:lnSpc>
            </a:pPr>
            <a:r>
              <a:rPr lang="kk-KZ" sz="1600" dirty="0" smtClean="0">
                <a:solidFill>
                  <a:schemeClr val="tx1"/>
                </a:solidFill>
                <a:latin typeface="Times New Roman" pitchFamily="18" charset="0"/>
                <a:cs typeface="Times New Roman" pitchFamily="18" charset="0"/>
              </a:rPr>
              <a:t>Біздің ғаламшарды қандай қабаттар қоршап тұрғанын </a:t>
            </a:r>
            <a:endParaRPr lang="ru-RU" sz="1600" dirty="0">
              <a:solidFill>
                <a:schemeClr val="tx1"/>
              </a:solidFill>
              <a:latin typeface="Times New Roman" pitchFamily="18" charset="0"/>
              <a:cs typeface="Times New Roman" pitchFamily="18" charset="0"/>
            </a:endParaRPr>
          </a:p>
          <a:p>
            <a:pPr>
              <a:buClr>
                <a:srgbClr val="000000"/>
              </a:buClr>
              <a:buFont typeface="Arial" charset="0"/>
              <a:buNone/>
            </a:pPr>
            <a:r>
              <a:rPr lang="ru-RU" sz="1600" dirty="0">
                <a:solidFill>
                  <a:srgbClr val="434343"/>
                </a:solidFill>
                <a:latin typeface="Times New Roman" pitchFamily="18" charset="0"/>
                <a:cs typeface="Times New Roman" pitchFamily="18" charset="0"/>
                <a:sym typeface="Open Sans"/>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Google Shape;138;p35"/>
          <p:cNvSpPr txBox="1"/>
          <p:nvPr/>
        </p:nvSpPr>
        <p:spPr>
          <a:xfrm>
            <a:off x="768350" y="0"/>
            <a:ext cx="5881688" cy="622300"/>
          </a:xfrm>
          <a:prstGeom prst="rect">
            <a:avLst/>
          </a:prstGeom>
          <a:noFill/>
          <a:ln>
            <a:noFill/>
          </a:ln>
          <a:effectLst>
            <a:outerShdw blurRad="57150" dist="19050" dir="5400000" algn="bl" rotWithShape="0">
              <a:srgbClr val="000000">
                <a:alpha val="50000"/>
              </a:srgbClr>
            </a:outerShdw>
          </a:effectLst>
        </p:spPr>
        <p:txBody>
          <a:bodyPr spcFirstLastPara="1" lIns="91425" tIns="91425" rIns="91425" bIns="91425" anchor="ctr"/>
          <a:lstStyle/>
          <a:p>
            <a:pPr marL="457200" fontAlgn="auto">
              <a:spcBef>
                <a:spcPts val="0"/>
              </a:spcBef>
              <a:spcAft>
                <a:spcPts val="0"/>
              </a:spcAft>
              <a:buClr>
                <a:srgbClr val="000000"/>
              </a:buClr>
              <a:buSzPts val="1100"/>
              <a:buFont typeface="Arial"/>
              <a:buNone/>
              <a:defRPr/>
            </a:pPr>
            <a:endParaRPr sz="1800" b="1" kern="0">
              <a:solidFill>
                <a:srgbClr val="FFFFFF"/>
              </a:solidFill>
              <a:latin typeface="Open Sans"/>
              <a:ea typeface="Open Sans"/>
              <a:cs typeface="Open Sans"/>
              <a:sym typeface="Open Sans"/>
            </a:endParaRPr>
          </a:p>
        </p:txBody>
      </p:sp>
      <p:sp>
        <p:nvSpPr>
          <p:cNvPr id="6" name="Прямоугольник 5"/>
          <p:cNvSpPr/>
          <p:nvPr/>
        </p:nvSpPr>
        <p:spPr>
          <a:xfrm>
            <a:off x="1294411" y="0"/>
            <a:ext cx="6875812" cy="584775"/>
          </a:xfrm>
          <a:prstGeom prst="rect">
            <a:avLst/>
          </a:prstGeom>
        </p:spPr>
        <p:txBody>
          <a:bodyPr wrap="square">
            <a:spAutoFit/>
          </a:bodyPr>
          <a:lstStyle/>
          <a:p>
            <a:pPr algn="ctr"/>
            <a:r>
              <a:rPr lang="kk-KZ" sz="3200" dirty="0" smtClean="0">
                <a:latin typeface="Times New Roman" pitchFamily="18" charset="0"/>
                <a:cs typeface="Times New Roman" pitchFamily="18" charset="0"/>
              </a:rPr>
              <a:t>Күн жүйесіндегі ғаламшарлар</a:t>
            </a:r>
            <a:endParaRPr lang="ru-RU" sz="3200" dirty="0"/>
          </a:p>
        </p:txBody>
      </p:sp>
      <p:sp>
        <p:nvSpPr>
          <p:cNvPr id="16385" name="Rectangle 1"/>
          <p:cNvSpPr>
            <a:spLocks noChangeArrowheads="1"/>
          </p:cNvSpPr>
          <p:nvPr/>
        </p:nvSpPr>
        <p:spPr bwMode="auto">
          <a:xfrm>
            <a:off x="855022" y="1911926"/>
            <a:ext cx="7730837" cy="2123610"/>
          </a:xfrm>
          <a:prstGeom prst="rect">
            <a:avLst/>
          </a:prstGeom>
          <a:noFill/>
          <a:ln w="9525">
            <a:noFill/>
            <a:miter lim="800000"/>
            <a:headEnd/>
            <a:tailEnd/>
          </a:ln>
          <a:effectLst/>
        </p:spPr>
        <p:txBody>
          <a:bodyPr vert="horz" wrap="square" lIns="91440" tIns="45720" rIns="91440" bIns="15235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solidFill>
                <a:schemeClr val="tx1"/>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solidFill>
                <a:schemeClr val="tx1"/>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solidFill>
                <a:schemeClr val="tx1"/>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Рисунок 7" descr="https://fsd.multiurok.ru/html/2018/04/14/s_5ad2270e227aa/882668_8.png"/>
          <p:cNvPicPr/>
          <p:nvPr/>
        </p:nvPicPr>
        <p:blipFill>
          <a:blip r:embed="rId3"/>
          <a:srcRect/>
          <a:stretch>
            <a:fillRect/>
          </a:stretch>
        </p:blipFill>
        <p:spPr bwMode="auto">
          <a:xfrm>
            <a:off x="332509" y="748145"/>
            <a:ext cx="8490857" cy="40138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Google Shape;138;p35"/>
          <p:cNvSpPr txBox="1"/>
          <p:nvPr/>
        </p:nvSpPr>
        <p:spPr>
          <a:xfrm>
            <a:off x="308759" y="0"/>
            <a:ext cx="8502732" cy="622300"/>
          </a:xfrm>
          <a:prstGeom prst="rect">
            <a:avLst/>
          </a:prstGeom>
          <a:noFill/>
          <a:ln>
            <a:noFill/>
          </a:ln>
          <a:effectLst>
            <a:outerShdw blurRad="57150" dist="19050" dir="5400000" algn="bl" rotWithShape="0">
              <a:srgbClr val="000000">
                <a:alpha val="50000"/>
              </a:srgbClr>
            </a:outerShdw>
          </a:effectLst>
        </p:spPr>
        <p:txBody>
          <a:bodyPr spcFirstLastPara="1" lIns="91425" tIns="91425" rIns="91425" bIns="91425" anchor="ctr"/>
          <a:lstStyle/>
          <a:p>
            <a:pPr marL="457200" algn="ctr" fontAlgn="auto">
              <a:spcBef>
                <a:spcPts val="0"/>
              </a:spcBef>
              <a:spcAft>
                <a:spcPts val="0"/>
              </a:spcAft>
              <a:buClr>
                <a:srgbClr val="000000"/>
              </a:buClr>
              <a:buSzPts val="1100"/>
              <a:buFont typeface="Arial"/>
              <a:buNone/>
              <a:defRPr/>
            </a:pPr>
            <a:r>
              <a:rPr lang="kk-KZ" sz="2800" b="1" kern="0" dirty="0" smtClean="0">
                <a:solidFill>
                  <a:schemeClr val="tx1"/>
                </a:solidFill>
                <a:latin typeface="Times New Roman" pitchFamily="18" charset="0"/>
                <a:ea typeface="Open Sans"/>
                <a:cs typeface="Times New Roman" pitchFamily="18" charset="0"/>
                <a:sym typeface="Open Sans"/>
              </a:rPr>
              <a:t>Жердің пайда болуы туралы аңыздар</a:t>
            </a:r>
            <a:endParaRPr sz="2800" b="1" kern="0">
              <a:solidFill>
                <a:schemeClr val="tx1"/>
              </a:solidFill>
              <a:latin typeface="Times New Roman" pitchFamily="18" charset="0"/>
              <a:ea typeface="Open Sans"/>
              <a:cs typeface="Times New Roman" pitchFamily="18" charset="0"/>
              <a:sym typeface="Open Sans"/>
            </a:endParaRPr>
          </a:p>
        </p:txBody>
      </p:sp>
      <p:sp>
        <p:nvSpPr>
          <p:cNvPr id="37891" name="Google Shape;140;p35"/>
          <p:cNvSpPr txBox="1">
            <a:spLocks noChangeArrowheads="1"/>
          </p:cNvSpPr>
          <p:nvPr/>
        </p:nvSpPr>
        <p:spPr bwMode="auto">
          <a:xfrm>
            <a:off x="3384550" y="793750"/>
            <a:ext cx="5449888" cy="3881438"/>
          </a:xfrm>
          <a:prstGeom prst="rect">
            <a:avLst/>
          </a:prstGeom>
          <a:noFill/>
          <a:ln w="9525">
            <a:noFill/>
            <a:miter lim="800000"/>
            <a:headEnd/>
            <a:tailEnd/>
          </a:ln>
        </p:spPr>
        <p:txBody>
          <a:bodyPr lIns="91425" tIns="91425" rIns="91425" bIns="91425"/>
          <a:lstStyle/>
          <a:p>
            <a:pPr eaLnBrk="0" hangingPunct="0">
              <a:buFont typeface="Arial" charset="0"/>
              <a:buNone/>
              <a:tabLst>
                <a:tab pos="457200" algn="l"/>
              </a:tabLst>
            </a:pPr>
            <a:endParaRPr lang="kk-KZ" sz="1800">
              <a:solidFill>
                <a:schemeClr val="tx1"/>
              </a:solidFill>
              <a:latin typeface="Open Sans"/>
            </a:endParaRPr>
          </a:p>
          <a:p>
            <a:pPr eaLnBrk="0" hangingPunct="0">
              <a:buFont typeface="Wingdings" pitchFamily="2" charset="2"/>
              <a:buChar char="Ø"/>
              <a:tabLst>
                <a:tab pos="457200" algn="l"/>
              </a:tabLst>
            </a:pPr>
            <a:endParaRPr lang="kk-KZ" sz="1800">
              <a:solidFill>
                <a:schemeClr val="tx1"/>
              </a:solidFill>
              <a:latin typeface="Open Sans"/>
            </a:endParaRPr>
          </a:p>
          <a:p>
            <a:pPr eaLnBrk="0" hangingPunct="0">
              <a:buFont typeface="Wingdings" pitchFamily="2" charset="2"/>
              <a:buChar char="Ø"/>
              <a:tabLst>
                <a:tab pos="457200" algn="l"/>
              </a:tabLst>
            </a:pPr>
            <a:endParaRPr lang="kk-KZ" sz="1800">
              <a:solidFill>
                <a:schemeClr val="tx1"/>
              </a:solidFill>
              <a:latin typeface="Open Sans"/>
            </a:endParaRPr>
          </a:p>
          <a:p>
            <a:pPr eaLnBrk="0" hangingPunct="0">
              <a:buFont typeface="Wingdings" pitchFamily="2" charset="2"/>
              <a:buChar char="Ø"/>
              <a:tabLst>
                <a:tab pos="457200" algn="l"/>
              </a:tabLst>
            </a:pPr>
            <a:endParaRPr lang="ru-RU" sz="1800">
              <a:solidFill>
                <a:schemeClr val="tx1"/>
              </a:solidFill>
              <a:latin typeface="Open Sans"/>
            </a:endParaRPr>
          </a:p>
          <a:p>
            <a:pPr eaLnBrk="0" hangingPunct="0">
              <a:lnSpc>
                <a:spcPct val="150000"/>
              </a:lnSpc>
              <a:buFont typeface="Arial" charset="0"/>
              <a:buNone/>
              <a:tabLst>
                <a:tab pos="457200" algn="l"/>
              </a:tabLst>
            </a:pPr>
            <a:endParaRPr lang="ru-RU">
              <a:solidFill>
                <a:schemeClr val="tx1"/>
              </a:solidFill>
              <a:latin typeface="Times New Roman" pitchFamily="18" charset="0"/>
              <a:cs typeface="Times New Roman" pitchFamily="18" charset="0"/>
            </a:endParaRPr>
          </a:p>
        </p:txBody>
      </p:sp>
      <p:sp>
        <p:nvSpPr>
          <p:cNvPr id="8" name="Прямоугольник 7"/>
          <p:cNvSpPr/>
          <p:nvPr/>
        </p:nvSpPr>
        <p:spPr>
          <a:xfrm>
            <a:off x="510639" y="914400"/>
            <a:ext cx="6347362" cy="400110"/>
          </a:xfrm>
          <a:prstGeom prst="rect">
            <a:avLst/>
          </a:prstGeom>
        </p:spPr>
        <p:txBody>
          <a:bodyPr wrap="square">
            <a:spAutoFit/>
          </a:bodyPr>
          <a:lstStyle/>
          <a:p>
            <a:endParaRPr lang="en-GB" sz="2000" b="1" dirty="0">
              <a:latin typeface="Times New Roman" pitchFamily="18" charset="0"/>
              <a:cs typeface="Times New Roman" pitchFamily="18" charset="0"/>
            </a:endParaRPr>
          </a:p>
        </p:txBody>
      </p:sp>
      <p:graphicFrame>
        <p:nvGraphicFramePr>
          <p:cNvPr id="17" name="Схема 16"/>
          <p:cNvGraphicFramePr/>
          <p:nvPr/>
        </p:nvGraphicFramePr>
        <p:xfrm>
          <a:off x="415635" y="1092530"/>
          <a:ext cx="8360229" cy="3511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Google Shape;138;p35"/>
          <p:cNvSpPr txBox="1"/>
          <p:nvPr/>
        </p:nvSpPr>
        <p:spPr>
          <a:xfrm>
            <a:off x="308759" y="0"/>
            <a:ext cx="8502732" cy="622300"/>
          </a:xfrm>
          <a:prstGeom prst="rect">
            <a:avLst/>
          </a:prstGeom>
          <a:noFill/>
          <a:ln>
            <a:noFill/>
          </a:ln>
          <a:effectLst>
            <a:outerShdw blurRad="57150" dist="19050" dir="5400000" algn="bl" rotWithShape="0">
              <a:srgbClr val="000000">
                <a:alpha val="50000"/>
              </a:srgbClr>
            </a:outerShdw>
          </a:effectLst>
        </p:spPr>
        <p:txBody>
          <a:bodyPr spcFirstLastPara="1" lIns="91425" tIns="91425" rIns="91425" bIns="91425" anchor="ctr"/>
          <a:lstStyle/>
          <a:p>
            <a:pPr marL="457200" algn="ctr" fontAlgn="auto">
              <a:spcBef>
                <a:spcPts val="0"/>
              </a:spcBef>
              <a:spcAft>
                <a:spcPts val="0"/>
              </a:spcAft>
              <a:buClr>
                <a:srgbClr val="000000"/>
              </a:buClr>
              <a:buSzPts val="1100"/>
              <a:buFont typeface="Arial"/>
              <a:buNone/>
              <a:defRPr/>
            </a:pPr>
            <a:r>
              <a:rPr lang="kk-KZ" sz="2800" b="1" kern="0" dirty="0" smtClean="0">
                <a:solidFill>
                  <a:schemeClr val="tx1"/>
                </a:solidFill>
                <a:latin typeface="Times New Roman" pitchFamily="18" charset="0"/>
                <a:ea typeface="Open Sans"/>
                <a:cs typeface="Times New Roman" pitchFamily="18" charset="0"/>
                <a:sym typeface="Open Sans"/>
              </a:rPr>
              <a:t>Жердің пайда болуы туралы болжамдар</a:t>
            </a:r>
            <a:endParaRPr sz="2800" b="1" kern="0">
              <a:solidFill>
                <a:schemeClr val="tx1"/>
              </a:solidFill>
              <a:latin typeface="Times New Roman" pitchFamily="18" charset="0"/>
              <a:ea typeface="Open Sans"/>
              <a:cs typeface="Times New Roman" pitchFamily="18" charset="0"/>
              <a:sym typeface="Open Sans"/>
            </a:endParaRPr>
          </a:p>
        </p:txBody>
      </p:sp>
      <p:sp>
        <p:nvSpPr>
          <p:cNvPr id="37891" name="Google Shape;140;p35"/>
          <p:cNvSpPr txBox="1">
            <a:spLocks noChangeArrowheads="1"/>
          </p:cNvSpPr>
          <p:nvPr/>
        </p:nvSpPr>
        <p:spPr bwMode="auto">
          <a:xfrm>
            <a:off x="2054432" y="793749"/>
            <a:ext cx="3028208" cy="4075133"/>
          </a:xfrm>
          <a:prstGeom prst="rect">
            <a:avLst/>
          </a:prstGeom>
          <a:noFill/>
          <a:ln w="9525">
            <a:noFill/>
            <a:miter lim="800000"/>
            <a:headEnd/>
            <a:tailEnd/>
          </a:ln>
        </p:spPr>
        <p:txBody>
          <a:bodyPr lIns="91425" tIns="91425" rIns="91425" bIns="91425"/>
          <a:lstStyle/>
          <a:p>
            <a:pPr eaLnBrk="0" hangingPunct="0">
              <a:buFont typeface="Arial" charset="0"/>
              <a:buNone/>
              <a:tabLst>
                <a:tab pos="457200" algn="l"/>
              </a:tabLst>
            </a:pPr>
            <a:endParaRPr lang="kk-KZ" sz="1800">
              <a:solidFill>
                <a:schemeClr val="tx1"/>
              </a:solidFill>
              <a:latin typeface="Open Sans"/>
            </a:endParaRPr>
          </a:p>
          <a:p>
            <a:pPr eaLnBrk="0" hangingPunct="0">
              <a:buFont typeface="Wingdings" pitchFamily="2" charset="2"/>
              <a:buChar char="Ø"/>
              <a:tabLst>
                <a:tab pos="457200" algn="l"/>
              </a:tabLst>
            </a:pPr>
            <a:endParaRPr lang="kk-KZ" sz="1800">
              <a:solidFill>
                <a:schemeClr val="tx1"/>
              </a:solidFill>
              <a:latin typeface="Open Sans"/>
            </a:endParaRPr>
          </a:p>
          <a:p>
            <a:pPr eaLnBrk="0" hangingPunct="0">
              <a:buFont typeface="Wingdings" pitchFamily="2" charset="2"/>
              <a:buChar char="Ø"/>
              <a:tabLst>
                <a:tab pos="457200" algn="l"/>
              </a:tabLst>
            </a:pPr>
            <a:endParaRPr lang="kk-KZ" sz="1800">
              <a:solidFill>
                <a:schemeClr val="tx1"/>
              </a:solidFill>
              <a:latin typeface="Open Sans"/>
            </a:endParaRPr>
          </a:p>
          <a:p>
            <a:pPr eaLnBrk="0" hangingPunct="0">
              <a:buFont typeface="Wingdings" pitchFamily="2" charset="2"/>
              <a:buChar char="Ø"/>
              <a:tabLst>
                <a:tab pos="457200" algn="l"/>
              </a:tabLst>
            </a:pPr>
            <a:endParaRPr lang="ru-RU" sz="1800">
              <a:solidFill>
                <a:schemeClr val="tx1"/>
              </a:solidFill>
              <a:latin typeface="Open Sans"/>
            </a:endParaRPr>
          </a:p>
          <a:p>
            <a:pPr eaLnBrk="0" hangingPunct="0">
              <a:lnSpc>
                <a:spcPct val="150000"/>
              </a:lnSpc>
              <a:buFont typeface="Arial" charset="0"/>
              <a:buNone/>
              <a:tabLst>
                <a:tab pos="457200" algn="l"/>
              </a:tabLst>
            </a:pPr>
            <a:endParaRPr lang="ru-RU">
              <a:solidFill>
                <a:schemeClr val="tx1"/>
              </a:solidFill>
              <a:latin typeface="Times New Roman" pitchFamily="18" charset="0"/>
              <a:cs typeface="Times New Roman" pitchFamily="18" charset="0"/>
            </a:endParaRPr>
          </a:p>
        </p:txBody>
      </p:sp>
      <p:sp>
        <p:nvSpPr>
          <p:cNvPr id="8" name="Прямоугольник 7"/>
          <p:cNvSpPr/>
          <p:nvPr/>
        </p:nvSpPr>
        <p:spPr>
          <a:xfrm>
            <a:off x="510639" y="914400"/>
            <a:ext cx="6347362" cy="400110"/>
          </a:xfrm>
          <a:prstGeom prst="rect">
            <a:avLst/>
          </a:prstGeom>
        </p:spPr>
        <p:txBody>
          <a:bodyPr wrap="square">
            <a:spAutoFit/>
          </a:bodyPr>
          <a:lstStyle/>
          <a:p>
            <a:endParaRPr lang="en-GB" sz="2000" b="1" dirty="0">
              <a:latin typeface="Times New Roman" pitchFamily="18" charset="0"/>
              <a:cs typeface="Times New Roman" pitchFamily="18" charset="0"/>
            </a:endParaRPr>
          </a:p>
        </p:txBody>
      </p:sp>
      <p:pic>
        <p:nvPicPr>
          <p:cNvPr id="7" name="Рисунок 6" descr="https://ru.citaty.net/media/authors/immanuel-kant.jpg"/>
          <p:cNvPicPr/>
          <p:nvPr/>
        </p:nvPicPr>
        <p:blipFill>
          <a:blip r:embed="rId3"/>
          <a:srcRect/>
          <a:stretch>
            <a:fillRect/>
          </a:stretch>
        </p:blipFill>
        <p:spPr bwMode="auto">
          <a:xfrm>
            <a:off x="594866" y="1035319"/>
            <a:ext cx="1161582" cy="1506000"/>
          </a:xfrm>
          <a:prstGeom prst="rect">
            <a:avLst/>
          </a:prstGeom>
          <a:noFill/>
          <a:ln w="9525">
            <a:noFill/>
            <a:miter lim="800000"/>
            <a:headEnd/>
            <a:tailEnd/>
          </a:ln>
        </p:spPr>
      </p:pic>
      <p:sp>
        <p:nvSpPr>
          <p:cNvPr id="10" name="Текст 9"/>
          <p:cNvSpPr>
            <a:spLocks noGrp="1"/>
          </p:cNvSpPr>
          <p:nvPr>
            <p:ph type="body" idx="1"/>
          </p:nvPr>
        </p:nvSpPr>
        <p:spPr>
          <a:xfrm>
            <a:off x="2006930" y="1152475"/>
            <a:ext cx="6825370" cy="3416400"/>
          </a:xfrm>
        </p:spPr>
        <p:txBody>
          <a:bodyPr/>
          <a:lstStyle/>
          <a:p>
            <a:r>
              <a:rPr lang="kk-KZ" sz="1600" dirty="0" smtClean="0">
                <a:latin typeface="Times New Roman" pitchFamily="18" charset="0"/>
                <a:cs typeface="Times New Roman" pitchFamily="18" charset="0"/>
              </a:rPr>
              <a:t>Неміс философы </a:t>
            </a:r>
            <a:r>
              <a:rPr lang="kk-KZ" sz="1600" b="1" dirty="0" smtClean="0">
                <a:latin typeface="Times New Roman" pitchFamily="18" charset="0"/>
                <a:cs typeface="Times New Roman" pitchFamily="18" charset="0"/>
              </a:rPr>
              <a:t>Иммануил Кант </a:t>
            </a:r>
            <a:r>
              <a:rPr lang="kk-KZ" sz="1600" dirty="0" smtClean="0">
                <a:latin typeface="Times New Roman" pitchFamily="18" charset="0"/>
                <a:cs typeface="Times New Roman" pitchFamily="18" charset="0"/>
              </a:rPr>
              <a:t>Жер шаң бөлшектерінен тұратын, бір</a:t>
            </a:r>
            <a:r>
              <a:rPr lang="en-US" sz="1600" dirty="0" smtClean="0">
                <a:latin typeface="Times New Roman" pitchFamily="18" charset="0"/>
                <a:cs typeface="Times New Roman" pitchFamily="18" charset="0"/>
              </a:rPr>
              <a:t>-</a:t>
            </a:r>
            <a:r>
              <a:rPr lang="kk-KZ" sz="1600" dirty="0" smtClean="0">
                <a:latin typeface="Times New Roman" pitchFamily="18" charset="0"/>
                <a:cs typeface="Times New Roman" pitchFamily="18" charset="0"/>
              </a:rPr>
              <a:t>бірімен тартылыс пен итеріс арқылы шеңбер бойынша жылжитын тұманнан пайда болды деген болжамды ұсынған. Жердің қалыптасуында Күннің қатысы жоқ деген.</a:t>
            </a:r>
          </a:p>
          <a:p>
            <a:endParaRPr lang="kk-KZ" sz="1600" dirty="0" smtClean="0">
              <a:latin typeface="Times New Roman" pitchFamily="18" charset="0"/>
              <a:cs typeface="Times New Roman" pitchFamily="18" charset="0"/>
            </a:endParaRPr>
          </a:p>
          <a:p>
            <a:endParaRPr lang="kk-KZ" sz="1600" dirty="0" smtClean="0">
              <a:latin typeface="Times New Roman" pitchFamily="18" charset="0"/>
              <a:cs typeface="Times New Roman" pitchFamily="18" charset="0"/>
            </a:endParaRPr>
          </a:p>
          <a:p>
            <a:endParaRPr lang="kk-KZ" sz="1600" dirty="0" smtClean="0">
              <a:latin typeface="Times New Roman" pitchFamily="18" charset="0"/>
              <a:cs typeface="Times New Roman" pitchFamily="18" charset="0"/>
            </a:endParaRPr>
          </a:p>
          <a:p>
            <a:r>
              <a:rPr lang="kk-KZ" sz="1600" dirty="0" smtClean="0">
                <a:latin typeface="Times New Roman" pitchFamily="18" charset="0"/>
                <a:cs typeface="Times New Roman" pitchFamily="18" charset="0"/>
              </a:rPr>
              <a:t>Академик </a:t>
            </a:r>
            <a:r>
              <a:rPr lang="kk-KZ" sz="1600" b="1" dirty="0" smtClean="0">
                <a:latin typeface="Times New Roman" pitchFamily="18" charset="0"/>
                <a:cs typeface="Times New Roman" pitchFamily="18" charset="0"/>
              </a:rPr>
              <a:t>О.Ю.Шмидт</a:t>
            </a:r>
            <a:r>
              <a:rPr lang="kk-KZ" sz="1600" dirty="0" smtClean="0">
                <a:latin typeface="Times New Roman" pitchFamily="18" charset="0"/>
                <a:cs typeface="Times New Roman" pitchFamily="18" charset="0"/>
              </a:rPr>
              <a:t> ғаламшарлар </a:t>
            </a:r>
            <a:r>
              <a:rPr lang="en-US" sz="1600" dirty="0" smtClean="0">
                <a:latin typeface="Times New Roman" pitchFamily="18" charset="0"/>
                <a:cs typeface="Times New Roman" pitchFamily="18" charset="0"/>
              </a:rPr>
              <a:t>(</a:t>
            </a:r>
            <a:r>
              <a:rPr lang="kk-KZ" sz="1600" dirty="0" smtClean="0">
                <a:latin typeface="Times New Roman" pitchFamily="18" charset="0"/>
                <a:cs typeface="Times New Roman" pitchFamily="18" charset="0"/>
              </a:rPr>
              <a:t>оның ішінде Жер де</a:t>
            </a:r>
            <a:r>
              <a:rPr lang="en-US" sz="1600" dirty="0" smtClean="0">
                <a:latin typeface="Times New Roman" pitchFamily="18" charset="0"/>
                <a:cs typeface="Times New Roman" pitchFamily="18" charset="0"/>
              </a:rPr>
              <a:t>)</a:t>
            </a:r>
            <a:r>
              <a:rPr lang="kk-KZ" sz="1600" dirty="0" smtClean="0">
                <a:latin typeface="Times New Roman" pitchFamily="18" charset="0"/>
                <a:cs typeface="Times New Roman" pitchFamily="18" charset="0"/>
              </a:rPr>
              <a:t> Күн өзіне қосып алатын қатты бөлшектерден пайда болатынын ғылыми дәлелдеген.</a:t>
            </a:r>
          </a:p>
          <a:p>
            <a:pPr>
              <a:buNone/>
            </a:pPr>
            <a:r>
              <a:rPr lang="kk-KZ" sz="1600" dirty="0" smtClean="0">
                <a:latin typeface="Times New Roman" pitchFamily="18" charset="0"/>
                <a:cs typeface="Times New Roman" pitchFamily="18" charset="0"/>
              </a:rPr>
              <a:t>       Жиналған бөлшектер арасынан өткенде, тартылыс күшімен бөлшектер бір</a:t>
            </a:r>
            <a:r>
              <a:rPr lang="en-US" sz="1600" dirty="0" smtClean="0">
                <a:latin typeface="Times New Roman" pitchFamily="18" charset="0"/>
                <a:cs typeface="Times New Roman" pitchFamily="18" charset="0"/>
              </a:rPr>
              <a:t>-</a:t>
            </a:r>
            <a:r>
              <a:rPr lang="kk-KZ" sz="1600" dirty="0" smtClean="0">
                <a:latin typeface="Times New Roman" pitchFamily="18" charset="0"/>
                <a:cs typeface="Times New Roman" pitchFamily="18" charset="0"/>
              </a:rPr>
              <a:t>біріне тартылып, күннің маңында айналған. Айналыс нәтижесінен қосындылар жинақталып, ғаламшарға айналған. </a:t>
            </a:r>
            <a:endParaRPr lang="ru-RU" sz="1600" dirty="0">
              <a:latin typeface="Times New Roman" pitchFamily="18" charset="0"/>
              <a:cs typeface="Times New Roman" pitchFamily="18" charset="0"/>
            </a:endParaRPr>
          </a:p>
        </p:txBody>
      </p:sp>
      <p:pic>
        <p:nvPicPr>
          <p:cNvPr id="11" name="Рисунок 10" descr="https://24smi.org/public/media/celebrity/2019/04/18/eytk6u2mmtgq-otto-shmidt.jpg"/>
          <p:cNvPicPr/>
          <p:nvPr/>
        </p:nvPicPr>
        <p:blipFill>
          <a:blip r:embed="rId4"/>
          <a:srcRect/>
          <a:stretch>
            <a:fillRect/>
          </a:stretch>
        </p:blipFill>
        <p:spPr bwMode="auto">
          <a:xfrm>
            <a:off x="565964" y="2791980"/>
            <a:ext cx="1203459" cy="172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Google Shape;138;p35"/>
          <p:cNvSpPr txBox="1"/>
          <p:nvPr/>
        </p:nvSpPr>
        <p:spPr>
          <a:xfrm>
            <a:off x="308759" y="0"/>
            <a:ext cx="8502732" cy="622300"/>
          </a:xfrm>
          <a:prstGeom prst="rect">
            <a:avLst/>
          </a:prstGeom>
          <a:noFill/>
          <a:ln>
            <a:noFill/>
          </a:ln>
          <a:effectLst>
            <a:outerShdw blurRad="57150" dist="19050" dir="5400000" algn="bl" rotWithShape="0">
              <a:srgbClr val="000000">
                <a:alpha val="50000"/>
              </a:srgbClr>
            </a:outerShdw>
          </a:effectLst>
        </p:spPr>
        <p:txBody>
          <a:bodyPr spcFirstLastPara="1" lIns="91425" tIns="91425" rIns="91425" bIns="91425" anchor="ctr"/>
          <a:lstStyle/>
          <a:p>
            <a:pPr marL="457200" algn="ctr" fontAlgn="auto">
              <a:spcBef>
                <a:spcPts val="0"/>
              </a:spcBef>
              <a:spcAft>
                <a:spcPts val="0"/>
              </a:spcAft>
              <a:buClr>
                <a:srgbClr val="000000"/>
              </a:buClr>
              <a:buSzPts val="1100"/>
              <a:buFont typeface="Arial"/>
              <a:buNone/>
              <a:defRPr/>
            </a:pPr>
            <a:r>
              <a:rPr lang="kk-KZ" sz="2800" b="1" kern="0" dirty="0" smtClean="0">
                <a:solidFill>
                  <a:schemeClr val="tx1"/>
                </a:solidFill>
                <a:latin typeface="Times New Roman" pitchFamily="18" charset="0"/>
                <a:ea typeface="Open Sans"/>
                <a:cs typeface="Times New Roman" pitchFamily="18" charset="0"/>
                <a:sym typeface="Open Sans"/>
              </a:rPr>
              <a:t>“Үлкен жарылыс теориясы”</a:t>
            </a:r>
            <a:endParaRPr sz="2800" b="1" kern="0">
              <a:solidFill>
                <a:schemeClr val="tx1"/>
              </a:solidFill>
              <a:latin typeface="Times New Roman" pitchFamily="18" charset="0"/>
              <a:ea typeface="Open Sans"/>
              <a:cs typeface="Times New Roman" pitchFamily="18" charset="0"/>
              <a:sym typeface="Open Sans"/>
            </a:endParaRPr>
          </a:p>
        </p:txBody>
      </p:sp>
      <p:sp>
        <p:nvSpPr>
          <p:cNvPr id="37891" name="Google Shape;140;p35"/>
          <p:cNvSpPr txBox="1">
            <a:spLocks noChangeArrowheads="1"/>
          </p:cNvSpPr>
          <p:nvPr/>
        </p:nvSpPr>
        <p:spPr bwMode="auto">
          <a:xfrm>
            <a:off x="2054432" y="793749"/>
            <a:ext cx="3028208" cy="4075133"/>
          </a:xfrm>
          <a:prstGeom prst="rect">
            <a:avLst/>
          </a:prstGeom>
          <a:noFill/>
          <a:ln w="9525">
            <a:noFill/>
            <a:miter lim="800000"/>
            <a:headEnd/>
            <a:tailEnd/>
          </a:ln>
        </p:spPr>
        <p:txBody>
          <a:bodyPr lIns="91425" tIns="91425" rIns="91425" bIns="91425"/>
          <a:lstStyle/>
          <a:p>
            <a:pPr eaLnBrk="0" hangingPunct="0">
              <a:buFont typeface="Arial" charset="0"/>
              <a:buNone/>
              <a:tabLst>
                <a:tab pos="457200" algn="l"/>
              </a:tabLst>
            </a:pPr>
            <a:endParaRPr lang="kk-KZ" sz="1800">
              <a:solidFill>
                <a:schemeClr val="tx1"/>
              </a:solidFill>
              <a:latin typeface="Open Sans"/>
            </a:endParaRPr>
          </a:p>
          <a:p>
            <a:pPr eaLnBrk="0" hangingPunct="0">
              <a:buFont typeface="Wingdings" pitchFamily="2" charset="2"/>
              <a:buChar char="Ø"/>
              <a:tabLst>
                <a:tab pos="457200" algn="l"/>
              </a:tabLst>
            </a:pPr>
            <a:endParaRPr lang="kk-KZ" sz="1800">
              <a:solidFill>
                <a:schemeClr val="tx1"/>
              </a:solidFill>
              <a:latin typeface="Open Sans"/>
            </a:endParaRPr>
          </a:p>
          <a:p>
            <a:pPr eaLnBrk="0" hangingPunct="0">
              <a:buFont typeface="Wingdings" pitchFamily="2" charset="2"/>
              <a:buChar char="Ø"/>
              <a:tabLst>
                <a:tab pos="457200" algn="l"/>
              </a:tabLst>
            </a:pPr>
            <a:endParaRPr lang="kk-KZ" sz="1800">
              <a:solidFill>
                <a:schemeClr val="tx1"/>
              </a:solidFill>
              <a:latin typeface="Open Sans"/>
            </a:endParaRPr>
          </a:p>
          <a:p>
            <a:pPr eaLnBrk="0" hangingPunct="0">
              <a:buFont typeface="Wingdings" pitchFamily="2" charset="2"/>
              <a:buChar char="Ø"/>
              <a:tabLst>
                <a:tab pos="457200" algn="l"/>
              </a:tabLst>
            </a:pPr>
            <a:endParaRPr lang="ru-RU" sz="1800">
              <a:solidFill>
                <a:schemeClr val="tx1"/>
              </a:solidFill>
              <a:latin typeface="Open Sans"/>
            </a:endParaRPr>
          </a:p>
          <a:p>
            <a:pPr eaLnBrk="0" hangingPunct="0">
              <a:lnSpc>
                <a:spcPct val="150000"/>
              </a:lnSpc>
              <a:buFont typeface="Arial" charset="0"/>
              <a:buNone/>
              <a:tabLst>
                <a:tab pos="457200" algn="l"/>
              </a:tabLst>
            </a:pPr>
            <a:endParaRPr lang="ru-RU">
              <a:solidFill>
                <a:schemeClr val="tx1"/>
              </a:solidFill>
              <a:latin typeface="Times New Roman" pitchFamily="18" charset="0"/>
              <a:cs typeface="Times New Roman" pitchFamily="18" charset="0"/>
            </a:endParaRPr>
          </a:p>
        </p:txBody>
      </p:sp>
      <p:sp>
        <p:nvSpPr>
          <p:cNvPr id="8" name="Прямоугольник 7"/>
          <p:cNvSpPr/>
          <p:nvPr/>
        </p:nvSpPr>
        <p:spPr>
          <a:xfrm>
            <a:off x="510639" y="914400"/>
            <a:ext cx="6347362" cy="400110"/>
          </a:xfrm>
          <a:prstGeom prst="rect">
            <a:avLst/>
          </a:prstGeom>
        </p:spPr>
        <p:txBody>
          <a:bodyPr wrap="square">
            <a:spAutoFit/>
          </a:bodyPr>
          <a:lstStyle/>
          <a:p>
            <a:endParaRPr lang="en-GB" sz="2000" b="1" dirty="0">
              <a:latin typeface="Times New Roman" pitchFamily="18" charset="0"/>
              <a:cs typeface="Times New Roman" pitchFamily="18" charset="0"/>
            </a:endParaRPr>
          </a:p>
        </p:txBody>
      </p:sp>
      <p:sp>
        <p:nvSpPr>
          <p:cNvPr id="10" name="Текст 9"/>
          <p:cNvSpPr>
            <a:spLocks noGrp="1"/>
          </p:cNvSpPr>
          <p:nvPr>
            <p:ph type="body" idx="1"/>
          </p:nvPr>
        </p:nvSpPr>
        <p:spPr>
          <a:xfrm>
            <a:off x="463138" y="1152475"/>
            <a:ext cx="8369162" cy="3787660"/>
          </a:xfrm>
        </p:spPr>
        <p:txBody>
          <a:bodyPr/>
          <a:lstStyle/>
          <a:p>
            <a:pPr>
              <a:buNone/>
            </a:pPr>
            <a:r>
              <a:rPr lang="kk-KZ" sz="1600" dirty="0" smtClean="0">
                <a:latin typeface="Times New Roman" pitchFamily="18" charset="0"/>
                <a:cs typeface="Times New Roman" pitchFamily="18" charset="0"/>
              </a:rPr>
              <a:t>           Ғаламның дамуы барысында Жер ғаламшарының пайда болуы туралы көптеген пікірлер болды. Қазіргі кезде жалпы Ғаламның қалыптасуы туралы </a:t>
            </a:r>
            <a:r>
              <a:rPr lang="kk-KZ" sz="1600" b="1" dirty="0" smtClean="0">
                <a:latin typeface="Times New Roman" pitchFamily="18" charset="0"/>
                <a:cs typeface="Times New Roman" pitchFamily="18" charset="0"/>
              </a:rPr>
              <a:t>“ Үлкен жарылыс теориясы”</a:t>
            </a:r>
            <a:r>
              <a:rPr lang="kk-KZ" sz="1600" dirty="0" smtClean="0">
                <a:latin typeface="Times New Roman" pitchFamily="18" charset="0"/>
                <a:cs typeface="Times New Roman" pitchFamily="18" charset="0"/>
              </a:rPr>
              <a:t> атты қабылданған теория бар.</a:t>
            </a:r>
          </a:p>
          <a:p>
            <a:pPr>
              <a:buNone/>
            </a:pPr>
            <a:r>
              <a:rPr lang="kk-KZ" sz="1600" dirty="0" smtClean="0">
                <a:latin typeface="Times New Roman" pitchFamily="18" charset="0"/>
                <a:cs typeface="Times New Roman" pitchFamily="18" charset="0"/>
              </a:rPr>
              <a:t>          Миллиондаған жыл бұрын ғарыштық кеңістікте үлкен, жанып тұрған, температурасы миллион градустан астам шар болды. Бір уақытта шар жарылды, оның бөлшектері мен материалдары үлкен жылдамдықпен Ғаламға таралып кетті. </a:t>
            </a:r>
          </a:p>
          <a:p>
            <a:pPr>
              <a:buNone/>
            </a:pPr>
            <a:r>
              <a:rPr lang="kk-KZ" sz="1600" dirty="0" smtClean="0">
                <a:latin typeface="Times New Roman" pitchFamily="18" charset="0"/>
                <a:cs typeface="Times New Roman" pitchFamily="18" charset="0"/>
              </a:rPr>
              <a:t>          Жер Күн жүйесінен есептесек үшінші ғаламшар. Шамамен </a:t>
            </a:r>
            <a:r>
              <a:rPr lang="en-US" sz="1600" b="1" dirty="0" smtClean="0">
                <a:latin typeface="Times New Roman" pitchFamily="18" charset="0"/>
                <a:cs typeface="Times New Roman" pitchFamily="18" charset="0"/>
              </a:rPr>
              <a:t>4</a:t>
            </a:r>
            <a:r>
              <a:rPr lang="ru-RU" sz="1600" b="1" dirty="0" smtClean="0">
                <a:latin typeface="Times New Roman" pitchFamily="18" charset="0"/>
                <a:cs typeface="Times New Roman" pitchFamily="18" charset="0"/>
              </a:rPr>
              <a:t>,5-4,6</a:t>
            </a:r>
            <a:r>
              <a:rPr lang="kk-KZ" sz="1600" b="1" dirty="0" smtClean="0">
                <a:latin typeface="Times New Roman" pitchFamily="18" charset="0"/>
                <a:cs typeface="Times New Roman" pitchFamily="18" charset="0"/>
              </a:rPr>
              <a:t> млрд </a:t>
            </a:r>
            <a:r>
              <a:rPr lang="kk-KZ" sz="1600" dirty="0" smtClean="0">
                <a:latin typeface="Times New Roman" pitchFamily="18" charset="0"/>
                <a:cs typeface="Times New Roman" pitchFamily="18" charset="0"/>
              </a:rPr>
              <a:t>жыл бұрын пайда болған. Алғашқы кезде улы газдармен қайнап жанып тұрған тау жыныстарынан құралған аспан денесі болатын. Миллиондаған жылдар бойы Жер біртіндеп суына бастады. Жердің бетінде бұрынғы жалындап жанып</a:t>
            </a:r>
            <a:r>
              <a:rPr lang="en-US" sz="1600" dirty="0" smtClean="0">
                <a:latin typeface="Times New Roman" pitchFamily="18" charset="0"/>
                <a:cs typeface="Times New Roman" pitchFamily="18" charset="0"/>
              </a:rPr>
              <a:t>-</a:t>
            </a:r>
            <a:r>
              <a:rPr lang="kk-KZ" sz="1600" dirty="0" smtClean="0">
                <a:latin typeface="Times New Roman" pitchFamily="18" charset="0"/>
                <a:cs typeface="Times New Roman" pitchFamily="18" charset="0"/>
              </a:rPr>
              <a:t>қызып жатқан массаның үстіне жұқа гранитті қабат пайда болып, қызған кездегі су булары нөсер жаңбырларға айналып , толассыз Жер бетіне жауып тұрды. Жаңбыр сулары Жер бетіндегі ойыстарды, төмен жатқан жерлерді суға толтырды. Бірақ уақыт өте келе су кері қайтып бұрынғы деңгейінен төмен түсті.</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Google Shape;138;p35"/>
          <p:cNvSpPr txBox="1"/>
          <p:nvPr/>
        </p:nvSpPr>
        <p:spPr>
          <a:xfrm>
            <a:off x="768350" y="0"/>
            <a:ext cx="5881688" cy="622300"/>
          </a:xfrm>
          <a:prstGeom prst="rect">
            <a:avLst/>
          </a:prstGeom>
          <a:noFill/>
          <a:ln>
            <a:noFill/>
          </a:ln>
          <a:effectLst>
            <a:outerShdw blurRad="57150" dist="19050" dir="5400000" algn="bl" rotWithShape="0">
              <a:srgbClr val="000000">
                <a:alpha val="50000"/>
              </a:srgbClr>
            </a:outerShdw>
          </a:effectLst>
        </p:spPr>
        <p:txBody>
          <a:bodyPr spcFirstLastPara="1" lIns="91425" tIns="91425" rIns="91425" bIns="91425" anchor="ctr"/>
          <a:lstStyle/>
          <a:p>
            <a:pPr marL="457200" fontAlgn="auto">
              <a:spcBef>
                <a:spcPts val="0"/>
              </a:spcBef>
              <a:spcAft>
                <a:spcPts val="0"/>
              </a:spcAft>
              <a:buClr>
                <a:srgbClr val="000000"/>
              </a:buClr>
              <a:buSzPts val="1100"/>
              <a:buFont typeface="Arial"/>
              <a:buNone/>
              <a:defRPr/>
            </a:pPr>
            <a:endParaRPr sz="1800" b="1" kern="0">
              <a:solidFill>
                <a:srgbClr val="FFFFFF"/>
              </a:solidFill>
              <a:latin typeface="Open Sans"/>
              <a:ea typeface="Open Sans"/>
              <a:cs typeface="Open Sans"/>
              <a:sym typeface="Open Sans"/>
            </a:endParaRPr>
          </a:p>
        </p:txBody>
      </p:sp>
      <p:sp>
        <p:nvSpPr>
          <p:cNvPr id="41987" name="Google Shape;140;p35"/>
          <p:cNvSpPr txBox="1">
            <a:spLocks noChangeArrowheads="1"/>
          </p:cNvSpPr>
          <p:nvPr/>
        </p:nvSpPr>
        <p:spPr bwMode="auto">
          <a:xfrm>
            <a:off x="598488" y="793750"/>
            <a:ext cx="8235950" cy="3881438"/>
          </a:xfrm>
          <a:prstGeom prst="rect">
            <a:avLst/>
          </a:prstGeom>
          <a:noFill/>
          <a:ln w="9525">
            <a:noFill/>
            <a:miter lim="800000"/>
            <a:headEnd/>
            <a:tailEnd/>
          </a:ln>
        </p:spPr>
        <p:txBody>
          <a:bodyPr lIns="91425" tIns="91425" rIns="91425" bIns="91425"/>
          <a:lstStyle/>
          <a:p>
            <a:pPr eaLnBrk="0" hangingPunct="0">
              <a:buFont typeface="Arial" charset="0"/>
              <a:buNone/>
              <a:tabLst>
                <a:tab pos="457200" algn="l"/>
              </a:tabLst>
            </a:pPr>
            <a:endParaRPr lang="kk-KZ" sz="1800">
              <a:solidFill>
                <a:schemeClr val="tx1"/>
              </a:solidFill>
              <a:latin typeface="Open Sans"/>
            </a:endParaRPr>
          </a:p>
          <a:p>
            <a:pPr eaLnBrk="0" hangingPunct="0">
              <a:buFont typeface="Wingdings" pitchFamily="2" charset="2"/>
              <a:buChar char="Ø"/>
              <a:tabLst>
                <a:tab pos="457200" algn="l"/>
              </a:tabLst>
            </a:pPr>
            <a:endParaRPr lang="kk-KZ" sz="1800">
              <a:solidFill>
                <a:schemeClr val="tx1"/>
              </a:solidFill>
              <a:latin typeface="Open Sans"/>
            </a:endParaRPr>
          </a:p>
          <a:p>
            <a:pPr eaLnBrk="0" hangingPunct="0">
              <a:buFont typeface="Wingdings" pitchFamily="2" charset="2"/>
              <a:buChar char="Ø"/>
              <a:tabLst>
                <a:tab pos="457200" algn="l"/>
              </a:tabLst>
            </a:pPr>
            <a:endParaRPr lang="kk-KZ" sz="1800">
              <a:solidFill>
                <a:schemeClr val="tx1"/>
              </a:solidFill>
              <a:latin typeface="Open Sans"/>
            </a:endParaRPr>
          </a:p>
          <a:p>
            <a:pPr eaLnBrk="0" hangingPunct="0">
              <a:buFont typeface="Wingdings" pitchFamily="2" charset="2"/>
              <a:buChar char="Ø"/>
              <a:tabLst>
                <a:tab pos="457200" algn="l"/>
              </a:tabLst>
            </a:pPr>
            <a:endParaRPr lang="ru-RU" sz="1800">
              <a:solidFill>
                <a:schemeClr val="tx1"/>
              </a:solidFill>
              <a:latin typeface="Open Sans"/>
            </a:endParaRPr>
          </a:p>
          <a:p>
            <a:pPr eaLnBrk="0" hangingPunct="0">
              <a:lnSpc>
                <a:spcPct val="150000"/>
              </a:lnSpc>
              <a:buFont typeface="Arial" charset="0"/>
              <a:buNone/>
              <a:tabLst>
                <a:tab pos="457200" algn="l"/>
              </a:tabLst>
            </a:pPr>
            <a:endParaRPr lang="ru-RU">
              <a:solidFill>
                <a:schemeClr val="tx1"/>
              </a:solidFill>
              <a:latin typeface="Times New Roman" pitchFamily="18" charset="0"/>
              <a:cs typeface="Times New Roman" pitchFamily="18" charset="0"/>
            </a:endParaRPr>
          </a:p>
        </p:txBody>
      </p:sp>
      <p:sp>
        <p:nvSpPr>
          <p:cNvPr id="41988" name="Прямоугольник 6"/>
          <p:cNvSpPr>
            <a:spLocks noChangeArrowheads="1"/>
          </p:cNvSpPr>
          <p:nvPr/>
        </p:nvSpPr>
        <p:spPr bwMode="auto">
          <a:xfrm>
            <a:off x="831850" y="0"/>
            <a:ext cx="7302500" cy="584200"/>
          </a:xfrm>
          <a:prstGeom prst="rect">
            <a:avLst/>
          </a:prstGeom>
          <a:noFill/>
          <a:ln w="9525">
            <a:noFill/>
            <a:miter lim="800000"/>
            <a:headEnd/>
            <a:tailEnd/>
          </a:ln>
        </p:spPr>
        <p:txBody>
          <a:bodyPr>
            <a:spAutoFit/>
          </a:bodyPr>
          <a:lstStyle/>
          <a:p>
            <a:pPr>
              <a:buClr>
                <a:srgbClr val="000000"/>
              </a:buClr>
              <a:buFont typeface="Arial" charset="0"/>
              <a:buNone/>
            </a:pPr>
            <a:r>
              <a:rPr lang="kk-KZ" sz="3200" dirty="0">
                <a:solidFill>
                  <a:schemeClr val="tx1"/>
                </a:solidFill>
                <a:latin typeface="Times New Roman" pitchFamily="18" charset="0"/>
                <a:cs typeface="Times New Roman" pitchFamily="18" charset="0"/>
              </a:rPr>
              <a:t>                </a:t>
            </a:r>
            <a:endParaRPr lang="ru-RU" sz="3200" dirty="0">
              <a:solidFill>
                <a:schemeClr val="tx1"/>
              </a:solidFill>
            </a:endParaRPr>
          </a:p>
        </p:txBody>
      </p:sp>
      <p:sp>
        <p:nvSpPr>
          <p:cNvPr id="8" name="Прямоугольник 7"/>
          <p:cNvSpPr/>
          <p:nvPr/>
        </p:nvSpPr>
        <p:spPr>
          <a:xfrm>
            <a:off x="356260" y="0"/>
            <a:ext cx="7766462" cy="584775"/>
          </a:xfrm>
          <a:prstGeom prst="rect">
            <a:avLst/>
          </a:prstGeom>
        </p:spPr>
        <p:txBody>
          <a:bodyPr wrap="square">
            <a:spAutoFit/>
          </a:bodyPr>
          <a:lstStyle/>
          <a:p>
            <a:pPr algn="ctr"/>
            <a:r>
              <a:rPr lang="kk-KZ" sz="3200" dirty="0" smtClean="0">
                <a:latin typeface="Times New Roman" pitchFamily="18" charset="0"/>
                <a:cs typeface="Times New Roman" pitchFamily="18" charset="0"/>
              </a:rPr>
              <a:t>       Жер қабықтарының қалыптасуы</a:t>
            </a:r>
            <a:endParaRPr lang="ru-RU" sz="3200" dirty="0"/>
          </a:p>
        </p:txBody>
      </p:sp>
      <p:sp>
        <p:nvSpPr>
          <p:cNvPr id="10" name="Прямоугольник 9"/>
          <p:cNvSpPr/>
          <p:nvPr/>
        </p:nvSpPr>
        <p:spPr>
          <a:xfrm>
            <a:off x="380010" y="985652"/>
            <a:ext cx="8193974" cy="1754326"/>
          </a:xfrm>
          <a:prstGeom prst="rect">
            <a:avLst/>
          </a:prstGeom>
        </p:spPr>
        <p:txBody>
          <a:bodyPr wrap="square">
            <a:spAutoFit/>
          </a:bodyPr>
          <a:lstStyle/>
          <a:p>
            <a:r>
              <a:rPr lang="kk-KZ" sz="1800" dirty="0" smtClean="0">
                <a:latin typeface="Times New Roman" pitchFamily="18" charset="0"/>
                <a:cs typeface="Times New Roman" pitchFamily="18" charset="0"/>
              </a:rPr>
              <a:t>   Шамамен миллард жыл өткен соң, Жер суыды, жер қабығы қатайып, ғаламшарымыздың сыртқы қабатын құрады, ал Жердің қойнауынан шыққан газдар жердің тартылысымен Жер атмосферасын құрады. Газдардың бір бөлігі Жер бетінде конденцация арқылы мұхиттарға айналады. Жерде тіршілік пайда болуына барлық жағдай жасалды. Осы принцип бойынша  Жерде тіршілік пайда болды.</a:t>
            </a:r>
          </a:p>
        </p:txBody>
      </p:sp>
      <p:graphicFrame>
        <p:nvGraphicFramePr>
          <p:cNvPr id="9" name="Схема 8"/>
          <p:cNvGraphicFramePr/>
          <p:nvPr/>
        </p:nvGraphicFramePr>
        <p:xfrm>
          <a:off x="1524000" y="2588822"/>
          <a:ext cx="7156862" cy="2014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Google Shape;138;p35"/>
          <p:cNvSpPr txBox="1"/>
          <p:nvPr/>
        </p:nvSpPr>
        <p:spPr>
          <a:xfrm>
            <a:off x="768350" y="0"/>
            <a:ext cx="5881688" cy="622300"/>
          </a:xfrm>
          <a:prstGeom prst="rect">
            <a:avLst/>
          </a:prstGeom>
          <a:noFill/>
          <a:ln>
            <a:noFill/>
          </a:ln>
          <a:effectLst>
            <a:outerShdw blurRad="57150" dist="19050" dir="5400000" algn="bl" rotWithShape="0">
              <a:srgbClr val="000000">
                <a:alpha val="50000"/>
              </a:srgbClr>
            </a:outerShdw>
          </a:effectLst>
        </p:spPr>
        <p:txBody>
          <a:bodyPr spcFirstLastPara="1" lIns="91425" tIns="91425" rIns="91425" bIns="91425" anchor="ctr"/>
          <a:lstStyle/>
          <a:p>
            <a:pPr marL="457200" fontAlgn="auto">
              <a:spcBef>
                <a:spcPts val="0"/>
              </a:spcBef>
              <a:spcAft>
                <a:spcPts val="0"/>
              </a:spcAft>
              <a:buClr>
                <a:srgbClr val="000000"/>
              </a:buClr>
              <a:buSzPts val="1100"/>
              <a:buFont typeface="Arial"/>
              <a:buNone/>
              <a:defRPr/>
            </a:pPr>
            <a:endParaRPr sz="1800" b="1" kern="0">
              <a:solidFill>
                <a:srgbClr val="FFFFFF"/>
              </a:solidFill>
              <a:latin typeface="Open Sans"/>
              <a:ea typeface="Open Sans"/>
              <a:cs typeface="Open Sans"/>
              <a:sym typeface="Open Sans"/>
            </a:endParaRPr>
          </a:p>
        </p:txBody>
      </p:sp>
      <p:sp>
        <p:nvSpPr>
          <p:cNvPr id="41987" name="Google Shape;140;p35"/>
          <p:cNvSpPr txBox="1">
            <a:spLocks noChangeArrowheads="1"/>
          </p:cNvSpPr>
          <p:nvPr/>
        </p:nvSpPr>
        <p:spPr bwMode="auto">
          <a:xfrm>
            <a:off x="598488" y="793750"/>
            <a:ext cx="8235950" cy="3881438"/>
          </a:xfrm>
          <a:prstGeom prst="rect">
            <a:avLst/>
          </a:prstGeom>
          <a:noFill/>
          <a:ln w="9525">
            <a:noFill/>
            <a:miter lim="800000"/>
            <a:headEnd/>
            <a:tailEnd/>
          </a:ln>
        </p:spPr>
        <p:txBody>
          <a:bodyPr lIns="91425" tIns="91425" rIns="91425" bIns="91425"/>
          <a:lstStyle/>
          <a:p>
            <a:pPr eaLnBrk="0" hangingPunct="0">
              <a:buFont typeface="Arial" charset="0"/>
              <a:buNone/>
              <a:tabLst>
                <a:tab pos="457200" algn="l"/>
              </a:tabLst>
            </a:pPr>
            <a:endParaRPr lang="kk-KZ" sz="1800">
              <a:solidFill>
                <a:schemeClr val="tx1"/>
              </a:solidFill>
              <a:latin typeface="Open Sans"/>
            </a:endParaRPr>
          </a:p>
          <a:p>
            <a:pPr eaLnBrk="0" hangingPunct="0">
              <a:buFont typeface="Wingdings" pitchFamily="2" charset="2"/>
              <a:buChar char="Ø"/>
              <a:tabLst>
                <a:tab pos="457200" algn="l"/>
              </a:tabLst>
            </a:pPr>
            <a:endParaRPr lang="kk-KZ" sz="1800">
              <a:solidFill>
                <a:schemeClr val="tx1"/>
              </a:solidFill>
              <a:latin typeface="Open Sans"/>
            </a:endParaRPr>
          </a:p>
          <a:p>
            <a:pPr eaLnBrk="0" hangingPunct="0">
              <a:buFont typeface="Wingdings" pitchFamily="2" charset="2"/>
              <a:buChar char="Ø"/>
              <a:tabLst>
                <a:tab pos="457200" algn="l"/>
              </a:tabLst>
            </a:pPr>
            <a:endParaRPr lang="kk-KZ" sz="1800">
              <a:solidFill>
                <a:schemeClr val="tx1"/>
              </a:solidFill>
              <a:latin typeface="Open Sans"/>
            </a:endParaRPr>
          </a:p>
          <a:p>
            <a:pPr eaLnBrk="0" hangingPunct="0">
              <a:buFont typeface="Wingdings" pitchFamily="2" charset="2"/>
              <a:buChar char="Ø"/>
              <a:tabLst>
                <a:tab pos="457200" algn="l"/>
              </a:tabLst>
            </a:pPr>
            <a:endParaRPr lang="ru-RU" sz="1800">
              <a:solidFill>
                <a:schemeClr val="tx1"/>
              </a:solidFill>
              <a:latin typeface="Open Sans"/>
            </a:endParaRPr>
          </a:p>
          <a:p>
            <a:pPr eaLnBrk="0" hangingPunct="0">
              <a:lnSpc>
                <a:spcPct val="150000"/>
              </a:lnSpc>
              <a:buFont typeface="Arial" charset="0"/>
              <a:buNone/>
              <a:tabLst>
                <a:tab pos="457200" algn="l"/>
              </a:tabLst>
            </a:pPr>
            <a:endParaRPr lang="ru-RU">
              <a:solidFill>
                <a:schemeClr val="tx1"/>
              </a:solidFill>
              <a:latin typeface="Times New Roman" pitchFamily="18" charset="0"/>
              <a:cs typeface="Times New Roman" pitchFamily="18" charset="0"/>
            </a:endParaRPr>
          </a:p>
        </p:txBody>
      </p:sp>
      <p:sp>
        <p:nvSpPr>
          <p:cNvPr id="41988" name="Прямоугольник 6"/>
          <p:cNvSpPr>
            <a:spLocks noChangeArrowheads="1"/>
          </p:cNvSpPr>
          <p:nvPr/>
        </p:nvSpPr>
        <p:spPr bwMode="auto">
          <a:xfrm>
            <a:off x="831850" y="0"/>
            <a:ext cx="7302500" cy="584200"/>
          </a:xfrm>
          <a:prstGeom prst="rect">
            <a:avLst/>
          </a:prstGeom>
          <a:noFill/>
          <a:ln w="9525">
            <a:noFill/>
            <a:miter lim="800000"/>
            <a:headEnd/>
            <a:tailEnd/>
          </a:ln>
        </p:spPr>
        <p:txBody>
          <a:bodyPr>
            <a:spAutoFit/>
          </a:bodyPr>
          <a:lstStyle/>
          <a:p>
            <a:pPr>
              <a:buClr>
                <a:srgbClr val="000000"/>
              </a:buClr>
              <a:buFont typeface="Arial" charset="0"/>
              <a:buNone/>
            </a:pPr>
            <a:r>
              <a:rPr lang="kk-KZ" sz="3200" dirty="0">
                <a:solidFill>
                  <a:schemeClr val="tx1"/>
                </a:solidFill>
                <a:latin typeface="Times New Roman" pitchFamily="18" charset="0"/>
                <a:cs typeface="Times New Roman" pitchFamily="18" charset="0"/>
              </a:rPr>
              <a:t>                </a:t>
            </a:r>
            <a:endParaRPr lang="ru-RU" sz="3200" dirty="0">
              <a:solidFill>
                <a:schemeClr val="tx1"/>
              </a:solidFill>
            </a:endParaRPr>
          </a:p>
        </p:txBody>
      </p:sp>
      <p:sp>
        <p:nvSpPr>
          <p:cNvPr id="8" name="Прямоугольник 7"/>
          <p:cNvSpPr/>
          <p:nvPr/>
        </p:nvSpPr>
        <p:spPr>
          <a:xfrm>
            <a:off x="356260" y="0"/>
            <a:ext cx="7766462" cy="584775"/>
          </a:xfrm>
          <a:prstGeom prst="rect">
            <a:avLst/>
          </a:prstGeom>
        </p:spPr>
        <p:txBody>
          <a:bodyPr wrap="square">
            <a:spAutoFit/>
          </a:bodyPr>
          <a:lstStyle/>
          <a:p>
            <a:pPr algn="ctr"/>
            <a:r>
              <a:rPr lang="kk-KZ" sz="3200" dirty="0" smtClean="0">
                <a:latin typeface="Times New Roman" pitchFamily="18" charset="0"/>
                <a:cs typeface="Times New Roman" pitchFamily="18" charset="0"/>
              </a:rPr>
              <a:t>       Жердің ішкі құрылысы</a:t>
            </a:r>
            <a:endParaRPr lang="ru-RU" sz="3200" dirty="0"/>
          </a:p>
        </p:txBody>
      </p:sp>
      <p:graphicFrame>
        <p:nvGraphicFramePr>
          <p:cNvPr id="11" name="Схема 10"/>
          <p:cNvGraphicFramePr/>
          <p:nvPr/>
        </p:nvGraphicFramePr>
        <p:xfrm>
          <a:off x="451262" y="961900"/>
          <a:ext cx="8170224" cy="3641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Google Shape;138;p35"/>
          <p:cNvSpPr txBox="1"/>
          <p:nvPr/>
        </p:nvSpPr>
        <p:spPr>
          <a:xfrm>
            <a:off x="768350" y="0"/>
            <a:ext cx="5881688" cy="622300"/>
          </a:xfrm>
          <a:prstGeom prst="rect">
            <a:avLst/>
          </a:prstGeom>
          <a:noFill/>
          <a:ln>
            <a:noFill/>
          </a:ln>
          <a:effectLst>
            <a:outerShdw blurRad="57150" dist="19050" dir="5400000" algn="bl" rotWithShape="0">
              <a:srgbClr val="000000">
                <a:alpha val="50000"/>
              </a:srgbClr>
            </a:outerShdw>
          </a:effectLst>
        </p:spPr>
        <p:txBody>
          <a:bodyPr spcFirstLastPara="1" lIns="91425" tIns="91425" rIns="91425" bIns="91425" anchor="ctr"/>
          <a:lstStyle/>
          <a:p>
            <a:pPr marL="457200" fontAlgn="auto">
              <a:spcBef>
                <a:spcPts val="0"/>
              </a:spcBef>
              <a:spcAft>
                <a:spcPts val="0"/>
              </a:spcAft>
              <a:buClr>
                <a:srgbClr val="000000"/>
              </a:buClr>
              <a:buSzPts val="1100"/>
              <a:buFont typeface="Arial"/>
              <a:buNone/>
              <a:defRPr/>
            </a:pPr>
            <a:endParaRPr sz="1800" b="1" kern="0">
              <a:solidFill>
                <a:srgbClr val="FFFFFF"/>
              </a:solidFill>
              <a:latin typeface="Open Sans"/>
              <a:ea typeface="Open Sans"/>
              <a:cs typeface="Open Sans"/>
              <a:sym typeface="Open Sans"/>
            </a:endParaRPr>
          </a:p>
        </p:txBody>
      </p:sp>
      <p:sp>
        <p:nvSpPr>
          <p:cNvPr id="41987" name="Google Shape;140;p35"/>
          <p:cNvSpPr txBox="1">
            <a:spLocks noChangeArrowheads="1"/>
          </p:cNvSpPr>
          <p:nvPr/>
        </p:nvSpPr>
        <p:spPr bwMode="auto">
          <a:xfrm>
            <a:off x="598488" y="793750"/>
            <a:ext cx="8235950" cy="3881438"/>
          </a:xfrm>
          <a:prstGeom prst="rect">
            <a:avLst/>
          </a:prstGeom>
          <a:noFill/>
          <a:ln w="9525">
            <a:noFill/>
            <a:miter lim="800000"/>
            <a:headEnd/>
            <a:tailEnd/>
          </a:ln>
        </p:spPr>
        <p:txBody>
          <a:bodyPr lIns="91425" tIns="91425" rIns="91425" bIns="91425"/>
          <a:lstStyle/>
          <a:p>
            <a:pPr eaLnBrk="0" hangingPunct="0">
              <a:buFont typeface="Arial" charset="0"/>
              <a:buNone/>
              <a:tabLst>
                <a:tab pos="457200" algn="l"/>
              </a:tabLst>
            </a:pPr>
            <a:endParaRPr lang="kk-KZ" sz="1800">
              <a:solidFill>
                <a:schemeClr val="tx1"/>
              </a:solidFill>
              <a:latin typeface="Open Sans"/>
            </a:endParaRPr>
          </a:p>
          <a:p>
            <a:pPr eaLnBrk="0" hangingPunct="0">
              <a:buFont typeface="Wingdings" pitchFamily="2" charset="2"/>
              <a:buChar char="Ø"/>
              <a:tabLst>
                <a:tab pos="457200" algn="l"/>
              </a:tabLst>
            </a:pPr>
            <a:endParaRPr lang="kk-KZ" sz="1800">
              <a:solidFill>
                <a:schemeClr val="tx1"/>
              </a:solidFill>
              <a:latin typeface="Open Sans"/>
            </a:endParaRPr>
          </a:p>
          <a:p>
            <a:pPr eaLnBrk="0" hangingPunct="0">
              <a:buFont typeface="Wingdings" pitchFamily="2" charset="2"/>
              <a:buChar char="Ø"/>
              <a:tabLst>
                <a:tab pos="457200" algn="l"/>
              </a:tabLst>
            </a:pPr>
            <a:endParaRPr lang="kk-KZ" sz="1800">
              <a:solidFill>
                <a:schemeClr val="tx1"/>
              </a:solidFill>
              <a:latin typeface="Open Sans"/>
            </a:endParaRPr>
          </a:p>
          <a:p>
            <a:pPr eaLnBrk="0" hangingPunct="0">
              <a:buFont typeface="Wingdings" pitchFamily="2" charset="2"/>
              <a:buChar char="Ø"/>
              <a:tabLst>
                <a:tab pos="457200" algn="l"/>
              </a:tabLst>
            </a:pPr>
            <a:endParaRPr lang="ru-RU" sz="1800">
              <a:solidFill>
                <a:schemeClr val="tx1"/>
              </a:solidFill>
              <a:latin typeface="Open Sans"/>
            </a:endParaRPr>
          </a:p>
          <a:p>
            <a:pPr eaLnBrk="0" hangingPunct="0">
              <a:lnSpc>
                <a:spcPct val="150000"/>
              </a:lnSpc>
              <a:buFont typeface="Arial" charset="0"/>
              <a:buNone/>
              <a:tabLst>
                <a:tab pos="457200" algn="l"/>
              </a:tabLst>
            </a:pPr>
            <a:endParaRPr lang="ru-RU">
              <a:solidFill>
                <a:schemeClr val="tx1"/>
              </a:solidFill>
              <a:latin typeface="Times New Roman" pitchFamily="18" charset="0"/>
              <a:cs typeface="Times New Roman" pitchFamily="18" charset="0"/>
            </a:endParaRPr>
          </a:p>
        </p:txBody>
      </p:sp>
      <p:sp>
        <p:nvSpPr>
          <p:cNvPr id="41988" name="Прямоугольник 6"/>
          <p:cNvSpPr>
            <a:spLocks noChangeArrowheads="1"/>
          </p:cNvSpPr>
          <p:nvPr/>
        </p:nvSpPr>
        <p:spPr bwMode="auto">
          <a:xfrm>
            <a:off x="831850" y="0"/>
            <a:ext cx="7302500" cy="584200"/>
          </a:xfrm>
          <a:prstGeom prst="rect">
            <a:avLst/>
          </a:prstGeom>
          <a:noFill/>
          <a:ln w="9525">
            <a:noFill/>
            <a:miter lim="800000"/>
            <a:headEnd/>
            <a:tailEnd/>
          </a:ln>
        </p:spPr>
        <p:txBody>
          <a:bodyPr>
            <a:spAutoFit/>
          </a:bodyPr>
          <a:lstStyle/>
          <a:p>
            <a:pPr>
              <a:buClr>
                <a:srgbClr val="000000"/>
              </a:buClr>
              <a:buFont typeface="Arial" charset="0"/>
              <a:buNone/>
            </a:pPr>
            <a:r>
              <a:rPr lang="kk-KZ" sz="3200" dirty="0">
                <a:solidFill>
                  <a:schemeClr val="tx1"/>
                </a:solidFill>
                <a:latin typeface="Times New Roman" pitchFamily="18" charset="0"/>
                <a:cs typeface="Times New Roman" pitchFamily="18" charset="0"/>
              </a:rPr>
              <a:t>                </a:t>
            </a:r>
            <a:endParaRPr lang="ru-RU" sz="3200" dirty="0">
              <a:solidFill>
                <a:schemeClr val="tx1"/>
              </a:solidFill>
            </a:endParaRPr>
          </a:p>
        </p:txBody>
      </p:sp>
      <p:sp>
        <p:nvSpPr>
          <p:cNvPr id="8" name="Прямоугольник 7"/>
          <p:cNvSpPr/>
          <p:nvPr/>
        </p:nvSpPr>
        <p:spPr>
          <a:xfrm>
            <a:off x="1092530" y="0"/>
            <a:ext cx="6175169" cy="584775"/>
          </a:xfrm>
          <a:prstGeom prst="rect">
            <a:avLst/>
          </a:prstGeom>
        </p:spPr>
        <p:txBody>
          <a:bodyPr wrap="square">
            <a:spAutoFit/>
          </a:bodyPr>
          <a:lstStyle/>
          <a:p>
            <a:pPr algn="ctr"/>
            <a:r>
              <a:rPr lang="kk-KZ" sz="3200" dirty="0" smtClean="0">
                <a:latin typeface="Times New Roman" pitchFamily="18" charset="0"/>
                <a:cs typeface="Times New Roman" pitchFamily="18" charset="0"/>
              </a:rPr>
              <a:t>       Тапсырма </a:t>
            </a:r>
            <a:r>
              <a:rPr lang="en-US" sz="3200" dirty="0" smtClean="0">
                <a:latin typeface="Times New Roman" pitchFamily="18" charset="0"/>
                <a:cs typeface="Times New Roman" pitchFamily="18" charset="0"/>
              </a:rPr>
              <a:t>1</a:t>
            </a:r>
            <a:endParaRPr lang="ru-RU" sz="3200" dirty="0"/>
          </a:p>
        </p:txBody>
      </p:sp>
      <p:sp>
        <p:nvSpPr>
          <p:cNvPr id="10" name="Прямоугольник 9"/>
          <p:cNvSpPr/>
          <p:nvPr/>
        </p:nvSpPr>
        <p:spPr>
          <a:xfrm>
            <a:off x="380010" y="985652"/>
            <a:ext cx="6477990" cy="369332"/>
          </a:xfrm>
          <a:prstGeom prst="rect">
            <a:avLst/>
          </a:prstGeom>
        </p:spPr>
        <p:txBody>
          <a:bodyPr wrap="square">
            <a:spAutoFit/>
          </a:bodyPr>
          <a:lstStyle/>
          <a:p>
            <a:r>
              <a:rPr lang="kk-KZ" sz="1800" dirty="0" smtClean="0">
                <a:latin typeface="Times New Roman" pitchFamily="18" charset="0"/>
                <a:cs typeface="Times New Roman" pitchFamily="18" charset="0"/>
              </a:rPr>
              <a:t>Тіршілік тек Жер шарында ғана бар ма, қалай ойлайсың?</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1474</TotalTime>
  <Words>635</Words>
  <PresentationFormat>Экран (16:9)</PresentationFormat>
  <Paragraphs>116</Paragraphs>
  <Slides>13</Slides>
  <Notes>13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13</vt:i4>
      </vt:variant>
    </vt:vector>
  </HeadingPairs>
  <TitlesOfParts>
    <vt:vector size="21" baseType="lpstr">
      <vt:lpstr>Arial</vt:lpstr>
      <vt:lpstr>PT Sans Caption</vt:lpstr>
      <vt:lpstr>Times New Roman</vt:lpstr>
      <vt:lpstr>Open Sans</vt:lpstr>
      <vt:lpstr>Calibri</vt:lpstr>
      <vt:lpstr>Wingdings</vt:lpstr>
      <vt:lpstr>Simple Light</vt:lpstr>
      <vt:lpstr>simple-light</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Пользователь</cp:lastModifiedBy>
  <cp:revision>386</cp:revision>
  <dcterms:modified xsi:type="dcterms:W3CDTF">2020-07-20T06:23:01Z</dcterms:modified>
</cp:coreProperties>
</file>