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6"/>
  </p:notesMasterIdLst>
  <p:sldIdLst>
    <p:sldId id="256" r:id="rId3"/>
    <p:sldId id="257" r:id="rId4"/>
    <p:sldId id="259" r:id="rId5"/>
    <p:sldId id="299" r:id="rId6"/>
    <p:sldId id="260" r:id="rId7"/>
    <p:sldId id="287" r:id="rId8"/>
    <p:sldId id="300" r:id="rId9"/>
    <p:sldId id="284" r:id="rId10"/>
    <p:sldId id="302" r:id="rId11"/>
    <p:sldId id="298" r:id="rId12"/>
    <p:sldId id="301" r:id="rId13"/>
    <p:sldId id="303" r:id="rId14"/>
    <p:sldId id="304" r:id="rId15"/>
  </p:sldIdLst>
  <p:sldSz cx="9144000" cy="5143500" type="screen16x9"/>
  <p:notesSz cx="6858000" cy="9144000"/>
  <p:embeddedFontLst>
    <p:embeddedFont>
      <p:font typeface="PT Sans Caption" charset="0"/>
      <p:regular r:id="rId17"/>
      <p:bold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1" autoAdjust="0"/>
    <p:restoredTop sz="94660"/>
  </p:normalViewPr>
  <p:slideViewPr>
    <p:cSldViewPr snapToGrid="0">
      <p:cViewPr>
        <p:scale>
          <a:sx n="80" d="100"/>
          <a:sy n="80" d="100"/>
        </p:scale>
        <p:origin x="-2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A8350-23FF-4C27-80BF-FF8A15EB2C2C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A3A43E8-6ABE-4CD9-BD5A-F8C87A9A90F8}">
      <dgm:prSet phldrT="[Текст]" custT="1"/>
      <dgm:spPr/>
      <dgm:t>
        <a:bodyPr/>
        <a:lstStyle/>
        <a:p>
          <a:pPr algn="l"/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“Микро” ұғымы өте кішкене деген мағына береді. Сондықтан микроәлем-бұл қоршаған ортадағы аса үлкен емес нәрселер. Жаратылыстануда өте ұсақ бөлшектер</a:t>
          </a:r>
          <a:r>
            <a:rPr lang="en-US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молекулалар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атомдар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алынады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7FA4AB-B1E9-42E2-8F28-7FF9CB569974}" type="parTrans" cxnId="{1E192E7A-5DC8-44E4-B6D7-848624686459}">
      <dgm:prSet/>
      <dgm:spPr/>
      <dgm:t>
        <a:bodyPr/>
        <a:lstStyle/>
        <a:p>
          <a:endParaRPr lang="ru-RU"/>
        </a:p>
      </dgm:t>
    </dgm:pt>
    <dgm:pt modelId="{07EEBF07-2BD8-4A60-B16F-AC04C8D1082E}" type="sibTrans" cxnId="{1E192E7A-5DC8-44E4-B6D7-848624686459}">
      <dgm:prSet/>
      <dgm:spPr/>
      <dgm:t>
        <a:bodyPr/>
        <a:lstStyle/>
        <a:p>
          <a:endParaRPr lang="ru-RU"/>
        </a:p>
      </dgm:t>
    </dgm:pt>
    <dgm:pt modelId="{579F29E8-847C-416B-B934-EE496FE88FEB}">
      <dgm:prSet phldrT="[Текст]" custT="1"/>
      <dgm:spPr/>
      <dgm:t>
        <a:bodyPr/>
        <a:lstStyle/>
        <a:p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“Макро” ұғымы</a:t>
          </a:r>
          <a:r>
            <a:rPr lang="en-US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үлкен деген мағына береді. Макроәлем</a:t>
          </a:r>
          <a:r>
            <a:rPr lang="en-US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 үлкен нәрселер. Адамнан бастап, оданда үлкен қоршаған ортадағы заттар. Олар </a:t>
          </a:r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ұсақ </a:t>
          </a:r>
          <a:r>
            <a:rPr lang="kk-KZ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бөлшектерден тұрады.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5F7DF1-4BA3-4138-BB1B-AEB5E7E0AAE8}" type="parTrans" cxnId="{CB9CCC72-2F0E-4429-BAE1-A4EAAD6CD150}">
      <dgm:prSet/>
      <dgm:spPr/>
      <dgm:t>
        <a:bodyPr/>
        <a:lstStyle/>
        <a:p>
          <a:endParaRPr lang="ru-RU"/>
        </a:p>
      </dgm:t>
    </dgm:pt>
    <dgm:pt modelId="{5680A408-6C77-4819-BF75-15ABEB4B1C45}" type="sibTrans" cxnId="{CB9CCC72-2F0E-4429-BAE1-A4EAAD6CD150}">
      <dgm:prSet/>
      <dgm:spPr/>
      <dgm:t>
        <a:bodyPr/>
        <a:lstStyle/>
        <a:p>
          <a:endParaRPr lang="ru-RU"/>
        </a:p>
      </dgm:t>
    </dgm:pt>
    <dgm:pt modelId="{0AE65EC6-7D4F-40CB-AD16-6568AE5D45A6}" type="pres">
      <dgm:prSet presAssocID="{0DDA8350-23FF-4C27-80BF-FF8A15EB2C2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DF99D-B054-4838-BBD2-90322C54E5CB}" type="pres">
      <dgm:prSet presAssocID="{0DDA8350-23FF-4C27-80BF-FF8A15EB2C2C}" presName="dummyMaxCanvas" presStyleCnt="0">
        <dgm:presLayoutVars/>
      </dgm:prSet>
      <dgm:spPr/>
    </dgm:pt>
    <dgm:pt modelId="{A577438A-4E5C-4823-9FA2-5EC3ED76111E}" type="pres">
      <dgm:prSet presAssocID="{0DDA8350-23FF-4C27-80BF-FF8A15EB2C2C}" presName="TwoNodes_1" presStyleLbl="node1" presStyleIdx="0" presStyleCnt="2" custScaleY="9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ED17-67A5-4220-8F52-3750DD5613D0}" type="pres">
      <dgm:prSet presAssocID="{0DDA8350-23FF-4C27-80BF-FF8A15EB2C2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31459-965C-46CD-A9EA-4E475CD3EBDA}" type="pres">
      <dgm:prSet presAssocID="{0DDA8350-23FF-4C27-80BF-FF8A15EB2C2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22F7-9089-44A6-B880-FDAF46B6403D}" type="pres">
      <dgm:prSet presAssocID="{0DDA8350-23FF-4C27-80BF-FF8A15EB2C2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BDCA7-B08B-4FF2-894C-A9A482EF2DBF}" type="pres">
      <dgm:prSet presAssocID="{0DDA8350-23FF-4C27-80BF-FF8A15EB2C2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D9DDF-CA5E-45D8-8D24-799F24E1A3A6}" type="presOf" srcId="{07EEBF07-2BD8-4A60-B16F-AC04C8D1082E}" destId="{79E31459-965C-46CD-A9EA-4E475CD3EBDA}" srcOrd="0" destOrd="0" presId="urn:microsoft.com/office/officeart/2005/8/layout/vProcess5"/>
    <dgm:cxn modelId="{C45CB7EC-9CE0-4D38-B385-C91BDE3E250E}" type="presOf" srcId="{579F29E8-847C-416B-B934-EE496FE88FEB}" destId="{0AEBDCA7-B08B-4FF2-894C-A9A482EF2DBF}" srcOrd="1" destOrd="0" presId="urn:microsoft.com/office/officeart/2005/8/layout/vProcess5"/>
    <dgm:cxn modelId="{1E192E7A-5DC8-44E4-B6D7-848624686459}" srcId="{0DDA8350-23FF-4C27-80BF-FF8A15EB2C2C}" destId="{1A3A43E8-6ABE-4CD9-BD5A-F8C87A9A90F8}" srcOrd="0" destOrd="0" parTransId="{7E7FA4AB-B1E9-42E2-8F28-7FF9CB569974}" sibTransId="{07EEBF07-2BD8-4A60-B16F-AC04C8D1082E}"/>
    <dgm:cxn modelId="{6A2F453A-FA52-471C-AA6C-F6F00D1F1DE2}" type="presOf" srcId="{1A3A43E8-6ABE-4CD9-BD5A-F8C87A9A90F8}" destId="{A577438A-4E5C-4823-9FA2-5EC3ED76111E}" srcOrd="0" destOrd="0" presId="urn:microsoft.com/office/officeart/2005/8/layout/vProcess5"/>
    <dgm:cxn modelId="{6EE8AD5C-AEB3-4F70-9592-4F4524888442}" type="presOf" srcId="{579F29E8-847C-416B-B934-EE496FE88FEB}" destId="{AEE7ED17-67A5-4220-8F52-3750DD5613D0}" srcOrd="0" destOrd="0" presId="urn:microsoft.com/office/officeart/2005/8/layout/vProcess5"/>
    <dgm:cxn modelId="{CB9CCC72-2F0E-4429-BAE1-A4EAAD6CD150}" srcId="{0DDA8350-23FF-4C27-80BF-FF8A15EB2C2C}" destId="{579F29E8-847C-416B-B934-EE496FE88FEB}" srcOrd="1" destOrd="0" parTransId="{AD5F7DF1-4BA3-4138-BB1B-AEB5E7E0AAE8}" sibTransId="{5680A408-6C77-4819-BF75-15ABEB4B1C45}"/>
    <dgm:cxn modelId="{14B4D281-646E-4BC8-8AAA-3F66924B366E}" type="presOf" srcId="{1A3A43E8-6ABE-4CD9-BD5A-F8C87A9A90F8}" destId="{659922F7-9089-44A6-B880-FDAF46B6403D}" srcOrd="1" destOrd="0" presId="urn:microsoft.com/office/officeart/2005/8/layout/vProcess5"/>
    <dgm:cxn modelId="{D02773C4-934C-4904-9D20-6493BFA433C5}" type="presOf" srcId="{0DDA8350-23FF-4C27-80BF-FF8A15EB2C2C}" destId="{0AE65EC6-7D4F-40CB-AD16-6568AE5D45A6}" srcOrd="0" destOrd="0" presId="urn:microsoft.com/office/officeart/2005/8/layout/vProcess5"/>
    <dgm:cxn modelId="{850A59DA-4F10-47FA-8A4D-3600FE871FBE}" type="presParOf" srcId="{0AE65EC6-7D4F-40CB-AD16-6568AE5D45A6}" destId="{B6CDF99D-B054-4838-BBD2-90322C54E5CB}" srcOrd="0" destOrd="0" presId="urn:microsoft.com/office/officeart/2005/8/layout/vProcess5"/>
    <dgm:cxn modelId="{D1A3CC6F-0B07-49DE-B464-5512DA386ED7}" type="presParOf" srcId="{0AE65EC6-7D4F-40CB-AD16-6568AE5D45A6}" destId="{A577438A-4E5C-4823-9FA2-5EC3ED76111E}" srcOrd="1" destOrd="0" presId="urn:microsoft.com/office/officeart/2005/8/layout/vProcess5"/>
    <dgm:cxn modelId="{598563CD-0876-4E01-983B-7A7020D2D147}" type="presParOf" srcId="{0AE65EC6-7D4F-40CB-AD16-6568AE5D45A6}" destId="{AEE7ED17-67A5-4220-8F52-3750DD5613D0}" srcOrd="2" destOrd="0" presId="urn:microsoft.com/office/officeart/2005/8/layout/vProcess5"/>
    <dgm:cxn modelId="{11C6FF26-5035-4D6F-8258-3E0FF7E3BDD4}" type="presParOf" srcId="{0AE65EC6-7D4F-40CB-AD16-6568AE5D45A6}" destId="{79E31459-965C-46CD-A9EA-4E475CD3EBDA}" srcOrd="3" destOrd="0" presId="urn:microsoft.com/office/officeart/2005/8/layout/vProcess5"/>
    <dgm:cxn modelId="{3E98827F-90D6-4A97-8B45-5582AAC457FA}" type="presParOf" srcId="{0AE65EC6-7D4F-40CB-AD16-6568AE5D45A6}" destId="{659922F7-9089-44A6-B880-FDAF46B6403D}" srcOrd="4" destOrd="0" presId="urn:microsoft.com/office/officeart/2005/8/layout/vProcess5"/>
    <dgm:cxn modelId="{53AE305C-98FF-46A8-B83F-CEA651002011}" type="presParOf" srcId="{0AE65EC6-7D4F-40CB-AD16-6568AE5D45A6}" destId="{0AEBDCA7-B08B-4FF2-894C-A9A482EF2DBF}" srcOrd="5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6E7B7-DB6D-4655-B0B3-0CA1E8F8C82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DEE0B44-7123-4A12-B6C1-C923E25FDB8A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Мегаәлем</a:t>
          </a:r>
          <a:r>
            <a: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Галактика, жарық жылы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2E9BDD-1E7A-4587-8FC9-703121F60007}" type="parTrans" cxnId="{3B844818-77C1-48EE-BDEA-BAEF7F350862}">
      <dgm:prSet/>
      <dgm:spPr/>
      <dgm:t>
        <a:bodyPr/>
        <a:lstStyle/>
        <a:p>
          <a:endParaRPr lang="ru-RU"/>
        </a:p>
      </dgm:t>
    </dgm:pt>
    <dgm:pt modelId="{89050840-5D15-4193-A160-80665B410FF8}" type="sibTrans" cxnId="{3B844818-77C1-48EE-BDEA-BAEF7F350862}">
      <dgm:prSet/>
      <dgm:spPr/>
      <dgm:t>
        <a:bodyPr/>
        <a:lstStyle/>
        <a:p>
          <a:endParaRPr lang="ru-RU"/>
        </a:p>
      </dgm:t>
    </dgm:pt>
    <dgm:pt modelId="{A760FB4F-5600-4CCA-A863-0E85F73CFEF1}">
      <dgm:prSet phldrT="[Текст]"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Макроәлем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ж</a:t>
          </a:r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әне уақыт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5CB038-3142-4B99-94E5-D94405A4F6C0}" type="parTrans" cxnId="{C5F4689E-49A6-4015-842C-3AD79B263DD4}">
      <dgm:prSet/>
      <dgm:spPr/>
      <dgm:t>
        <a:bodyPr/>
        <a:lstStyle/>
        <a:p>
          <a:endParaRPr lang="ru-RU"/>
        </a:p>
      </dgm:t>
    </dgm:pt>
    <dgm:pt modelId="{565FF9DE-AE7B-42B7-8544-6CB998F1E925}" type="sibTrans" cxnId="{C5F4689E-49A6-4015-842C-3AD79B263DD4}">
      <dgm:prSet/>
      <dgm:spPr/>
      <dgm:t>
        <a:bodyPr/>
        <a:lstStyle/>
        <a:p>
          <a:endParaRPr lang="ru-RU"/>
        </a:p>
      </dgm:t>
    </dgm:pt>
    <dgm:pt modelId="{FD5D30DA-FBFE-46D1-AB28-51D7AA1B146E}">
      <dgm:prSet phldrT="[Текст]"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Микроәлем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атом және нонометр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AD79EC-9540-4A29-9C52-7F1A43A4FBE9}" type="parTrans" cxnId="{3DECD7C7-E382-438D-9B9D-A36412832392}">
      <dgm:prSet/>
      <dgm:spPr/>
      <dgm:t>
        <a:bodyPr/>
        <a:lstStyle/>
        <a:p>
          <a:endParaRPr lang="ru-RU"/>
        </a:p>
      </dgm:t>
    </dgm:pt>
    <dgm:pt modelId="{265EEECC-FD03-4D7F-BA53-08A28F47918E}" type="sibTrans" cxnId="{3DECD7C7-E382-438D-9B9D-A36412832392}">
      <dgm:prSet/>
      <dgm:spPr/>
      <dgm:t>
        <a:bodyPr/>
        <a:lstStyle/>
        <a:p>
          <a:endParaRPr lang="ru-RU"/>
        </a:p>
      </dgm:t>
    </dgm:pt>
    <dgm:pt modelId="{F9DE0C41-65CB-45FB-AF33-53EB11F2C7C2}" type="pres">
      <dgm:prSet presAssocID="{44E6E7B7-DB6D-4655-B0B3-0CA1E8F8C82D}" presName="compositeShape" presStyleCnt="0">
        <dgm:presLayoutVars>
          <dgm:dir/>
          <dgm:resizeHandles/>
        </dgm:presLayoutVars>
      </dgm:prSet>
      <dgm:spPr/>
    </dgm:pt>
    <dgm:pt modelId="{EC4B2D21-349F-4288-9835-EA6B55929BAC}" type="pres">
      <dgm:prSet presAssocID="{44E6E7B7-DB6D-4655-B0B3-0CA1E8F8C82D}" presName="pyramid" presStyleLbl="node1" presStyleIdx="0" presStyleCnt="1" custLinFactNeighborX="45000" custLinFactNeighborY="584"/>
      <dgm:spPr/>
    </dgm:pt>
    <dgm:pt modelId="{86F507D7-40E0-4EFA-AF87-A6F6853A0214}" type="pres">
      <dgm:prSet presAssocID="{44E6E7B7-DB6D-4655-B0B3-0CA1E8F8C82D}" presName="theList" presStyleCnt="0"/>
      <dgm:spPr/>
    </dgm:pt>
    <dgm:pt modelId="{B4B56B91-44AE-4A02-AB3D-701147A36CF2}" type="pres">
      <dgm:prSet presAssocID="{2DEE0B44-7123-4A12-B6C1-C923E25FDB8A}" presName="aNode" presStyleLbl="fgAcc1" presStyleIdx="0" presStyleCnt="3" custLinFactY="200741" custLinFactNeighborX="165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5EF67-FC86-4F9E-9929-312E42DE69E4}" type="pres">
      <dgm:prSet presAssocID="{2DEE0B44-7123-4A12-B6C1-C923E25FDB8A}" presName="aSpace" presStyleCnt="0"/>
      <dgm:spPr/>
    </dgm:pt>
    <dgm:pt modelId="{D06762D2-5993-4110-B8E6-5D102ACAB5F4}" type="pres">
      <dgm:prSet presAssocID="{A760FB4F-5600-4CCA-A863-0E85F73CFEF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362F6-1C97-4ABF-8AC2-D29549B9BD0E}" type="pres">
      <dgm:prSet presAssocID="{A760FB4F-5600-4CCA-A863-0E85F73CFEF1}" presName="aSpace" presStyleCnt="0"/>
      <dgm:spPr/>
    </dgm:pt>
    <dgm:pt modelId="{3F07B9F4-12B4-4962-BBD8-A14BF59F6262}" type="pres">
      <dgm:prSet presAssocID="{FD5D30DA-FBFE-46D1-AB28-51D7AA1B146E}" presName="aNode" presStyleLbl="fgAcc1" presStyleIdx="2" presStyleCnt="3" custLinFactY="-200741" custLinFactNeighborX="275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2AB43-127C-4E4E-B5B2-A5B2EAB3B646}" type="pres">
      <dgm:prSet presAssocID="{FD5D30DA-FBFE-46D1-AB28-51D7AA1B146E}" presName="aSpace" presStyleCnt="0"/>
      <dgm:spPr/>
    </dgm:pt>
  </dgm:ptLst>
  <dgm:cxnLst>
    <dgm:cxn modelId="{C5F4689E-49A6-4015-842C-3AD79B263DD4}" srcId="{44E6E7B7-DB6D-4655-B0B3-0CA1E8F8C82D}" destId="{A760FB4F-5600-4CCA-A863-0E85F73CFEF1}" srcOrd="1" destOrd="0" parTransId="{755CB038-3142-4B99-94E5-D94405A4F6C0}" sibTransId="{565FF9DE-AE7B-42B7-8544-6CB998F1E925}"/>
    <dgm:cxn modelId="{3B844818-77C1-48EE-BDEA-BAEF7F350862}" srcId="{44E6E7B7-DB6D-4655-B0B3-0CA1E8F8C82D}" destId="{2DEE0B44-7123-4A12-B6C1-C923E25FDB8A}" srcOrd="0" destOrd="0" parTransId="{F92E9BDD-1E7A-4587-8FC9-703121F60007}" sibTransId="{89050840-5D15-4193-A160-80665B410FF8}"/>
    <dgm:cxn modelId="{35254473-C952-466E-B05F-2B51B3D2088B}" type="presOf" srcId="{2DEE0B44-7123-4A12-B6C1-C923E25FDB8A}" destId="{B4B56B91-44AE-4A02-AB3D-701147A36CF2}" srcOrd="0" destOrd="0" presId="urn:microsoft.com/office/officeart/2005/8/layout/pyramid2"/>
    <dgm:cxn modelId="{3DECD7C7-E382-438D-9B9D-A36412832392}" srcId="{44E6E7B7-DB6D-4655-B0B3-0CA1E8F8C82D}" destId="{FD5D30DA-FBFE-46D1-AB28-51D7AA1B146E}" srcOrd="2" destOrd="0" parTransId="{74AD79EC-9540-4A29-9C52-7F1A43A4FBE9}" sibTransId="{265EEECC-FD03-4D7F-BA53-08A28F47918E}"/>
    <dgm:cxn modelId="{2728430D-FE7E-4777-B8AF-05D6F5F6F103}" type="presOf" srcId="{FD5D30DA-FBFE-46D1-AB28-51D7AA1B146E}" destId="{3F07B9F4-12B4-4962-BBD8-A14BF59F6262}" srcOrd="0" destOrd="0" presId="urn:microsoft.com/office/officeart/2005/8/layout/pyramid2"/>
    <dgm:cxn modelId="{5B79E4F9-62B5-4292-B848-2A48635403EB}" type="presOf" srcId="{A760FB4F-5600-4CCA-A863-0E85F73CFEF1}" destId="{D06762D2-5993-4110-B8E6-5D102ACAB5F4}" srcOrd="0" destOrd="0" presId="urn:microsoft.com/office/officeart/2005/8/layout/pyramid2"/>
    <dgm:cxn modelId="{E17F8FED-A0EF-4B68-A6EB-FDB63A94D6E7}" type="presOf" srcId="{44E6E7B7-DB6D-4655-B0B3-0CA1E8F8C82D}" destId="{F9DE0C41-65CB-45FB-AF33-53EB11F2C7C2}" srcOrd="0" destOrd="0" presId="urn:microsoft.com/office/officeart/2005/8/layout/pyramid2"/>
    <dgm:cxn modelId="{BABDF1E0-4F66-49A3-B101-FFFDE4C1D148}" type="presParOf" srcId="{F9DE0C41-65CB-45FB-AF33-53EB11F2C7C2}" destId="{EC4B2D21-349F-4288-9835-EA6B55929BAC}" srcOrd="0" destOrd="0" presId="urn:microsoft.com/office/officeart/2005/8/layout/pyramid2"/>
    <dgm:cxn modelId="{6DA95D0D-9592-4186-B108-248A6FC7E049}" type="presParOf" srcId="{F9DE0C41-65CB-45FB-AF33-53EB11F2C7C2}" destId="{86F507D7-40E0-4EFA-AF87-A6F6853A0214}" srcOrd="1" destOrd="0" presId="urn:microsoft.com/office/officeart/2005/8/layout/pyramid2"/>
    <dgm:cxn modelId="{565C6373-71FA-46BD-8D12-1B0E835830F3}" type="presParOf" srcId="{86F507D7-40E0-4EFA-AF87-A6F6853A0214}" destId="{B4B56B91-44AE-4A02-AB3D-701147A36CF2}" srcOrd="0" destOrd="0" presId="urn:microsoft.com/office/officeart/2005/8/layout/pyramid2"/>
    <dgm:cxn modelId="{41C3232F-A62B-403B-A840-568C86E0B382}" type="presParOf" srcId="{86F507D7-40E0-4EFA-AF87-A6F6853A0214}" destId="{BDB5EF67-FC86-4F9E-9929-312E42DE69E4}" srcOrd="1" destOrd="0" presId="urn:microsoft.com/office/officeart/2005/8/layout/pyramid2"/>
    <dgm:cxn modelId="{6B85CB09-B1B6-4680-8950-12617AAB7E8C}" type="presParOf" srcId="{86F507D7-40E0-4EFA-AF87-A6F6853A0214}" destId="{D06762D2-5993-4110-B8E6-5D102ACAB5F4}" srcOrd="2" destOrd="0" presId="urn:microsoft.com/office/officeart/2005/8/layout/pyramid2"/>
    <dgm:cxn modelId="{4C383E14-FD18-4A89-89E0-44552D49DBAC}" type="presParOf" srcId="{86F507D7-40E0-4EFA-AF87-A6F6853A0214}" destId="{A9D362F6-1C97-4ABF-8AC2-D29549B9BD0E}" srcOrd="3" destOrd="0" presId="urn:microsoft.com/office/officeart/2005/8/layout/pyramid2"/>
    <dgm:cxn modelId="{22DF69DB-5F1A-4859-B4BB-6E266F5F700C}" type="presParOf" srcId="{86F507D7-40E0-4EFA-AF87-A6F6853A0214}" destId="{3F07B9F4-12B4-4962-BBD8-A14BF59F6262}" srcOrd="4" destOrd="0" presId="urn:microsoft.com/office/officeart/2005/8/layout/pyramid2"/>
    <dgm:cxn modelId="{2A9B7C0F-8C13-4732-A41A-7E647FF132D8}" type="presParOf" srcId="{86F507D7-40E0-4EFA-AF87-A6F6853A0214}" destId="{5DD2AB43-127C-4E4E-B5B2-A5B2EAB3B646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83C0E-B6D0-492D-9BDB-795B93E2A17B}" type="doc">
      <dgm:prSet loTypeId="urn:microsoft.com/office/officeart/2005/8/layout/b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888E834-2750-48FC-82BF-1B13A0BFB464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атомдар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E44752-B2F1-4981-B54A-AF5CB0F49F95}" type="parTrans" cxnId="{66E5B2D0-BB74-49ED-A052-1408F3AA5F93}">
      <dgm:prSet/>
      <dgm:spPr/>
      <dgm:t>
        <a:bodyPr/>
        <a:lstStyle/>
        <a:p>
          <a:endParaRPr lang="ru-RU"/>
        </a:p>
      </dgm:t>
    </dgm:pt>
    <dgm:pt modelId="{A9252351-F232-4D15-9662-DD321E64524E}" type="sibTrans" cxnId="{66E5B2D0-BB74-49ED-A052-1408F3AA5F93}">
      <dgm:prSet/>
      <dgm:spPr/>
      <dgm:t>
        <a:bodyPr/>
        <a:lstStyle/>
        <a:p>
          <a:endParaRPr lang="ru-RU"/>
        </a:p>
      </dgm:t>
    </dgm:pt>
    <dgm:pt modelId="{2DEB2E50-0DCD-4836-AB58-00332DF0379E}">
      <dgm:prSet phldrT="[Текст]"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молекулалар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B87868-CD35-4B9A-97C8-BD602FDF7B66}" type="parTrans" cxnId="{89776968-97AB-4A6B-8196-B9730C238B6A}">
      <dgm:prSet/>
      <dgm:spPr/>
      <dgm:t>
        <a:bodyPr/>
        <a:lstStyle/>
        <a:p>
          <a:endParaRPr lang="ru-RU"/>
        </a:p>
      </dgm:t>
    </dgm:pt>
    <dgm:pt modelId="{864D8CB5-4886-4F9A-8615-ACB296CE64CE}" type="sibTrans" cxnId="{89776968-97AB-4A6B-8196-B9730C238B6A}">
      <dgm:prSet/>
      <dgm:spPr/>
      <dgm:t>
        <a:bodyPr/>
        <a:lstStyle/>
        <a:p>
          <a:endParaRPr lang="ru-RU"/>
        </a:p>
      </dgm:t>
    </dgm:pt>
    <dgm:pt modelId="{7ED53848-8656-4FEB-B769-7E51BC20D055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жасуша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F24034-6D25-4242-B234-79202F5E5C9F}" type="parTrans" cxnId="{DD55668A-9719-4C22-A064-B6062B2808C6}">
      <dgm:prSet/>
      <dgm:spPr/>
      <dgm:t>
        <a:bodyPr/>
        <a:lstStyle/>
        <a:p>
          <a:endParaRPr lang="ru-RU"/>
        </a:p>
      </dgm:t>
    </dgm:pt>
    <dgm:pt modelId="{3CA2A681-ED15-430E-B97C-7D26EA99315A}" type="sibTrans" cxnId="{DD55668A-9719-4C22-A064-B6062B2808C6}">
      <dgm:prSet/>
      <dgm:spPr/>
      <dgm:t>
        <a:bodyPr/>
        <a:lstStyle/>
        <a:p>
          <a:endParaRPr lang="ru-RU"/>
        </a:p>
      </dgm:t>
    </dgm:pt>
    <dgm:pt modelId="{96D3547C-8999-4F59-BFBA-05BA13AC6DA0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881CDD-BD9E-44DA-934C-A81C2D4638A5}" type="parTrans" cxnId="{AF89ECBF-928B-45D5-8383-3341C50B2480}">
      <dgm:prSet/>
      <dgm:spPr/>
      <dgm:t>
        <a:bodyPr/>
        <a:lstStyle/>
        <a:p>
          <a:endParaRPr lang="ru-RU"/>
        </a:p>
      </dgm:t>
    </dgm:pt>
    <dgm:pt modelId="{F672A8B7-CC21-4822-A9D3-F01FC10C87F6}" type="sibTrans" cxnId="{AF89ECBF-928B-45D5-8383-3341C50B2480}">
      <dgm:prSet/>
      <dgm:spPr/>
      <dgm:t>
        <a:bodyPr/>
        <a:lstStyle/>
        <a:p>
          <a:endParaRPr lang="ru-RU"/>
        </a:p>
      </dgm:t>
    </dgm:pt>
    <dgm:pt modelId="{6D2827AA-CA83-4002-88D7-42BE23036CE5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Жер беті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BBF3DC-96D3-4387-9060-F2D6E1C8150C}" type="parTrans" cxnId="{10ED6E2E-6B67-4C4E-AAEF-D5F9C5BA9E87}">
      <dgm:prSet/>
      <dgm:spPr/>
      <dgm:t>
        <a:bodyPr/>
        <a:lstStyle/>
        <a:p>
          <a:endParaRPr lang="ru-RU"/>
        </a:p>
      </dgm:t>
    </dgm:pt>
    <dgm:pt modelId="{C2572900-1146-4FDC-9F7B-C6593E84CAD3}" type="sibTrans" cxnId="{10ED6E2E-6B67-4C4E-AAEF-D5F9C5BA9E87}">
      <dgm:prSet/>
      <dgm:spPr/>
      <dgm:t>
        <a:bodyPr/>
        <a:lstStyle/>
        <a:p>
          <a:endParaRPr lang="ru-RU"/>
        </a:p>
      </dgm:t>
    </dgm:pt>
    <dgm:pt modelId="{47B07F3C-10D5-4347-B1DD-E97822C82FEE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Планета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3BE610-2F5E-4943-ACDE-32EF74441BFC}" type="parTrans" cxnId="{70B853B0-68C6-4412-8092-99DE8EFD6934}">
      <dgm:prSet/>
      <dgm:spPr/>
      <dgm:t>
        <a:bodyPr/>
        <a:lstStyle/>
        <a:p>
          <a:endParaRPr lang="ru-RU"/>
        </a:p>
      </dgm:t>
    </dgm:pt>
    <dgm:pt modelId="{B40B9227-6806-49B1-B1EE-940DF3B15C57}" type="sibTrans" cxnId="{70B853B0-68C6-4412-8092-99DE8EFD6934}">
      <dgm:prSet/>
      <dgm:spPr/>
      <dgm:t>
        <a:bodyPr/>
        <a:lstStyle/>
        <a:p>
          <a:endParaRPr lang="ru-RU"/>
        </a:p>
      </dgm:t>
    </dgm:pt>
    <dgm:pt modelId="{FC368595-783A-4929-AC6C-81D14F068ED5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Күн жүйесі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269B5D-D09B-4497-B8EC-063DCA0B8A1D}" type="parTrans" cxnId="{E981ED18-4B98-4628-87FE-1B598B28C81B}">
      <dgm:prSet/>
      <dgm:spPr/>
      <dgm:t>
        <a:bodyPr/>
        <a:lstStyle/>
        <a:p>
          <a:endParaRPr lang="ru-RU"/>
        </a:p>
      </dgm:t>
    </dgm:pt>
    <dgm:pt modelId="{7A31C4A4-E2EB-4EE8-BA9B-BEF62F827B89}" type="sibTrans" cxnId="{E981ED18-4B98-4628-87FE-1B598B28C81B}">
      <dgm:prSet/>
      <dgm:spPr/>
      <dgm:t>
        <a:bodyPr/>
        <a:lstStyle/>
        <a:p>
          <a:endParaRPr lang="ru-RU"/>
        </a:p>
      </dgm:t>
    </dgm:pt>
    <dgm:pt modelId="{8D87E761-384A-4132-B48B-6E48AAFEA86B}">
      <dgm:prSet phldrT="[Текст]" custT="1"/>
      <dgm:spPr/>
      <dgm:t>
        <a:bodyPr/>
        <a:lstStyle/>
        <a:p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Галактика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32B6A0-D149-45EC-AB83-737DF741274B}" type="parTrans" cxnId="{0CA58F72-33A6-423C-9EF0-28311F52F58E}">
      <dgm:prSet/>
      <dgm:spPr/>
      <dgm:t>
        <a:bodyPr/>
        <a:lstStyle/>
        <a:p>
          <a:endParaRPr lang="ru-RU"/>
        </a:p>
      </dgm:t>
    </dgm:pt>
    <dgm:pt modelId="{4D138DE1-D4D6-4D39-BA03-A134D4891CA9}" type="sibTrans" cxnId="{0CA58F72-33A6-423C-9EF0-28311F52F58E}">
      <dgm:prSet/>
      <dgm:spPr/>
      <dgm:t>
        <a:bodyPr/>
        <a:lstStyle/>
        <a:p>
          <a:endParaRPr lang="ru-RU"/>
        </a:p>
      </dgm:t>
    </dgm:pt>
    <dgm:pt modelId="{96BD0EA2-79AA-4600-A459-84CC26DC8E64}">
      <dgm:prSet phldrT="[Текст]"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Ғарыш әлемі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87A7C8-BAED-4B34-B2F4-54DA937AB5E9}" type="parTrans" cxnId="{63BF8515-2C0D-4E26-840B-4E6A73A60D11}">
      <dgm:prSet/>
      <dgm:spPr/>
      <dgm:t>
        <a:bodyPr/>
        <a:lstStyle/>
        <a:p>
          <a:endParaRPr lang="ru-RU"/>
        </a:p>
      </dgm:t>
    </dgm:pt>
    <dgm:pt modelId="{A1D9B6D6-AAF1-4C19-9C2D-855BEBBBA9CA}" type="sibTrans" cxnId="{63BF8515-2C0D-4E26-840B-4E6A73A60D11}">
      <dgm:prSet/>
      <dgm:spPr/>
      <dgm:t>
        <a:bodyPr/>
        <a:lstStyle/>
        <a:p>
          <a:endParaRPr lang="ru-RU"/>
        </a:p>
      </dgm:t>
    </dgm:pt>
    <dgm:pt modelId="{DD32928F-AE9E-4766-B549-478D4E0C11EB}" type="pres">
      <dgm:prSet presAssocID="{54583C0E-B6D0-492D-9BDB-795B93E2A17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7E2119E-639E-4199-9278-3A3DBD0C6B5D}" type="pres">
      <dgm:prSet presAssocID="{8888E834-2750-48FC-82BF-1B13A0BFB464}" presName="firstNode" presStyleLbl="node1" presStyleIdx="0" presStyleCnt="9" custScaleX="97314" custScaleY="56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0006A-7697-4439-B20C-2563604F6A6B}" type="pres">
      <dgm:prSet presAssocID="{A9252351-F232-4D15-9662-DD321E64524E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E02A900-0C9A-4263-94D0-3214EE0EBFC8}" type="pres">
      <dgm:prSet presAssocID="{2DEB2E50-0DCD-4836-AB58-00332DF0379E}" presName="middleNode" presStyleCnt="0"/>
      <dgm:spPr/>
    </dgm:pt>
    <dgm:pt modelId="{DC9CD9BB-0723-40C2-918E-C79F8F30AFC0}" type="pres">
      <dgm:prSet presAssocID="{2DEB2E50-0DCD-4836-AB58-00332DF0379E}" presName="padding" presStyleLbl="node1" presStyleIdx="0" presStyleCnt="9"/>
      <dgm:spPr/>
    </dgm:pt>
    <dgm:pt modelId="{70D843DC-4355-4802-9AB8-578648024E92}" type="pres">
      <dgm:prSet presAssocID="{2DEB2E50-0DCD-4836-AB58-00332DF0379E}" presName="shape" presStyleLbl="node1" presStyleIdx="1" presStyleCnt="9" custScaleX="14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1AEC6-0EE6-4D14-947C-B2A0EED9E79E}" type="pres">
      <dgm:prSet presAssocID="{864D8CB5-4886-4F9A-8615-ACB296CE64C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E2D9D37E-2F19-4CA0-A538-412667EEBB93}" type="pres">
      <dgm:prSet presAssocID="{7ED53848-8656-4FEB-B769-7E51BC20D055}" presName="middleNode" presStyleCnt="0"/>
      <dgm:spPr/>
    </dgm:pt>
    <dgm:pt modelId="{A11B63C5-8D89-487A-B6F2-EB8E29024119}" type="pres">
      <dgm:prSet presAssocID="{7ED53848-8656-4FEB-B769-7E51BC20D055}" presName="padding" presStyleLbl="node1" presStyleIdx="1" presStyleCnt="9"/>
      <dgm:spPr/>
    </dgm:pt>
    <dgm:pt modelId="{1FDEB21E-535A-4018-9D1F-DFE5BA9C4D78}" type="pres">
      <dgm:prSet presAssocID="{7ED53848-8656-4FEB-B769-7E51BC20D055}" presName="shape" presStyleLbl="node1" presStyleIdx="2" presStyleCnt="9" custScaleX="17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EEF7-1C62-44E9-9128-FF5C555494D9}" type="pres">
      <dgm:prSet presAssocID="{3CA2A681-ED15-430E-B97C-7D26EA99315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DCADAD58-32CB-4BD2-8A98-BFCF83EB5ABC}" type="pres">
      <dgm:prSet presAssocID="{96D3547C-8999-4F59-BFBA-05BA13AC6DA0}" presName="middleNode" presStyleCnt="0"/>
      <dgm:spPr/>
    </dgm:pt>
    <dgm:pt modelId="{B405CF8E-085E-4DCA-8EBA-F6504EF7C1EE}" type="pres">
      <dgm:prSet presAssocID="{96D3547C-8999-4F59-BFBA-05BA13AC6DA0}" presName="padding" presStyleLbl="node1" presStyleIdx="2" presStyleCnt="9"/>
      <dgm:spPr/>
    </dgm:pt>
    <dgm:pt modelId="{D02E73ED-2087-47D6-91FD-42908B0ED2DA}" type="pres">
      <dgm:prSet presAssocID="{96D3547C-8999-4F59-BFBA-05BA13AC6DA0}" presName="shape" presStyleLbl="node1" presStyleIdx="3" presStyleCnt="9" custScaleX="166338" custScaleY="14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31C8D-8779-438C-8519-02250E2D4862}" type="pres">
      <dgm:prSet presAssocID="{F672A8B7-CC21-4822-A9D3-F01FC10C87F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BC36BD94-F330-46C0-848D-E08A6CFFECF9}" type="pres">
      <dgm:prSet presAssocID="{6D2827AA-CA83-4002-88D7-42BE23036CE5}" presName="middleNode" presStyleCnt="0"/>
      <dgm:spPr/>
    </dgm:pt>
    <dgm:pt modelId="{72C77F41-4CF0-4F60-BE86-2658EBB10468}" type="pres">
      <dgm:prSet presAssocID="{6D2827AA-CA83-4002-88D7-42BE23036CE5}" presName="padding" presStyleLbl="node1" presStyleIdx="3" presStyleCnt="9"/>
      <dgm:spPr/>
    </dgm:pt>
    <dgm:pt modelId="{723DA313-0150-4A34-801B-E4B05DF21F3D}" type="pres">
      <dgm:prSet presAssocID="{6D2827AA-CA83-4002-88D7-42BE23036CE5}" presName="shape" presStyleLbl="node1" presStyleIdx="4" presStyleCnt="9" custScaleX="176670" custScaleY="166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4E2CA-BF01-43FD-B0AF-8E54B66FD76A}" type="pres">
      <dgm:prSet presAssocID="{C2572900-1146-4FDC-9F7B-C6593E84CAD3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71F9134-5F99-452D-AD1B-3963190EF979}" type="pres">
      <dgm:prSet presAssocID="{47B07F3C-10D5-4347-B1DD-E97822C82FEE}" presName="middleNode" presStyleCnt="0"/>
      <dgm:spPr/>
    </dgm:pt>
    <dgm:pt modelId="{E40B7719-A3B6-49A0-82B3-450D5208B5C2}" type="pres">
      <dgm:prSet presAssocID="{47B07F3C-10D5-4347-B1DD-E97822C82FEE}" presName="padding" presStyleLbl="node1" presStyleIdx="4" presStyleCnt="9"/>
      <dgm:spPr/>
    </dgm:pt>
    <dgm:pt modelId="{0938A117-4E62-4FCA-9F0E-C0AE99F5D6E7}" type="pres">
      <dgm:prSet presAssocID="{47B07F3C-10D5-4347-B1DD-E97822C82FEE}" presName="shape" presStyleLbl="node1" presStyleIdx="5" presStyleCnt="9" custScaleX="210486" custScaleY="16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E1F12-04F9-4335-8B7C-63639DD7F6BE}" type="pres">
      <dgm:prSet presAssocID="{B40B9227-6806-49B1-B1EE-940DF3B15C5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A812C564-8590-4A94-9B74-2994CF1FD282}" type="pres">
      <dgm:prSet presAssocID="{FC368595-783A-4929-AC6C-81D14F068ED5}" presName="middleNode" presStyleCnt="0"/>
      <dgm:spPr/>
    </dgm:pt>
    <dgm:pt modelId="{F113CDA5-FD90-488B-9FAD-9F191442F7C4}" type="pres">
      <dgm:prSet presAssocID="{FC368595-783A-4929-AC6C-81D14F068ED5}" presName="padding" presStyleLbl="node1" presStyleIdx="5" presStyleCnt="9"/>
      <dgm:spPr/>
    </dgm:pt>
    <dgm:pt modelId="{886EF4CB-6D29-4C39-A558-E2F6DC652935}" type="pres">
      <dgm:prSet presAssocID="{FC368595-783A-4929-AC6C-81D14F068ED5}" presName="shape" presStyleLbl="node1" presStyleIdx="6" presStyleCnt="9" custScaleX="155379" custScaleY="14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ADB56-BBCF-4980-BA32-76E928E5FB04}" type="pres">
      <dgm:prSet presAssocID="{7A31C4A4-E2EB-4EE8-BA9B-BEF62F827B89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B5D0EC5-A503-4FC6-9E4F-89435EA9DE31}" type="pres">
      <dgm:prSet presAssocID="{8D87E761-384A-4132-B48B-6E48AAFEA86B}" presName="middleNode" presStyleCnt="0"/>
      <dgm:spPr/>
    </dgm:pt>
    <dgm:pt modelId="{6005BAA7-3DD8-4BB4-BDC4-6DF1F5580BA6}" type="pres">
      <dgm:prSet presAssocID="{8D87E761-384A-4132-B48B-6E48AAFEA86B}" presName="padding" presStyleLbl="node1" presStyleIdx="6" presStyleCnt="9"/>
      <dgm:spPr/>
    </dgm:pt>
    <dgm:pt modelId="{06E99DDD-50CC-47B1-88F6-548BC84B55C5}" type="pres">
      <dgm:prSet presAssocID="{8D87E761-384A-4132-B48B-6E48AAFEA86B}" presName="shape" presStyleLbl="node1" presStyleIdx="7" presStyleCnt="9" custScaleX="176820" custScaleY="15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43B6A-E716-4125-8527-6EC69CDC8ECF}" type="pres">
      <dgm:prSet presAssocID="{4D138DE1-D4D6-4D39-BA03-A134D4891CA9}" presName="sibTrans" presStyleLbl="sibTrans2D1" presStyleIdx="7" presStyleCnt="8" custAng="21175162"/>
      <dgm:spPr/>
      <dgm:t>
        <a:bodyPr/>
        <a:lstStyle/>
        <a:p>
          <a:endParaRPr lang="ru-RU"/>
        </a:p>
      </dgm:t>
    </dgm:pt>
    <dgm:pt modelId="{8B7E598D-2472-4D9C-8961-8A222BF475D3}" type="pres">
      <dgm:prSet presAssocID="{96BD0EA2-79AA-4600-A459-84CC26DC8E64}" presName="lastNode" presStyleLbl="node1" presStyleIdx="8" presStyleCnt="9" custScaleY="14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853B0-68C6-4412-8092-99DE8EFD6934}" srcId="{54583C0E-B6D0-492D-9BDB-795B93E2A17B}" destId="{47B07F3C-10D5-4347-B1DD-E97822C82FEE}" srcOrd="5" destOrd="0" parTransId="{783BE610-2F5E-4943-ACDE-32EF74441BFC}" sibTransId="{B40B9227-6806-49B1-B1EE-940DF3B15C57}"/>
    <dgm:cxn modelId="{2C98E108-1DAB-47A0-9499-DFAA847F891F}" type="presOf" srcId="{2DEB2E50-0DCD-4836-AB58-00332DF0379E}" destId="{70D843DC-4355-4802-9AB8-578648024E92}" srcOrd="0" destOrd="0" presId="urn:microsoft.com/office/officeart/2005/8/layout/bProcess2"/>
    <dgm:cxn modelId="{16EFD97A-5260-4ABE-9534-54CC66C10FF0}" type="presOf" srcId="{C2572900-1146-4FDC-9F7B-C6593E84CAD3}" destId="{67A4E2CA-BF01-43FD-B0AF-8E54B66FD76A}" srcOrd="0" destOrd="0" presId="urn:microsoft.com/office/officeart/2005/8/layout/bProcess2"/>
    <dgm:cxn modelId="{63BF8515-2C0D-4E26-840B-4E6A73A60D11}" srcId="{54583C0E-B6D0-492D-9BDB-795B93E2A17B}" destId="{96BD0EA2-79AA-4600-A459-84CC26DC8E64}" srcOrd="8" destOrd="0" parTransId="{5087A7C8-BAED-4B34-B2F4-54DA937AB5E9}" sibTransId="{A1D9B6D6-AAF1-4C19-9C2D-855BEBBBA9CA}"/>
    <dgm:cxn modelId="{59817B3F-AA31-49A1-95D5-513B34890FD5}" type="presOf" srcId="{7ED53848-8656-4FEB-B769-7E51BC20D055}" destId="{1FDEB21E-535A-4018-9D1F-DFE5BA9C4D78}" srcOrd="0" destOrd="0" presId="urn:microsoft.com/office/officeart/2005/8/layout/bProcess2"/>
    <dgm:cxn modelId="{0CA58F72-33A6-423C-9EF0-28311F52F58E}" srcId="{54583C0E-B6D0-492D-9BDB-795B93E2A17B}" destId="{8D87E761-384A-4132-B48B-6E48AAFEA86B}" srcOrd="7" destOrd="0" parTransId="{2732B6A0-D149-45EC-AB83-737DF741274B}" sibTransId="{4D138DE1-D4D6-4D39-BA03-A134D4891CA9}"/>
    <dgm:cxn modelId="{B05D62F0-2152-41DE-A869-620B5B2A6D6A}" type="presOf" srcId="{7A31C4A4-E2EB-4EE8-BA9B-BEF62F827B89}" destId="{E6DADB56-BBCF-4980-BA32-76E928E5FB04}" srcOrd="0" destOrd="0" presId="urn:microsoft.com/office/officeart/2005/8/layout/bProcess2"/>
    <dgm:cxn modelId="{F75B6E56-2DAB-4ECF-A239-AF2363363E1D}" type="presOf" srcId="{8D87E761-384A-4132-B48B-6E48AAFEA86B}" destId="{06E99DDD-50CC-47B1-88F6-548BC84B55C5}" srcOrd="0" destOrd="0" presId="urn:microsoft.com/office/officeart/2005/8/layout/bProcess2"/>
    <dgm:cxn modelId="{5E84FFBB-BD08-4D9F-9D0E-739113995FF2}" type="presOf" srcId="{54583C0E-B6D0-492D-9BDB-795B93E2A17B}" destId="{DD32928F-AE9E-4766-B549-478D4E0C11EB}" srcOrd="0" destOrd="0" presId="urn:microsoft.com/office/officeart/2005/8/layout/bProcess2"/>
    <dgm:cxn modelId="{DD55668A-9719-4C22-A064-B6062B2808C6}" srcId="{54583C0E-B6D0-492D-9BDB-795B93E2A17B}" destId="{7ED53848-8656-4FEB-B769-7E51BC20D055}" srcOrd="2" destOrd="0" parTransId="{EDF24034-6D25-4242-B234-79202F5E5C9F}" sibTransId="{3CA2A681-ED15-430E-B97C-7D26EA99315A}"/>
    <dgm:cxn modelId="{0BF0EE3A-6020-4CB6-B741-D6477D30D0B8}" type="presOf" srcId="{6D2827AA-CA83-4002-88D7-42BE23036CE5}" destId="{723DA313-0150-4A34-801B-E4B05DF21F3D}" srcOrd="0" destOrd="0" presId="urn:microsoft.com/office/officeart/2005/8/layout/bProcess2"/>
    <dgm:cxn modelId="{10ED6E2E-6B67-4C4E-AAEF-D5F9C5BA9E87}" srcId="{54583C0E-B6D0-492D-9BDB-795B93E2A17B}" destId="{6D2827AA-CA83-4002-88D7-42BE23036CE5}" srcOrd="4" destOrd="0" parTransId="{58BBF3DC-96D3-4387-9060-F2D6E1C8150C}" sibTransId="{C2572900-1146-4FDC-9F7B-C6593E84CAD3}"/>
    <dgm:cxn modelId="{DAA0282B-0C51-4448-919C-D9D5131AEB05}" type="presOf" srcId="{8888E834-2750-48FC-82BF-1B13A0BFB464}" destId="{97E2119E-639E-4199-9278-3A3DBD0C6B5D}" srcOrd="0" destOrd="0" presId="urn:microsoft.com/office/officeart/2005/8/layout/bProcess2"/>
    <dgm:cxn modelId="{89776968-97AB-4A6B-8196-B9730C238B6A}" srcId="{54583C0E-B6D0-492D-9BDB-795B93E2A17B}" destId="{2DEB2E50-0DCD-4836-AB58-00332DF0379E}" srcOrd="1" destOrd="0" parTransId="{1BB87868-CD35-4B9A-97C8-BD602FDF7B66}" sibTransId="{864D8CB5-4886-4F9A-8615-ACB296CE64CE}"/>
    <dgm:cxn modelId="{8D0537FF-54E0-4D69-B6CA-4D80DEE6E683}" type="presOf" srcId="{864D8CB5-4886-4F9A-8615-ACB296CE64CE}" destId="{9891AEC6-0EE6-4D14-947C-B2A0EED9E79E}" srcOrd="0" destOrd="0" presId="urn:microsoft.com/office/officeart/2005/8/layout/bProcess2"/>
    <dgm:cxn modelId="{2258E2B9-CDE0-4A68-96C5-98CAC5602F73}" type="presOf" srcId="{B40B9227-6806-49B1-B1EE-940DF3B15C57}" destId="{53BE1F12-04F9-4335-8B7C-63639DD7F6BE}" srcOrd="0" destOrd="0" presId="urn:microsoft.com/office/officeart/2005/8/layout/bProcess2"/>
    <dgm:cxn modelId="{78609B39-0214-40A3-9A57-D35F3C6C90FA}" type="presOf" srcId="{F672A8B7-CC21-4822-A9D3-F01FC10C87F6}" destId="{AC531C8D-8779-438C-8519-02250E2D4862}" srcOrd="0" destOrd="0" presId="urn:microsoft.com/office/officeart/2005/8/layout/bProcess2"/>
    <dgm:cxn modelId="{E981ED18-4B98-4628-87FE-1B598B28C81B}" srcId="{54583C0E-B6D0-492D-9BDB-795B93E2A17B}" destId="{FC368595-783A-4929-AC6C-81D14F068ED5}" srcOrd="6" destOrd="0" parTransId="{EB269B5D-D09B-4497-B8EC-063DCA0B8A1D}" sibTransId="{7A31C4A4-E2EB-4EE8-BA9B-BEF62F827B89}"/>
    <dgm:cxn modelId="{F26D1872-E016-416D-84F7-93E9DA2CB1DF}" type="presOf" srcId="{A9252351-F232-4D15-9662-DD321E64524E}" destId="{C8B0006A-7697-4439-B20C-2563604F6A6B}" srcOrd="0" destOrd="0" presId="urn:microsoft.com/office/officeart/2005/8/layout/bProcess2"/>
    <dgm:cxn modelId="{5926C853-69A0-43AB-A28C-CC59789EA569}" type="presOf" srcId="{96D3547C-8999-4F59-BFBA-05BA13AC6DA0}" destId="{D02E73ED-2087-47D6-91FD-42908B0ED2DA}" srcOrd="0" destOrd="0" presId="urn:microsoft.com/office/officeart/2005/8/layout/bProcess2"/>
    <dgm:cxn modelId="{7148BA8F-0AF4-4EC9-A4A9-BED7AD99EC20}" type="presOf" srcId="{47B07F3C-10D5-4347-B1DD-E97822C82FEE}" destId="{0938A117-4E62-4FCA-9F0E-C0AE99F5D6E7}" srcOrd="0" destOrd="0" presId="urn:microsoft.com/office/officeart/2005/8/layout/bProcess2"/>
    <dgm:cxn modelId="{FE4F7C1E-2694-44F9-B0A4-46561B8965F6}" type="presOf" srcId="{3CA2A681-ED15-430E-B97C-7D26EA99315A}" destId="{B872EEF7-1C62-44E9-9128-FF5C555494D9}" srcOrd="0" destOrd="0" presId="urn:microsoft.com/office/officeart/2005/8/layout/bProcess2"/>
    <dgm:cxn modelId="{AF89ECBF-928B-45D5-8383-3341C50B2480}" srcId="{54583C0E-B6D0-492D-9BDB-795B93E2A17B}" destId="{96D3547C-8999-4F59-BFBA-05BA13AC6DA0}" srcOrd="3" destOrd="0" parTransId="{59881CDD-BD9E-44DA-934C-A81C2D4638A5}" sibTransId="{F672A8B7-CC21-4822-A9D3-F01FC10C87F6}"/>
    <dgm:cxn modelId="{2D06888E-0733-4DF3-AC4A-B5BF07EDF338}" type="presOf" srcId="{96BD0EA2-79AA-4600-A459-84CC26DC8E64}" destId="{8B7E598D-2472-4D9C-8961-8A222BF475D3}" srcOrd="0" destOrd="0" presId="urn:microsoft.com/office/officeart/2005/8/layout/bProcess2"/>
    <dgm:cxn modelId="{66E5B2D0-BB74-49ED-A052-1408F3AA5F93}" srcId="{54583C0E-B6D0-492D-9BDB-795B93E2A17B}" destId="{8888E834-2750-48FC-82BF-1B13A0BFB464}" srcOrd="0" destOrd="0" parTransId="{49E44752-B2F1-4981-B54A-AF5CB0F49F95}" sibTransId="{A9252351-F232-4D15-9662-DD321E64524E}"/>
    <dgm:cxn modelId="{53FA5FD3-4C08-40AB-B41E-606C3D207E34}" type="presOf" srcId="{FC368595-783A-4929-AC6C-81D14F068ED5}" destId="{886EF4CB-6D29-4C39-A558-E2F6DC652935}" srcOrd="0" destOrd="0" presId="urn:microsoft.com/office/officeart/2005/8/layout/bProcess2"/>
    <dgm:cxn modelId="{067AB1C2-E361-425C-823D-262D13AF1BD6}" type="presOf" srcId="{4D138DE1-D4D6-4D39-BA03-A134D4891CA9}" destId="{90343B6A-E716-4125-8527-6EC69CDC8ECF}" srcOrd="0" destOrd="0" presId="urn:microsoft.com/office/officeart/2005/8/layout/bProcess2"/>
    <dgm:cxn modelId="{A6E35B62-2DED-444C-B2D9-264C9241419F}" type="presParOf" srcId="{DD32928F-AE9E-4766-B549-478D4E0C11EB}" destId="{97E2119E-639E-4199-9278-3A3DBD0C6B5D}" srcOrd="0" destOrd="0" presId="urn:microsoft.com/office/officeart/2005/8/layout/bProcess2"/>
    <dgm:cxn modelId="{61AFF211-36C7-4847-8DE3-98669A6240C7}" type="presParOf" srcId="{DD32928F-AE9E-4766-B549-478D4E0C11EB}" destId="{C8B0006A-7697-4439-B20C-2563604F6A6B}" srcOrd="1" destOrd="0" presId="urn:microsoft.com/office/officeart/2005/8/layout/bProcess2"/>
    <dgm:cxn modelId="{C718D329-3E00-4BF3-AD49-318C1378FB48}" type="presParOf" srcId="{DD32928F-AE9E-4766-B549-478D4E0C11EB}" destId="{3E02A900-0C9A-4263-94D0-3214EE0EBFC8}" srcOrd="2" destOrd="0" presId="urn:microsoft.com/office/officeart/2005/8/layout/bProcess2"/>
    <dgm:cxn modelId="{8DC1D55A-1B29-4294-AD59-5F296FF4237C}" type="presParOf" srcId="{3E02A900-0C9A-4263-94D0-3214EE0EBFC8}" destId="{DC9CD9BB-0723-40C2-918E-C79F8F30AFC0}" srcOrd="0" destOrd="0" presId="urn:microsoft.com/office/officeart/2005/8/layout/bProcess2"/>
    <dgm:cxn modelId="{0DB7A836-DB96-4B26-B7AD-37CB5611CA9C}" type="presParOf" srcId="{3E02A900-0C9A-4263-94D0-3214EE0EBFC8}" destId="{70D843DC-4355-4802-9AB8-578648024E92}" srcOrd="1" destOrd="0" presId="urn:microsoft.com/office/officeart/2005/8/layout/bProcess2"/>
    <dgm:cxn modelId="{EC7B5756-20DD-4D83-AF55-2087E1385E05}" type="presParOf" srcId="{DD32928F-AE9E-4766-B549-478D4E0C11EB}" destId="{9891AEC6-0EE6-4D14-947C-B2A0EED9E79E}" srcOrd="3" destOrd="0" presId="urn:microsoft.com/office/officeart/2005/8/layout/bProcess2"/>
    <dgm:cxn modelId="{DFC85968-40E8-4D23-891F-B702BCBBC81A}" type="presParOf" srcId="{DD32928F-AE9E-4766-B549-478D4E0C11EB}" destId="{E2D9D37E-2F19-4CA0-A538-412667EEBB93}" srcOrd="4" destOrd="0" presId="urn:microsoft.com/office/officeart/2005/8/layout/bProcess2"/>
    <dgm:cxn modelId="{86B16E57-E968-465E-B705-684BDADD406B}" type="presParOf" srcId="{E2D9D37E-2F19-4CA0-A538-412667EEBB93}" destId="{A11B63C5-8D89-487A-B6F2-EB8E29024119}" srcOrd="0" destOrd="0" presId="urn:microsoft.com/office/officeart/2005/8/layout/bProcess2"/>
    <dgm:cxn modelId="{43EE71FE-54B1-4F83-8399-5F3B86AEE002}" type="presParOf" srcId="{E2D9D37E-2F19-4CA0-A538-412667EEBB93}" destId="{1FDEB21E-535A-4018-9D1F-DFE5BA9C4D78}" srcOrd="1" destOrd="0" presId="urn:microsoft.com/office/officeart/2005/8/layout/bProcess2"/>
    <dgm:cxn modelId="{CD9BF87C-A0C7-4B3E-8FF5-9FF6CCDC9C49}" type="presParOf" srcId="{DD32928F-AE9E-4766-B549-478D4E0C11EB}" destId="{B872EEF7-1C62-44E9-9128-FF5C555494D9}" srcOrd="5" destOrd="0" presId="urn:microsoft.com/office/officeart/2005/8/layout/bProcess2"/>
    <dgm:cxn modelId="{27A17B2A-35D1-4344-A9AB-D9490EF4CF8F}" type="presParOf" srcId="{DD32928F-AE9E-4766-B549-478D4E0C11EB}" destId="{DCADAD58-32CB-4BD2-8A98-BFCF83EB5ABC}" srcOrd="6" destOrd="0" presId="urn:microsoft.com/office/officeart/2005/8/layout/bProcess2"/>
    <dgm:cxn modelId="{0ACFEC96-08F8-4A46-B3E0-8E58C4558928}" type="presParOf" srcId="{DCADAD58-32CB-4BD2-8A98-BFCF83EB5ABC}" destId="{B405CF8E-085E-4DCA-8EBA-F6504EF7C1EE}" srcOrd="0" destOrd="0" presId="urn:microsoft.com/office/officeart/2005/8/layout/bProcess2"/>
    <dgm:cxn modelId="{0327954A-5292-43E5-9DDC-12DB6295A056}" type="presParOf" srcId="{DCADAD58-32CB-4BD2-8A98-BFCF83EB5ABC}" destId="{D02E73ED-2087-47D6-91FD-42908B0ED2DA}" srcOrd="1" destOrd="0" presId="urn:microsoft.com/office/officeart/2005/8/layout/bProcess2"/>
    <dgm:cxn modelId="{260A27A8-81FC-428E-A4BE-219A4D916C2A}" type="presParOf" srcId="{DD32928F-AE9E-4766-B549-478D4E0C11EB}" destId="{AC531C8D-8779-438C-8519-02250E2D4862}" srcOrd="7" destOrd="0" presId="urn:microsoft.com/office/officeart/2005/8/layout/bProcess2"/>
    <dgm:cxn modelId="{00DC3DCB-F46E-4E94-980D-5DE68BB262BB}" type="presParOf" srcId="{DD32928F-AE9E-4766-B549-478D4E0C11EB}" destId="{BC36BD94-F330-46C0-848D-E08A6CFFECF9}" srcOrd="8" destOrd="0" presId="urn:microsoft.com/office/officeart/2005/8/layout/bProcess2"/>
    <dgm:cxn modelId="{EF02F63A-3A91-463D-B4D9-417AC1B036B5}" type="presParOf" srcId="{BC36BD94-F330-46C0-848D-E08A6CFFECF9}" destId="{72C77F41-4CF0-4F60-BE86-2658EBB10468}" srcOrd="0" destOrd="0" presId="urn:microsoft.com/office/officeart/2005/8/layout/bProcess2"/>
    <dgm:cxn modelId="{A8812B9B-EC44-45A7-B6BF-4057CE6BA81C}" type="presParOf" srcId="{BC36BD94-F330-46C0-848D-E08A6CFFECF9}" destId="{723DA313-0150-4A34-801B-E4B05DF21F3D}" srcOrd="1" destOrd="0" presId="urn:microsoft.com/office/officeart/2005/8/layout/bProcess2"/>
    <dgm:cxn modelId="{18D15010-0981-4484-A19D-CFF555697084}" type="presParOf" srcId="{DD32928F-AE9E-4766-B549-478D4E0C11EB}" destId="{67A4E2CA-BF01-43FD-B0AF-8E54B66FD76A}" srcOrd="9" destOrd="0" presId="urn:microsoft.com/office/officeart/2005/8/layout/bProcess2"/>
    <dgm:cxn modelId="{F9E40F50-229E-4DC6-BEC7-A4261BCD1ED4}" type="presParOf" srcId="{DD32928F-AE9E-4766-B549-478D4E0C11EB}" destId="{971F9134-5F99-452D-AD1B-3963190EF979}" srcOrd="10" destOrd="0" presId="urn:microsoft.com/office/officeart/2005/8/layout/bProcess2"/>
    <dgm:cxn modelId="{9A7F9E35-A21F-41A1-A4AB-A643B2A3F8D3}" type="presParOf" srcId="{971F9134-5F99-452D-AD1B-3963190EF979}" destId="{E40B7719-A3B6-49A0-82B3-450D5208B5C2}" srcOrd="0" destOrd="0" presId="urn:microsoft.com/office/officeart/2005/8/layout/bProcess2"/>
    <dgm:cxn modelId="{3A14E24C-2D4D-4458-B0B0-0992AFAAA610}" type="presParOf" srcId="{971F9134-5F99-452D-AD1B-3963190EF979}" destId="{0938A117-4E62-4FCA-9F0E-C0AE99F5D6E7}" srcOrd="1" destOrd="0" presId="urn:microsoft.com/office/officeart/2005/8/layout/bProcess2"/>
    <dgm:cxn modelId="{3E8D36DA-E427-4494-B007-C2D774F6534B}" type="presParOf" srcId="{DD32928F-AE9E-4766-B549-478D4E0C11EB}" destId="{53BE1F12-04F9-4335-8B7C-63639DD7F6BE}" srcOrd="11" destOrd="0" presId="urn:microsoft.com/office/officeart/2005/8/layout/bProcess2"/>
    <dgm:cxn modelId="{D852B46A-187D-4090-ADE9-DBD4345AC9C2}" type="presParOf" srcId="{DD32928F-AE9E-4766-B549-478D4E0C11EB}" destId="{A812C564-8590-4A94-9B74-2994CF1FD282}" srcOrd="12" destOrd="0" presId="urn:microsoft.com/office/officeart/2005/8/layout/bProcess2"/>
    <dgm:cxn modelId="{2E78B64A-EAA4-42E1-9F12-59AC9DA06F50}" type="presParOf" srcId="{A812C564-8590-4A94-9B74-2994CF1FD282}" destId="{F113CDA5-FD90-488B-9FAD-9F191442F7C4}" srcOrd="0" destOrd="0" presId="urn:microsoft.com/office/officeart/2005/8/layout/bProcess2"/>
    <dgm:cxn modelId="{6C676812-6596-484E-901C-4DB80EC98A48}" type="presParOf" srcId="{A812C564-8590-4A94-9B74-2994CF1FD282}" destId="{886EF4CB-6D29-4C39-A558-E2F6DC652935}" srcOrd="1" destOrd="0" presId="urn:microsoft.com/office/officeart/2005/8/layout/bProcess2"/>
    <dgm:cxn modelId="{9A132ACF-A862-4AF9-85FA-0E09CB2DEC22}" type="presParOf" srcId="{DD32928F-AE9E-4766-B549-478D4E0C11EB}" destId="{E6DADB56-BBCF-4980-BA32-76E928E5FB04}" srcOrd="13" destOrd="0" presId="urn:microsoft.com/office/officeart/2005/8/layout/bProcess2"/>
    <dgm:cxn modelId="{9A7A54D0-7216-487B-A4EE-1F12961C5E0D}" type="presParOf" srcId="{DD32928F-AE9E-4766-B549-478D4E0C11EB}" destId="{1B5D0EC5-A503-4FC6-9E4F-89435EA9DE31}" srcOrd="14" destOrd="0" presId="urn:microsoft.com/office/officeart/2005/8/layout/bProcess2"/>
    <dgm:cxn modelId="{F31F6C7C-6E82-4FFC-83A0-43E14572A94E}" type="presParOf" srcId="{1B5D0EC5-A503-4FC6-9E4F-89435EA9DE31}" destId="{6005BAA7-3DD8-4BB4-BDC4-6DF1F5580BA6}" srcOrd="0" destOrd="0" presId="urn:microsoft.com/office/officeart/2005/8/layout/bProcess2"/>
    <dgm:cxn modelId="{45F465EA-9EC8-40F7-B927-8E82A800251C}" type="presParOf" srcId="{1B5D0EC5-A503-4FC6-9E4F-89435EA9DE31}" destId="{06E99DDD-50CC-47B1-88F6-548BC84B55C5}" srcOrd="1" destOrd="0" presId="urn:microsoft.com/office/officeart/2005/8/layout/bProcess2"/>
    <dgm:cxn modelId="{43FBC504-8D5B-4BD5-AF93-9E8DBF35FC28}" type="presParOf" srcId="{DD32928F-AE9E-4766-B549-478D4E0C11EB}" destId="{90343B6A-E716-4125-8527-6EC69CDC8ECF}" srcOrd="15" destOrd="0" presId="urn:microsoft.com/office/officeart/2005/8/layout/bProcess2"/>
    <dgm:cxn modelId="{114355AB-C1B6-4B83-BDE9-69EE2CBCAFF3}" type="presParOf" srcId="{DD32928F-AE9E-4766-B549-478D4E0C11EB}" destId="{8B7E598D-2472-4D9C-8961-8A222BF475D3}" srcOrd="16" destOrd="0" presId="urn:microsoft.com/office/officeart/2005/8/layout/b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E77D6-A873-42E2-8168-A0F71AB9A2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CD323577-7B9B-4562-AE28-A91758E2E564}">
      <dgm:prSet phldrT="[Текст]" phldr="1"/>
      <dgm:spPr/>
      <dgm:t>
        <a:bodyPr/>
        <a:lstStyle/>
        <a:p>
          <a:endParaRPr lang="ru-RU" dirty="0"/>
        </a:p>
      </dgm:t>
    </dgm:pt>
    <dgm:pt modelId="{68DC7381-BEE7-4B20-9686-9705E5C2716A}" type="parTrans" cxnId="{2879F22E-15DA-4DD3-8D0A-FB321E19DDFC}">
      <dgm:prSet/>
      <dgm:spPr/>
      <dgm:t>
        <a:bodyPr/>
        <a:lstStyle/>
        <a:p>
          <a:endParaRPr lang="ru-RU"/>
        </a:p>
      </dgm:t>
    </dgm:pt>
    <dgm:pt modelId="{FEFBC82D-D137-4CDA-A2F0-B704A6FA3260}" type="sibTrans" cxnId="{2879F22E-15DA-4DD3-8D0A-FB321E19DDFC}">
      <dgm:prSet/>
      <dgm:spPr/>
      <dgm:t>
        <a:bodyPr/>
        <a:lstStyle/>
        <a:p>
          <a:endParaRPr lang="ru-RU"/>
        </a:p>
      </dgm:t>
    </dgm:pt>
    <dgm:pt modelId="{E7C31D08-4C43-4269-98EC-DC6DAA73DD4F}">
      <dgm:prSet phldrT="[Текст]" phldr="1"/>
      <dgm:spPr/>
      <dgm:t>
        <a:bodyPr/>
        <a:lstStyle/>
        <a:p>
          <a:endParaRPr lang="ru-RU" dirty="0"/>
        </a:p>
      </dgm:t>
    </dgm:pt>
    <dgm:pt modelId="{837317C4-B8A8-4924-B562-F6D328BC05A6}" type="parTrans" cxnId="{414A54E3-ED48-417D-83F5-D8465830A96D}">
      <dgm:prSet/>
      <dgm:spPr/>
      <dgm:t>
        <a:bodyPr/>
        <a:lstStyle/>
        <a:p>
          <a:endParaRPr lang="ru-RU"/>
        </a:p>
      </dgm:t>
    </dgm:pt>
    <dgm:pt modelId="{722F07FF-C129-4BB4-A33A-8813AA694A5C}" type="sibTrans" cxnId="{414A54E3-ED48-417D-83F5-D8465830A96D}">
      <dgm:prSet/>
      <dgm:spPr/>
      <dgm:t>
        <a:bodyPr/>
        <a:lstStyle/>
        <a:p>
          <a:endParaRPr lang="ru-RU"/>
        </a:p>
      </dgm:t>
    </dgm:pt>
    <dgm:pt modelId="{96A95726-58F3-494D-B4FA-416EF51049CD}" type="pres">
      <dgm:prSet presAssocID="{300E77D6-A873-42E2-8168-A0F71AB9A23C}" presName="compositeShape" presStyleCnt="0">
        <dgm:presLayoutVars>
          <dgm:chMax val="7"/>
          <dgm:dir/>
          <dgm:resizeHandles val="exact"/>
        </dgm:presLayoutVars>
      </dgm:prSet>
      <dgm:spPr/>
    </dgm:pt>
    <dgm:pt modelId="{E2F863DB-E9AA-4432-BBAA-D82E438648D3}" type="pres">
      <dgm:prSet presAssocID="{CD323577-7B9B-4562-AE28-A91758E2E564}" presName="circ1" presStyleLbl="vennNode1" presStyleIdx="0" presStyleCnt="2"/>
      <dgm:spPr/>
      <dgm:t>
        <a:bodyPr/>
        <a:lstStyle/>
        <a:p>
          <a:endParaRPr lang="ru-RU"/>
        </a:p>
      </dgm:t>
    </dgm:pt>
    <dgm:pt modelId="{A6637C1C-4A7B-4B33-9774-214DC0D6F521}" type="pres">
      <dgm:prSet presAssocID="{CD323577-7B9B-4562-AE28-A91758E2E5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50F3-0477-4451-AFFE-EB3FBC9F1286}" type="pres">
      <dgm:prSet presAssocID="{E7C31D08-4C43-4269-98EC-DC6DAA73DD4F}" presName="circ2" presStyleLbl="vennNode1" presStyleIdx="1" presStyleCnt="2"/>
      <dgm:spPr/>
      <dgm:t>
        <a:bodyPr/>
        <a:lstStyle/>
        <a:p>
          <a:endParaRPr lang="ru-RU"/>
        </a:p>
      </dgm:t>
    </dgm:pt>
    <dgm:pt modelId="{A5E4FE92-BABC-4F39-AB1A-746C2FABCAB0}" type="pres">
      <dgm:prSet presAssocID="{E7C31D08-4C43-4269-98EC-DC6DAA73DD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A54E3-ED48-417D-83F5-D8465830A96D}" srcId="{300E77D6-A873-42E2-8168-A0F71AB9A23C}" destId="{E7C31D08-4C43-4269-98EC-DC6DAA73DD4F}" srcOrd="1" destOrd="0" parTransId="{837317C4-B8A8-4924-B562-F6D328BC05A6}" sibTransId="{722F07FF-C129-4BB4-A33A-8813AA694A5C}"/>
    <dgm:cxn modelId="{03729D3E-F246-4E6B-A5AF-5AA1C939D59D}" type="presOf" srcId="{CD323577-7B9B-4562-AE28-A91758E2E564}" destId="{A6637C1C-4A7B-4B33-9774-214DC0D6F521}" srcOrd="1" destOrd="0" presId="urn:microsoft.com/office/officeart/2005/8/layout/venn1"/>
    <dgm:cxn modelId="{C8C49313-859C-4DB5-8969-A7EF32E25FBC}" type="presOf" srcId="{E7C31D08-4C43-4269-98EC-DC6DAA73DD4F}" destId="{D39950F3-0477-4451-AFFE-EB3FBC9F1286}" srcOrd="0" destOrd="0" presId="urn:microsoft.com/office/officeart/2005/8/layout/venn1"/>
    <dgm:cxn modelId="{C8D5857A-A5B2-4E13-BD56-861306819037}" type="presOf" srcId="{CD323577-7B9B-4562-AE28-A91758E2E564}" destId="{E2F863DB-E9AA-4432-BBAA-D82E438648D3}" srcOrd="0" destOrd="0" presId="urn:microsoft.com/office/officeart/2005/8/layout/venn1"/>
    <dgm:cxn modelId="{8780C9FE-ADE9-4D1E-B65B-7FFFF2791868}" type="presOf" srcId="{300E77D6-A873-42E2-8168-A0F71AB9A23C}" destId="{96A95726-58F3-494D-B4FA-416EF51049CD}" srcOrd="0" destOrd="0" presId="urn:microsoft.com/office/officeart/2005/8/layout/venn1"/>
    <dgm:cxn modelId="{2879F22E-15DA-4DD3-8D0A-FB321E19DDFC}" srcId="{300E77D6-A873-42E2-8168-A0F71AB9A23C}" destId="{CD323577-7B9B-4562-AE28-A91758E2E564}" srcOrd="0" destOrd="0" parTransId="{68DC7381-BEE7-4B20-9686-9705E5C2716A}" sibTransId="{FEFBC82D-D137-4CDA-A2F0-B704A6FA3260}"/>
    <dgm:cxn modelId="{0D8E4198-674C-4068-831A-E6B69C53E366}" type="presOf" srcId="{E7C31D08-4C43-4269-98EC-DC6DAA73DD4F}" destId="{A5E4FE92-BABC-4F39-AB1A-746C2FABCAB0}" srcOrd="1" destOrd="0" presId="urn:microsoft.com/office/officeart/2005/8/layout/venn1"/>
    <dgm:cxn modelId="{E1242320-D285-4B40-B638-95534229A613}" type="presParOf" srcId="{96A95726-58F3-494D-B4FA-416EF51049CD}" destId="{E2F863DB-E9AA-4432-BBAA-D82E438648D3}" srcOrd="0" destOrd="0" presId="urn:microsoft.com/office/officeart/2005/8/layout/venn1"/>
    <dgm:cxn modelId="{C971E2E7-FAD9-43CA-9CA5-59BA1E8DFD90}" type="presParOf" srcId="{96A95726-58F3-494D-B4FA-416EF51049CD}" destId="{A6637C1C-4A7B-4B33-9774-214DC0D6F521}" srcOrd="1" destOrd="0" presId="urn:microsoft.com/office/officeart/2005/8/layout/venn1"/>
    <dgm:cxn modelId="{F6BAAD41-C1AC-4321-9688-91F1C774E306}" type="presParOf" srcId="{96A95726-58F3-494D-B4FA-416EF51049CD}" destId="{D39950F3-0477-4451-AFFE-EB3FBC9F1286}" srcOrd="2" destOrd="0" presId="urn:microsoft.com/office/officeart/2005/8/layout/venn1"/>
    <dgm:cxn modelId="{AA451BCA-1CAC-4F5D-938A-5A4A94F91867}" type="presParOf" srcId="{96A95726-58F3-494D-B4FA-416EF51049CD}" destId="{A5E4FE92-BABC-4F39-AB1A-746C2FABCAB0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"/>
            <a:headEnd/>
            <a:tailEnd/>
          </a:ln>
        </p:spPr>
      </p:sp>
      <p:sp>
        <p:nvSpPr>
          <p:cNvPr id="23554" name="Google Shape;125;g63cb03381d_4_0:notes"/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5" name="Google Shape;126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;p26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1;p26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7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04;p27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  <p:pic>
        <p:nvPicPr>
          <p:cNvPr id="4" name="Google Shape;10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8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9;p28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30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3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4;p30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31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8;p31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0DEA05B-AA16-40A6-8373-770C3883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6F3D4950-F5AC-4739-9C26-71036C2DE76C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688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6;p2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2291" name="Google Shape;9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8" r:id="rId4"/>
    <p:sldLayoutId id="2147483703" r:id="rId5"/>
    <p:sldLayoutId id="2147483704" r:id="rId6"/>
    <p:sldLayoutId id="2147483697" r:id="rId7"/>
    <p:sldLayoutId id="214748369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Google Shape;129;p3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27563" y="690563"/>
            <a:ext cx="4459287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3200" b="1" kern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045030"/>
            <a:ext cx="80395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Макроәлем және Микроәлем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 сынып 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7564" y="0"/>
            <a:ext cx="4298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Есіңде болсын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3761" y="866900"/>
            <a:ext cx="6454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Оқушы партасындағы бактерия әжетханадағы бактериядан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есе көп.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Адам аузындағы бактерия саны ғаламшардағы адам санынанда көп.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Адам организіміндегі бактериялардың салмағы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кг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нан астам.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Ұялы телефондағы бактерия әжетханадағы унитаз тұтқасындағы бактериядан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есе көп.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166255" y="793750"/>
            <a:ext cx="866818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894" y="0"/>
            <a:ext cx="80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Тапсырма </a:t>
            </a:r>
            <a:r>
              <a:rPr lang="en-US" sz="2800" dirty="0" smtClean="0"/>
              <a:t>1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11700" y="700644"/>
            <a:ext cx="8520600" cy="3868231"/>
          </a:xfrm>
        </p:spPr>
        <p:txBody>
          <a:bodyPr/>
          <a:lstStyle/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Микро және макроәлемнің ұқсастықтары мен айырмашылықтарын венн диаграммасында көрсет.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710046"/>
          <a:ext cx="6096000" cy="238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166255" y="793750"/>
            <a:ext cx="866818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894" y="0"/>
            <a:ext cx="80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Тапсырма </a:t>
            </a:r>
            <a:r>
              <a:rPr lang="en-US" sz="2800" dirty="0" smtClean="0"/>
              <a:t>2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Адам денсаулығына пайдалы бактерияларды ата.</a:t>
            </a: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Критериалды бағалау:</a:t>
            </a: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Бактериялардың түрін анықтайды-1</a:t>
            </a: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Адам денсаулығына пайдалы бактериаларды атап көрсетеді-1</a:t>
            </a: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166255" y="793750"/>
            <a:ext cx="866818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894" y="0"/>
            <a:ext cx="80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Жауабы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Адам денсаулығына пайдалы бактериялар</a:t>
            </a: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        Ашытқы, дәрі-дәрмек, дәрумен, қышқыл сүт өнімдерін, сыр және т.б заттарды алуға пайдаланады. Мысалы: жүзім қабығында ашытқы саңырауқұлағы болмаса, шарап жасау мүмкін болмас еді.</a:t>
            </a: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79" name="Google Shape;140;p35"/>
          <p:cNvSpPr txBox="1">
            <a:spLocks noChangeArrowheads="1"/>
          </p:cNvSpPr>
          <p:nvPr/>
        </p:nvSpPr>
        <p:spPr bwMode="auto">
          <a:xfrm>
            <a:off x="204788" y="768350"/>
            <a:ext cx="87439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Сіздің меңгеретініңіз: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Микро ж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әне макроәлем нысандарын ажырата білесің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Сіздің білетініңіз: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Микро және макроәлемнің өзіне тән ерекшеліктері бойынша анықтап мысалы келтіре аласың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 dirty="0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dirty="0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411" y="0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Анықтама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341912" y="843148"/>
          <a:ext cx="6278088" cy="376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0" descr="i?id=125991324-21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3318" y="914298"/>
            <a:ext cx="1793176" cy="16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i?id=3585681-66-72&amp;n=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381" y="2661867"/>
            <a:ext cx="18169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629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7" descr="600x423_clo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45" y="676894"/>
            <a:ext cx="2665454" cy="41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96291" y="0"/>
            <a:ext cx="552202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Ойланып көрейік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800" dirty="0" smtClean="0">
                <a:solidFill>
                  <a:srgbClr val="FF0000"/>
                </a:solidFill>
              </a:rPr>
              <a:t>                                                      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4904508" y="539750"/>
          <a:ext cx="38119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15096" y="855024"/>
            <a:ext cx="2814452" cy="10212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Аспан әлемі мен біздің әлем біртұтас екендігіне көзің жетеді ма?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43" name="Google Shape;140;p35"/>
          <p:cNvSpPr txBox="1">
            <a:spLocks noChangeArrowheads="1"/>
          </p:cNvSpPr>
          <p:nvPr/>
        </p:nvSpPr>
        <p:spPr bwMode="auto">
          <a:xfrm>
            <a:off x="598488" y="1076325"/>
            <a:ext cx="8234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3781" y="0"/>
            <a:ext cx="6341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644" y="1056904"/>
            <a:ext cx="692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– АДАМ СКЕЛЕТІ</a:t>
            </a:r>
          </a:p>
        </p:txBody>
      </p:sp>
      <p:pic>
        <p:nvPicPr>
          <p:cNvPr id="11" name="Рисунок 10" descr="https://www.renderhub.com/dcbittorf/african-american-male-with-skeleton1/african-american-male-with-skeleton1-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2017" y="676894"/>
            <a:ext cx="3088140" cy="381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3384550" y="793750"/>
            <a:ext cx="544988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9" descr="image_big_174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4643437" cy="372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486400" y="629392"/>
            <a:ext cx="2850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 скелетінің жасушасы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Микроәлемнен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макроәлемге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80010" y="1128156"/>
          <a:ext cx="8336478" cy="347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914401"/>
            <a:ext cx="3788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Вирусологияның негізін қалаушы.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Д.И.Ивановский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1982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жылы алғашқы рет вирусты ашты.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m0-tub-kz.yandex.net/i?id=3588382b257828a80d5c84c9778eeb97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749" y="581891"/>
            <a:ext cx="3861728" cy="384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427512"/>
            <a:ext cx="5581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Микроорганизімге бактериялар мен вирустар жатады. Қазіргі уақытта он мыңдай бактерия түрі бар, бірақ олар миллионнан да көп деген болжам бар. Адам қасында адаммен және оның үйімен байланысты бактериялар болады.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m0-tub-kz.yandex.net/i?id=cb66746cfed61e9aae9f67f62bb7acdf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064" y="2745933"/>
            <a:ext cx="2625725" cy="157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f2.ppt-online.org/files2/slide/g/GpLKmgzS32AB8QwWP4ucMdZTVq0Y91lvaeCORjsIo6/slide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202" y="2738016"/>
            <a:ext cx="2974398" cy="15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312</Words>
  <PresentationFormat>Экран (16:9)</PresentationFormat>
  <Paragraphs>85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PT Sans Caption</vt:lpstr>
      <vt:lpstr>Times New Roman</vt:lpstr>
      <vt:lpstr>Open Sans</vt:lpstr>
      <vt:lpstr>Wingdings</vt:lpstr>
      <vt:lpstr>Calibri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Микроәлемнен макроәлемге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348</cp:revision>
  <dcterms:modified xsi:type="dcterms:W3CDTF">2020-07-20T05:24:46Z</dcterms:modified>
</cp:coreProperties>
</file>