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4" r:id="rId3"/>
    <p:sldId id="356" r:id="rId4"/>
    <p:sldId id="346" r:id="rId5"/>
    <p:sldId id="347" r:id="rId6"/>
    <p:sldId id="348" r:id="rId7"/>
    <p:sldId id="349" r:id="rId8"/>
    <p:sldId id="350" r:id="rId9"/>
    <p:sldId id="351" r:id="rId10"/>
    <p:sldId id="359" r:id="rId11"/>
    <p:sldId id="357" r:id="rId12"/>
    <p:sldId id="358" r:id="rId13"/>
    <p:sldId id="340" r:id="rId14"/>
    <p:sldId id="352" r:id="rId15"/>
    <p:sldId id="361" r:id="rId16"/>
    <p:sldId id="353" r:id="rId17"/>
    <p:sldId id="354" r:id="rId18"/>
    <p:sldId id="360" r:id="rId19"/>
    <p:sldId id="35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529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22433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71577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6652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84901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14885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4773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46016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8912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6223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3197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9274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1457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5736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8885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6564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3780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6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25.jpeg"/><Relationship Id="rId1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800" b="1" dirty="0" smtClean="0"/>
              <a:t>Мои достижения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1979712" y="404664"/>
            <a:ext cx="5791200" cy="511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 «Сортировщик»</a:t>
            </a:r>
            <a:endParaRPr lang="ru-RU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https://a.allegroimg.com/original/03b73d/e6eef45b47ee8ba1764685e6ce2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32446" r="63645"/>
          <a:stretch/>
        </p:blipFill>
        <p:spPr bwMode="auto">
          <a:xfrm>
            <a:off x="323528" y="1196752"/>
            <a:ext cx="3096344" cy="45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.allegroimg.com/original/03b73d/e6eef45b47ee8ba1764685e6ce2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8" t="16337" r="34449" b="16441"/>
          <a:stretch/>
        </p:blipFill>
        <p:spPr bwMode="auto">
          <a:xfrm>
            <a:off x="3419872" y="1052736"/>
            <a:ext cx="26745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.allegroimg.com/original/03b73d/e6eef45b47ee8ba1764685e6ce2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1" t="1778" r="3862" b="32859"/>
          <a:stretch/>
        </p:blipFill>
        <p:spPr bwMode="auto">
          <a:xfrm>
            <a:off x="6084168" y="1196752"/>
            <a:ext cx="26578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zen_doc/147743/pub_5cf129a18da00a00b028729e_5cf12bb54e7c1600ae3538a9/scale_12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t="2462" r="38647" b="4032"/>
          <a:stretch/>
        </p:blipFill>
        <p:spPr bwMode="auto">
          <a:xfrm>
            <a:off x="3923928" y="2132856"/>
            <a:ext cx="545600" cy="15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60403" r="84158" b="809"/>
          <a:stretch/>
        </p:blipFill>
        <p:spPr>
          <a:xfrm>
            <a:off x="4788024" y="4077072"/>
            <a:ext cx="609499" cy="9437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t="22222" r="65901" b="35555"/>
          <a:stretch/>
        </p:blipFill>
        <p:spPr>
          <a:xfrm>
            <a:off x="4716016" y="2564904"/>
            <a:ext cx="795901" cy="1046184"/>
          </a:xfrm>
          <a:prstGeom prst="rect">
            <a:avLst/>
          </a:prstGeom>
        </p:spPr>
      </p:pic>
      <p:pic>
        <p:nvPicPr>
          <p:cNvPr id="17" name="Picture 12" descr="https://s3-eu-west-1.amazonaws.com/wbm.thumbnail/all/153683_64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0" t="5006" r="20134" b="7741"/>
          <a:stretch/>
        </p:blipFill>
        <p:spPr bwMode="auto">
          <a:xfrm>
            <a:off x="6876256" y="3140968"/>
            <a:ext cx="1152128" cy="114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1" t="70303" r="2650" b="13737"/>
          <a:stretch/>
        </p:blipFill>
        <p:spPr>
          <a:xfrm>
            <a:off x="971600" y="2276872"/>
            <a:ext cx="1872156" cy="666218"/>
          </a:xfrm>
          <a:prstGeom prst="rect">
            <a:avLst/>
          </a:prstGeom>
        </p:spPr>
      </p:pic>
      <p:pic>
        <p:nvPicPr>
          <p:cNvPr id="19" name="Picture 8" descr="https://avatars.mds.yandex.net/get-zen_doc/49107/pub_5aa581f1ad0f22d010526325_5aa584ba57906a16ad6dee7e/scale_12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1560757" cy="10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rastenijainfo.ru/wp-content/uploads/2018/07/sheluha-36-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1129552" cy="11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s://art-mumu.ru/wp-content/uploads/2020/01/pakety-moloka-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2060848"/>
            <a:ext cx="137158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kz.all.biz/img/kz/catalog/276090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13042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843808" y="5229200"/>
            <a:ext cx="6096000" cy="14973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>
              <a:lnSpc>
                <a:spcPct val="107000"/>
              </a:lnSpc>
              <a:spcAft>
                <a:spcPts val="70"/>
              </a:spcAft>
            </a:pPr>
            <a:r>
              <a:rPr lang="ru-RU" sz="2400" dirty="0" smtClean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Зеленый» - пищевые отходы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228600">
              <a:lnSpc>
                <a:spcPct val="107000"/>
              </a:lnSpc>
              <a:spcAft>
                <a:spcPts val="70"/>
              </a:spcAft>
            </a:pPr>
            <a:r>
              <a:rPr lang="ru-RU" sz="2000" dirty="0" smtClean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Жёлтый» - металл и </a:t>
            </a:r>
            <a:r>
              <a:rPr lang="ru-RU" sz="2000" dirty="0" smtClean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пластик</a:t>
            </a:r>
          </a:p>
          <a:p>
            <a:pPr marL="457200" indent="-228600">
              <a:lnSpc>
                <a:spcPct val="107000"/>
              </a:lnSpc>
              <a:spcAft>
                <a:spcPts val="70"/>
              </a:spcAft>
            </a:pPr>
            <a:r>
              <a:rPr lang="ru-RU" sz="2000" dirty="0" smtClean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«Голубой</a:t>
            </a:r>
            <a:r>
              <a:rPr lang="ru-RU" sz="20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бумага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228600">
              <a:lnSpc>
                <a:spcPct val="107000"/>
              </a:lnSpc>
              <a:spcAft>
                <a:spcPts val="70"/>
              </a:spcAft>
            </a:pPr>
            <a:r>
              <a:rPr lang="ru-RU" sz="20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467544" y="1556792"/>
            <a:ext cx="8408894" cy="1662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Сортируя </a:t>
            </a:r>
            <a:r>
              <a:rPr lang="ru-RU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мусор</a:t>
            </a:r>
            <a:r>
              <a:rPr lang="ru-RU" sz="2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Починив </a:t>
            </a:r>
            <a:r>
              <a:rPr lang="ru-RU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подтекающий кран, </a:t>
            </a:r>
            <a:r>
              <a:rPr lang="ru-RU" sz="2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Изучая </a:t>
            </a:r>
            <a:r>
              <a:rPr lang="ru-RU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природу, … </a:t>
            </a:r>
            <a:endParaRPr lang="ru-RU" sz="2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Охраняя </a:t>
            </a:r>
            <a:r>
              <a:rPr lang="ru-RU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растения, </a:t>
            </a:r>
            <a:r>
              <a:rPr lang="ru-RU" sz="2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ru-RU" sz="2200" b="1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88640"/>
            <a:ext cx="6840759" cy="109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Недописанные фразы.  Допишите их. </a:t>
            </a:r>
            <a:endParaRPr lang="ru-RU" sz="32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9553" y="1556792"/>
            <a:ext cx="3880919" cy="247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сохраняешь леса.</a:t>
            </a:r>
          </a:p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бережёшь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воду.</a:t>
            </a:r>
          </a:p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узнаёшь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как 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её сберечь.</a:t>
            </a:r>
          </a:p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бережёшь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чистый воздух.</a:t>
            </a:r>
          </a:p>
          <a:p>
            <a:pPr indent="359410">
              <a:lnSpc>
                <a:spcPct val="107000"/>
              </a:lnSpc>
              <a:spcAft>
                <a:spcPts val="70"/>
              </a:spcAft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4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-324544" y="404664"/>
            <a:ext cx="8750318" cy="511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Составьте  </a:t>
            </a:r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словосочетания.</a:t>
            </a:r>
            <a:endParaRPr lang="ru-RU" sz="28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908720"/>
            <a:ext cx="3270447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глаг. + существ.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охранять  природу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8291" y="1592526"/>
            <a:ext cx="3223709" cy="361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охранять 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беречь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оберегать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сажать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защищать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оздать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анести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916832"/>
            <a:ext cx="3223709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заповедники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книга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тицы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деревья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7813" y="0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1779" y="1388131"/>
            <a:ext cx="7494495" cy="361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охранять природу 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беречь  лес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берегать животных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ажать деревья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ащищать птиц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оздать заповедники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анести в книгу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1187624" y="332656"/>
            <a:ext cx="6546513" cy="9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>
              <a:lnSpc>
                <a:spcPct val="107000"/>
              </a:lnSpc>
              <a:spcAft>
                <a:spcPts val="70"/>
              </a:spcAft>
            </a:pPr>
            <a:r>
              <a:rPr lang="ru-RU" sz="28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Составьте небольшой диалог по </a:t>
            </a:r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картинке. </a:t>
            </a:r>
            <a:endParaRPr lang="ru-RU" sz="2800" b="1" i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484784"/>
            <a:ext cx="7528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Слова-помощники: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Петя, Ваня, не разоряй муравейник, санитары леса, вредные жучки.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 descr="https://ds04.infourok.ru/uploads/ex/01dd/0004d054-a8bbd3d8/im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t="9591" r="16492" b="34503"/>
          <a:stretch/>
        </p:blipFill>
        <p:spPr bwMode="auto">
          <a:xfrm>
            <a:off x="1547664" y="2492896"/>
            <a:ext cx="5999747" cy="3834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2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162" y="0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15816" y="260648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980728"/>
            <a:ext cx="74944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Петя крикнул  своему другу:</a:t>
            </a: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Ваня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нельзя разорять муравейник! </a:t>
            </a: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Ваня поднял голову и спросил: </a:t>
            </a: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нельзя? Посмотри на них, как они разбегаются.</a:t>
            </a: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Петя сказал:</a:t>
            </a: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Муравьи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санитары леса. Чтобы лес был красивым и здоровым, муравьи истребляют вредных жучков, которые наносят вред деревьям.  </a:t>
            </a:r>
          </a:p>
        </p:txBody>
      </p:sp>
    </p:spTree>
    <p:extLst>
      <p:ext uri="{BB962C8B-B14F-4D97-AF65-F5344CB8AC3E}">
        <p14:creationId xmlns:p14="http://schemas.microsoft.com/office/powerpoint/2010/main" val="5026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827584" y="332656"/>
            <a:ext cx="7418786" cy="613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текст. </a:t>
            </a:r>
          </a:p>
          <a:p>
            <a:pPr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Известному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русскому писателю Константину Паустовскому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всегда было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свойственно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обострённое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чувство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природы.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находит мощные выражения, чтобы показать, как погибали под топорами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безжалостных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людей вековые деревья, которые могли бы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ещё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жить и жить. И деревья, как живые, стонали, трепетали, умирая. А земля "дрогнула, ухнула" от такого произвола людей. Становится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грустно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печально от такого отношения людей к природе. В своих произведениях писатель  с любовью описывает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прелестные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 родной земли: леса, реки, озёра. У него огромное  желание помочь спасти эту красоту природы!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1115616" y="260648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предложения 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словами с орфограммой «непроизносимая согласная в корне». Подберите к ним проверочные слова.</a:t>
            </a:r>
          </a:p>
          <a:p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276872"/>
            <a:ext cx="6096001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ярко светит  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!</a:t>
            </a:r>
          </a:p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радостно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бьётся … !</a:t>
            </a:r>
          </a:p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весёлый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!</a:t>
            </a:r>
          </a:p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я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!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</a:t>
            </a:r>
          </a:p>
        </p:txBody>
      </p:sp>
      <p:pic>
        <p:nvPicPr>
          <p:cNvPr id="8" name="Picture 4" descr="https://ogneuporniy.eps74.ru/Storage/Image/PublicationItem/Image/big/564/1437676150_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1119042" cy="11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007.fotocdn.net/s110/f9381d023bf8a468/gallery_m/2457926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1030806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sch10.soligorsk.edu.by/be/sm.aspx?guid=180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527138" cy="15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i.ya-webdesign.com/images/kids-transparent-boy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145348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816117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15816" y="188640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628800"/>
            <a:ext cx="82740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ярко светит  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солнце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 (солнышко)</a:t>
            </a:r>
          </a:p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радостно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бьётся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сердце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 (сердечко)</a:t>
            </a:r>
          </a:p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весёлый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праздник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(празден)</a:t>
            </a:r>
          </a:p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я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радостный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(радости)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899592" y="404664"/>
            <a:ext cx="875391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Закончите </a:t>
            </a:r>
            <a:r>
              <a:rPr lang="ru-RU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стихотворные </a:t>
            </a:r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строчки. </a:t>
            </a:r>
            <a:endParaRPr lang="ru-RU" sz="28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1239" y="1124744"/>
            <a:ext cx="85627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Ечь-ечь-ечь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нельзя траву сухую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Ать-ать-ать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 будем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гнёзда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Оры-оры-оры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 трону ...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Ой-ой-ой, подкормлю я птиц...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Аем-аем-аем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деревья мы ...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Су-су-су, не станем мусорить в ...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Омы-омы-омы, очистим ...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Ор-ор-ор, потушу в лесу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Орнем-орнем-орнем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цветок не вырву с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Эвья-эвья-эвья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нельзя ломать ...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Эчь-эчь-эчь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природу будем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… 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1124744"/>
            <a:ext cx="2563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(жечь)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1556792"/>
            <a:ext cx="2563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разорять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1916832"/>
            <a:ext cx="2563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мухоморы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2276872"/>
            <a:ext cx="2563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зимой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2636912"/>
            <a:ext cx="2563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сажаем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2924944"/>
            <a:ext cx="2563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лесу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3284984"/>
            <a:ext cx="2563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(водоёмы)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645024"/>
            <a:ext cx="2563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(костёр)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0272" y="4005064"/>
            <a:ext cx="2563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корнем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4365104"/>
            <a:ext cx="2563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деревья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4725144"/>
            <a:ext cx="2563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(беречь)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5665" y="-17140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4081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уроке: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340768"/>
            <a:ext cx="69134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вы будете</a:t>
            </a: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высказывать свою точку зрения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будете участвовать в речевой ситуации;</a:t>
            </a:r>
          </a:p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вы научитесь</a:t>
            </a: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писать слова, написание которых расходится с произношением.</a:t>
            </a:r>
            <a:endParaRPr lang="kk-KZ" sz="32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8" descr="https://im0-tub-ru.yandex.net/i?id=e585f554698c779ea8015ea08c9ec80c-l&amp;ref=rim&amp;n=13&amp;w=1000&amp;h=78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14425" r="5488" b="25342"/>
          <a:stretch/>
        </p:blipFill>
        <p:spPr bwMode="auto">
          <a:xfrm>
            <a:off x="6228184" y="2348880"/>
            <a:ext cx="2424545" cy="12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2" descr="https://i.pinimg.com/originals/8c/f4/f4/8cf4f44a7c5eb0222d41d40aa19381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15380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st.na5bal.ru/pars_docs/refs/14/13569/13569_html_428eae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199003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4vector.com/i/free-vector-cute-style-icon-vector-transport_018956_Transport.jpg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9"/>
          <a:stretch/>
        </p:blipFill>
        <p:spPr bwMode="auto">
          <a:xfrm>
            <a:off x="2411760" y="548680"/>
            <a:ext cx="3350099" cy="130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4vector.com/i/free-vector-cute-style-icon-vector-transport_018956_Transpor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" r="48457" b="75869"/>
          <a:stretch/>
        </p:blipFill>
        <p:spPr bwMode="auto">
          <a:xfrm>
            <a:off x="2267744" y="2204864"/>
            <a:ext cx="242328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www.pngkit.com/png/full/239-2395526_gestin-integral-del-agua-splash-de-agua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2087170" cy="128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https://im0-tub-ru.yandex.net/i?id=dafde7ccafaa60ed3ba78f2a572cf8db-l&amp;ref=rim&amp;n=13&amp;w=1000&amp;h=101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r="4469" b="8582"/>
          <a:stretch/>
        </p:blipFill>
        <p:spPr bwMode="auto">
          <a:xfrm>
            <a:off x="1547664" y="4149080"/>
            <a:ext cx="1926153" cy="19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i.mycdn.me/i?r=AzEPZsRbOZEKgBhR0XGMT1RkibjN14vU_pouvvAWo89JXKaKTM5SRkZCeTgDn6uOyi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1929389" cy="160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dn.pixabay.com/photo/2014/12/21/23/38/grass-575728_128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5184"/>
            <a:ext cx="2028536" cy="101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fsd.multiurok.ru/html/2020/03/25/s_5e7b77284541b/1395266_1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1833212" cy="23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yaruga.belregion.ru/media/cache/e9/eb/e9eb36468fd5bac7b48adcd73396589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157970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637309" y="374072"/>
            <a:ext cx="7679107" cy="6027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Словарная </a:t>
            </a: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</a:t>
            </a:r>
            <a:endParaRPr lang="ru-RU" sz="2400" b="1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400" b="1" i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невпроворот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очень много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болото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место с застоявшейся водой, в которой появилась болотная или водная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растительность</a:t>
            </a:r>
          </a:p>
          <a:p>
            <a:pPr marL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малёк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или недавно вышедшая из икринки рыбка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пирсы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двусторонний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причал для стоянки и швартовки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судов</a:t>
            </a:r>
          </a:p>
          <a:p>
            <a:pPr marL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перроны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железнодорожной станции, у которой останавливаются поезда</a:t>
            </a: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304" y="260648"/>
            <a:ext cx="6295887" cy="5152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Послушайте стихотворение.</a:t>
            </a:r>
          </a:p>
          <a:p>
            <a:pPr>
              <a:spcAft>
                <a:spcPts val="0"/>
              </a:spcAft>
            </a:pP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>
              <a:spcAft>
                <a:spcPts val="0"/>
              </a:spcAft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Кромсаем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лёд,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Меняем рек теченье,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Твердим о том,         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 невпроворот…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мы ещё придём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Просить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прощенья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этих рек,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лесов,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болот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самого гигантского восхода,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самого мельчайшего малька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268760"/>
            <a:ext cx="5400600" cy="320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этом думать неохота,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Сейчас нам не до этого пока.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Аэродромы,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пирсы и 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перроны,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леса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птиц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земли без воды…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Всё МЕНЬШЕ окружающей ПРИРОДЫ…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Всё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БОЛЬШЕ окружающей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СРЕДЫ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267744" y="332656"/>
            <a:ext cx="374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Поразмышляем!</a:t>
            </a:r>
            <a:endParaRPr lang="ru-RU" sz="28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0867" y="836712"/>
            <a:ext cx="810822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Объясните, как вы понимаете последнюю строчку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«Всё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МЕНЬШЕ окружающей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ПРИРОДЫ… Всё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БОЛЬШЕ окружающей СРЕДЫ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…».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7" y="19888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 выгоды и денег люди вырубают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леса,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осушают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болота,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занимаются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распашкой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степей.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Нарушают законы природы. Рукотворный мир вытесняет окружающий природный мир. 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501008"/>
            <a:ext cx="8174183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думаете, почему поэт утверждает, что мы придём просить прощения?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кого? За что?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372" y="4293096"/>
            <a:ext cx="85482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Из-за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бездумного уничтожения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живого с 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каждым днём кислорода на Земле становится всё 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меньше. В воздухе содержатся вредные вещества. 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еловек начнёт болеть, и  тогда он поймёт, какой вред нанёс природе.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2" descr="https://cdn.pixabay.com/photo/2014/09/18/08/41/ecology-450590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860290" cy="272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55813" y="76470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наука </a:t>
            </a:r>
            <a:r>
              <a:rPr lang="ru-RU" sz="24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связях между живыми существами и окружающей средой, между человеком и природой.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703688">
            <a:off x="205053" y="1747809"/>
            <a:ext cx="3127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</a:t>
            </a:r>
            <a:endParaRPr lang="ru-RU" sz="4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797152"/>
            <a:ext cx="7606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Загрязнение окружающей среды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942109" y="498763"/>
            <a:ext cx="672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Последствия загрязнения окружающей </a:t>
            </a: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среды 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мусором:</a:t>
            </a:r>
            <a:endParaRPr lang="ru-RU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268760"/>
            <a:ext cx="73013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загрязнение почв;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агрязнение воздуха;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агрязнение воды;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аспространение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инфекционных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заболеваний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грызунами 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птицами;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стощение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природных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ресурсов;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заболеваемости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агрязнение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 обитания живых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организмов.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1763688" y="404664"/>
            <a:ext cx="5791200" cy="511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 «Сортировщик»</a:t>
            </a:r>
            <a:endParaRPr lang="ru-RU" sz="2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980728"/>
            <a:ext cx="9102436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>
              <a:lnSpc>
                <a:spcPct val="107000"/>
              </a:lnSpc>
              <a:spcAft>
                <a:spcPts val="7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Игровой момент «Каждому виду мусора – свой контейнер». 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484784"/>
            <a:ext cx="764868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Разложите «мусор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 разные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контейнеры.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https://a.allegroimg.com/original/03b73d/e6eef45b47ee8ba1764685e6ce2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32446" r="63645"/>
          <a:stretch/>
        </p:blipFill>
        <p:spPr bwMode="auto">
          <a:xfrm>
            <a:off x="2267744" y="2204864"/>
            <a:ext cx="1414473" cy="207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.allegroimg.com/original/03b73d/e6eef45b47ee8ba1764685e6ce2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8" t="16337" r="34449" b="16441"/>
          <a:stretch/>
        </p:blipFill>
        <p:spPr bwMode="auto">
          <a:xfrm>
            <a:off x="4067944" y="2132856"/>
            <a:ext cx="1307875" cy="21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.allegroimg.com/original/03b73d/e6eef45b47ee8ba1764685e6ce2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1" t="1778" r="3862" b="32859"/>
          <a:stretch/>
        </p:blipFill>
        <p:spPr bwMode="auto">
          <a:xfrm>
            <a:off x="5652120" y="2132856"/>
            <a:ext cx="139647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zen_doc/147743/pub_5cf129a18da00a00b028729e_5cf12bb54e7c1600ae3538a9/scale_12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t="2462" r="38647" b="4032"/>
          <a:stretch/>
        </p:blipFill>
        <p:spPr bwMode="auto">
          <a:xfrm>
            <a:off x="1331640" y="2492896"/>
            <a:ext cx="545600" cy="15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60403" r="84158" b="809"/>
          <a:stretch/>
        </p:blipFill>
        <p:spPr>
          <a:xfrm>
            <a:off x="899592" y="4005064"/>
            <a:ext cx="609499" cy="9437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t="22222" r="65901" b="35555"/>
          <a:stretch/>
        </p:blipFill>
        <p:spPr>
          <a:xfrm>
            <a:off x="5220072" y="4509120"/>
            <a:ext cx="795901" cy="1046184"/>
          </a:xfrm>
          <a:prstGeom prst="rect">
            <a:avLst/>
          </a:prstGeom>
        </p:spPr>
      </p:pic>
      <p:pic>
        <p:nvPicPr>
          <p:cNvPr id="17" name="Picture 12" descr="https://s3-eu-west-1.amazonaws.com/wbm.thumbnail/all/153683_64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0" t="5006" r="20134" b="7741"/>
          <a:stretch/>
        </p:blipFill>
        <p:spPr bwMode="auto">
          <a:xfrm>
            <a:off x="3419872" y="4437112"/>
            <a:ext cx="1704110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1" t="70303" r="2650" b="13737"/>
          <a:stretch/>
        </p:blipFill>
        <p:spPr>
          <a:xfrm>
            <a:off x="1835696" y="4437112"/>
            <a:ext cx="1872156" cy="666218"/>
          </a:xfrm>
          <a:prstGeom prst="rect">
            <a:avLst/>
          </a:prstGeom>
        </p:spPr>
      </p:pic>
      <p:pic>
        <p:nvPicPr>
          <p:cNvPr id="19" name="Picture 8" descr="https://avatars.mds.yandex.net/get-zen_doc/49107/pub_5aa581f1ad0f22d010526325_5aa584ba57906a16ad6dee7e/scale_12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29200"/>
            <a:ext cx="1560757" cy="10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rastenijainfo.ru/wp-content/uploads/2018/07/sheluha-36-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57192"/>
            <a:ext cx="1129552" cy="11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s://art-mumu.ru/wp-content/uploads/2020/01/pakety-moloka-0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r="10444" b="5017"/>
          <a:stretch/>
        </p:blipFill>
        <p:spPr bwMode="auto">
          <a:xfrm flipH="1">
            <a:off x="7092280" y="2492896"/>
            <a:ext cx="1548582" cy="122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kz.all.biz/img/kz/catalog/276090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283718" cy="14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3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760</Words>
  <Application>Microsoft Office PowerPoint</Application>
  <PresentationFormat>Экран (4:3)</PresentationFormat>
  <Paragraphs>167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Century Gothic</vt:lpstr>
      <vt:lpstr>Helvetica</vt:lpstr>
      <vt:lpstr>Open Sans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284</cp:revision>
  <dcterms:created xsi:type="dcterms:W3CDTF">2020-07-18T05:19:20Z</dcterms:created>
  <dcterms:modified xsi:type="dcterms:W3CDTF">2024-12-03T14:13:37Z</dcterms:modified>
</cp:coreProperties>
</file>