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94" r:id="rId3"/>
    <p:sldId id="349" r:id="rId4"/>
    <p:sldId id="337" r:id="rId5"/>
    <p:sldId id="348" r:id="rId6"/>
    <p:sldId id="320" r:id="rId7"/>
    <p:sldId id="340" r:id="rId8"/>
    <p:sldId id="350" r:id="rId9"/>
    <p:sldId id="353" r:id="rId10"/>
    <p:sldId id="351" r:id="rId11"/>
    <p:sldId id="356" r:id="rId12"/>
    <p:sldId id="336" r:id="rId13"/>
    <p:sldId id="354" r:id="rId14"/>
    <p:sldId id="357" r:id="rId15"/>
    <p:sldId id="35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9035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88704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8047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80697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49464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4242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6546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2601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1317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6579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665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45840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3811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800" b="1" dirty="0" smtClean="0"/>
              <a:t>Охранять природу –значит охранять Родину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620688"/>
            <a:ext cx="6504345" cy="451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spc="2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</a:t>
            </a:r>
            <a:r>
              <a:rPr lang="ru-RU" sz="2400" b="1" i="1" spc="2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</a:t>
            </a:r>
            <a:r>
              <a:rPr lang="ru-RU" sz="2400" b="1" i="1" spc="2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400" b="1" i="1" spc="2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ихаила Пришвина.</a:t>
            </a:r>
            <a:endParaRPr lang="ru-RU" sz="24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340768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Мои молодые друзья! Мы хозяева нашей природы, и она для нас кладовая солнца с великими сокровищами жизни. Мало того, чтобы сокровища эти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охранять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их надо открывать и показывать. Для рыбы нужна чистая вода - будем охранять наши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водоёмы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 лесах, степях, горах разные ценные животные - будем охранять наши леса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степи, горы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Рыбе – вода, птице – воздух, зверям – лес, степь, горы. А человеку нужна родина. И охранять природу – значит охранять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родину.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267744" y="476672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Ответьте на вопросы.</a:t>
            </a:r>
            <a:endParaRPr lang="ru-RU" sz="24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6876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1. 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каком предложении заключена основная мысль текста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похож этот текст? Что он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напоминает?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060848"/>
            <a:ext cx="7481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Охранять природу - значит охранять родину.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3140968"/>
            <a:ext cx="9052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Призыв, требование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789040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Словарная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Лозунг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краткий лаконичный (ёмкий, информативный) призыв, выражающий идею, требование. Лозунги состоят из обращения, призыва и обоснования.</a:t>
            </a:r>
            <a:r>
              <a:rPr lang="ru-RU" dirty="0"/>
              <a:t/>
            </a:r>
            <a:br>
              <a:rPr lang="ru-RU" dirty="0"/>
            </a:br>
            <a:endParaRPr lang="ru-RU" sz="24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187624" y="260648"/>
            <a:ext cx="658204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отрывке есть обращение: </a:t>
            </a: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Мои молодые друзья!</a:t>
            </a:r>
            <a:endParaRPr lang="ru-RU" sz="24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Призыв: </a:t>
            </a: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Охранять, открывать и показывать: будем охранять наши 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водоёмы</a:t>
            </a: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охранять наши леса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степи, горы</a:t>
            </a: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Обоснование: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Природа – это кладовая солнца с великими сокровищами жизни, для рыбы нужна чистая 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вода,  леса нужны  животным и птицам.</a:t>
            </a: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/>
          <p:cNvSpPr/>
          <p:nvPr/>
        </p:nvSpPr>
        <p:spPr>
          <a:xfrm>
            <a:off x="827584" y="476672"/>
            <a:ext cx="73448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kk-KZ" sz="2800" b="1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Составьте экологический лозунг. Лозунг должен содержать обращение, призыв и обоснование. </a:t>
            </a:r>
            <a:endParaRPr lang="ru-RU" sz="2400" b="1" i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6909" y="1637483"/>
            <a:ext cx="66374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Дорогие ребята!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Сделайте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планету чище - начните с себя. Исцелите Землю  любовью и заботой.  Находясь на природе,  соблюдайте правила поведения. Посадите дерево и дышите вместе с планетой. Пусть всегда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бьётся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сердце природы!</a:t>
            </a: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Беречь </a:t>
            </a: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охранять окружающий нас мир – это долг каждого человека на земле</a:t>
            </a:r>
            <a:r>
              <a:rPr lang="ru-RU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755576" y="476672"/>
            <a:ext cx="76892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ru-RU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Викторина  </a:t>
            </a: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«Вопросы тетушки Совы»</a:t>
            </a:r>
            <a:b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    Почему в лесу нельзя рвать цветы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    Как можно помочь дереву, если на стволе рана? </a:t>
            </a:r>
            <a:b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     Почему опасен пожар в лесу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    Почему зимой нужно делать кормушки для птиц и подкармливать их? 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1823" y="1622700"/>
            <a:ext cx="6600597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не успевают </a:t>
            </a: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дать 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семена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b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404" y="2697747"/>
            <a:ext cx="4458999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Замазать глиной рану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053" y="3730458"/>
            <a:ext cx="768927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 загореться </a:t>
            </a: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весь 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188640" y="5301208"/>
            <a:ext cx="901541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</a:t>
            </a: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Птицам трудно </a:t>
            </a:r>
            <a:endParaRPr lang="ru-RU" sz="2400" b="1" i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находить  корм 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снегом</a:t>
            </a: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400" b="1" i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4" descr="https://pbs.twimg.com/media/D-AxYgDXsAEAnl5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33257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611560" y="404664"/>
            <a:ext cx="8396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   Пользу или вред приносят синицы зимой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    Почему в лесу нельзя уничтожать даже ядовитые грибы? </a:t>
            </a:r>
            <a:endParaRPr lang="ru-RU" sz="24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20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    Какую пользу приносят дождевые черви? 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7712" y="1268760"/>
            <a:ext cx="8396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Синицы зимой разыскивают в коре деревьев </a:t>
            </a: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насекомых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личинки, яйца и 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поедают их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429000"/>
            <a:ext cx="8396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являются кормом и лекарством </a:t>
            </a:r>
            <a:endParaRPr lang="ru-RU" sz="2400" b="1" i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многих животных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4869160"/>
            <a:ext cx="839628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Рыхлят почву, улучшают </a:t>
            </a:r>
            <a:r>
              <a:rPr lang="ru-RU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её </a:t>
            </a:r>
            <a:r>
              <a:rPr lang="ru-RU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плодородие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400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5665" y="-171400"/>
            <a:ext cx="9157530" cy="6510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76256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2051720" y="188640"/>
            <a:ext cx="4081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уроке: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34076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научитесь </a:t>
            </a: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извлекать информацию из </a:t>
            </a:r>
            <a:r>
              <a:rPr lang="kk-K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разных </a:t>
            </a: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источников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 будете составлять краткий текст;</a:t>
            </a:r>
          </a:p>
          <a:p>
            <a:pPr marL="457200" indent="-457200">
              <a:buFontTx/>
              <a:buChar char="-"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будете определять основную мысль </a:t>
            </a:r>
          </a:p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текста.</a:t>
            </a:r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692696"/>
            <a:ext cx="379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Отгадайте загадку.</a:t>
            </a:r>
            <a:endParaRPr lang="ru-RU" sz="28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628800"/>
            <a:ext cx="6096000" cy="2427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Серенькая птичка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Ростом невеличка,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выводит трели – диво,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Удивительно красиво!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поёт среди ветвей?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Догадались? - …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14" descr="https://i.pinimg.com/736x/7f/cd/19/7fcd1974782c3637649451c4cae09a34--nightingale-tattoo-the-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195295" cy="2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31671" y="3657600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Соловей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260648"/>
            <a:ext cx="6810297" cy="12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spc="2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Прочитайте рассказ 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Василия Александровича Сухомлинского </a:t>
            </a:r>
            <a:endParaRPr lang="ru-RU" sz="2400" b="1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соловушкой стыдно</a:t>
            </a: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endParaRPr lang="ru-RU" sz="24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8409" y="1482615"/>
            <a:ext cx="76860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Оля </a:t>
            </a:r>
            <a:r>
              <a:rPr lang="ru-RU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Лида пошли в лес. После долгой дороги они сели пообедать. Вынули из сумок яйца, огурцы, хлеб с </a:t>
            </a:r>
            <a:r>
              <a:rPr lang="ru-RU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маслом.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Только закончился обед – в ветвях берёзки запел соловей. Подружки не шевелились, слушали прекрасную песню.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Соловей </a:t>
            </a:r>
            <a:r>
              <a:rPr lang="ru-RU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закончил петь. Оля собрала остатки своей еды и бросила их под куст. Лида же завернула в бумагу яичные </a:t>
            </a:r>
            <a:r>
              <a:rPr lang="ru-RU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скорлупки и </a:t>
            </a:r>
            <a:r>
              <a:rPr lang="ru-RU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положила в </a:t>
            </a:r>
            <a:r>
              <a:rPr lang="ru-RU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сумку.</a:t>
            </a:r>
            <a:endParaRPr lang="ru-RU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Оля </a:t>
            </a:r>
            <a:r>
              <a:rPr lang="ru-RU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спросила Лиду, зачем она понесёт мусор. Ведь </a:t>
            </a:r>
            <a:r>
              <a:rPr lang="ru-RU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лесу </a:t>
            </a:r>
            <a:r>
              <a:rPr lang="ru-RU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никто не видит.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</a:t>
            </a:r>
            <a:r>
              <a:rPr lang="ru-RU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Стыдно… перед соловушкой, - ответила Лида.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332656"/>
            <a:ext cx="1004442" cy="511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spc="2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</a:t>
            </a:r>
            <a:endParaRPr lang="ru-RU" sz="28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4509" y="937815"/>
            <a:ext cx="6096000" cy="50943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spc="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1.Кто написал рассказ?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В.А. Сухомлинский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2800" b="1" spc="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8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Г.Х . Андерсен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800" b="1" spc="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800" b="1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В.В. </a:t>
            </a:r>
            <a:r>
              <a:rPr lang="ru-RU" sz="2800" b="1" spc="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Бианки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375"/>
              </a:spcAft>
            </a:pP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Что сделали девочки после трудной дороги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А)Сели на траву отдохнуть и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пообедать.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Пошли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домой.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Пошли купаться в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пруд.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9528" y="1357745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4509120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12" name="Picture 2" descr="https://sun9-72.userapi.com/c834403/v834403984/ebaba/FNkHkKqDQ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1603616" cy="2016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08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9091" y="771562"/>
            <a:ext cx="79663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Что вынули  из сумки Оля и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Лида?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хлеб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масло, яйца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салат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бутерброды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огурец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помидор,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соль</a:t>
            </a:r>
          </a:p>
          <a:p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Кто запел недалеко от девочек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аворонок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оробей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оловей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7854" y="1607127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5013176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11" name="Picture 2" descr="https://sun9-16.userapi.com/c858424/v858424132/1c7252/-D_Fk67ID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556207" cy="1917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52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0334" y="14748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40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Ответьте на вопросы.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052736"/>
            <a:ext cx="8676456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Расскажите, как поступила каждая девочка после обеда. </a:t>
            </a: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чём проявилась нечестность Оли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Определите  основную мысль 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текста. 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1484784"/>
            <a:ext cx="734481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Лида завернула остатки еды и взяла с собой, </a:t>
            </a:r>
            <a:r>
              <a:rPr lang="ru-RU" sz="24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 Оля </a:t>
            </a: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бросила свои остатки под куст).</a:t>
            </a:r>
            <a:endParaRPr lang="ru-RU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2996952"/>
            <a:ext cx="7776864" cy="1242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(Нечестность проявляется в том, что она делает хорошее только тогда, когда видят другие.</a:t>
            </a:r>
            <a:endParaRPr lang="ru-RU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4581128"/>
            <a:ext cx="677917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(Нужно бережно относиться к природе, заботиться о ней. Быть честным перед самим собой).</a:t>
            </a:r>
            <a:endParaRPr lang="ru-RU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332656"/>
            <a:ext cx="652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 «Отчего планета грустит и радуется»</a:t>
            </a:r>
          </a:p>
        </p:txBody>
      </p:sp>
      <p:pic>
        <p:nvPicPr>
          <p:cNvPr id="12" name="Picture 28" descr="https://ichef.bbci.co.uk/images/ic/896x504/p0593nv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16170" r="3162" b="17164"/>
          <a:stretch/>
        </p:blipFill>
        <p:spPr bwMode="auto">
          <a:xfrm>
            <a:off x="755576" y="1268760"/>
            <a:ext cx="2362200" cy="9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im0-tub-kz.yandex.net/i?id=bc39692ed80b1c507db8ad7c9a6a6e13&amp;n=13&amp;exp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18595" r="5802" b="12031"/>
          <a:stretch/>
        </p:blipFill>
        <p:spPr bwMode="auto">
          <a:xfrm>
            <a:off x="3203848" y="1124744"/>
            <a:ext cx="1733551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s://www.pinclipart.com/picdir/big/382-3829904_desenhos-animados-ilustrao-fresco-menino-png-e-ps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1479973" cy="14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s://im0-tub-ru.yandex.net/i?id=8ff534cbd215cac8ac59f329884482f8-l&amp;ref=rim&amp;n=13&amp;w=1000&amp;h=92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8208" r="3033" b="18358"/>
          <a:stretch/>
        </p:blipFill>
        <p:spPr bwMode="auto">
          <a:xfrm>
            <a:off x="6732240" y="1340768"/>
            <a:ext cx="1682563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http://kp-nikolo.ru/uploads/posts/2016-04/1460409800_communityservicecleanu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1774649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drranjanmahajan.com/wp-content/uploads/sites/47/2015/10/smileeart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1935867" cy="19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im0-tub-ru.yandex.net/i?id=d47c11e1a309a663ef09b9178d9f815f-l&amp;ref=rim&amp;n=13&amp;w=838&amp;h=108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t="14661" r="756" b="7376"/>
          <a:stretch/>
        </p:blipFill>
        <p:spPr bwMode="auto">
          <a:xfrm>
            <a:off x="4283968" y="3212976"/>
            <a:ext cx="97413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3.googleusercontent.com/sM9FJSicsBdDfvQHjd4_Hsg_STJLjKC4LV-FFZ7kIG5xuB8GJbdZUPb4A21aqt5olB2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1246910" cy="12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im0-tub-kz.yandex.net/i?id=14042eb457ec2ff103c523834128e28f-l&amp;n=1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00" b="18228"/>
          <a:stretch/>
        </p:blipFill>
        <p:spPr bwMode="auto">
          <a:xfrm>
            <a:off x="6804248" y="2924944"/>
            <a:ext cx="1644788" cy="16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https://www.mediasanctuary.org/files/images/SaveBurdenLake_ecology_10-cop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4581128"/>
            <a:ext cx="3293078" cy="15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creazilla-store.fra1.digitaloceanspaces.com/cliparts/39694/mom-and-daughter-planting-a-tree-clipart-m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1698181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https://i.mycdn.me/image?id=863552845295&amp;t=3&amp;plc=WEB&amp;tkn=*AFknitOAbB7L8z4LyGUPpN1tn2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1679575" cy="14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179512" y="645333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332656"/>
            <a:ext cx="652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 «Отчего планета грустит и радуется»</a:t>
            </a:r>
          </a:p>
        </p:txBody>
      </p:sp>
      <p:pic>
        <p:nvPicPr>
          <p:cNvPr id="12" name="Picture 28" descr="https://ichef.bbci.co.uk/images/ic/896x504/p0593nv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16170" r="3162" b="17164"/>
          <a:stretch/>
        </p:blipFill>
        <p:spPr bwMode="auto">
          <a:xfrm>
            <a:off x="4427984" y="2852936"/>
            <a:ext cx="2362200" cy="9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im0-tub-kz.yandex.net/i?id=bc39692ed80b1c507db8ad7c9a6a6e13&amp;n=13&amp;exp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18595" r="5802" b="12031"/>
          <a:stretch/>
        </p:blipFill>
        <p:spPr bwMode="auto">
          <a:xfrm>
            <a:off x="4788024" y="1196752"/>
            <a:ext cx="1733551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s://www.pinclipart.com/picdir/big/382-3829904_desenhos-animados-ilustrao-fresco-menino-png-e-ps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1479973" cy="14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s://im0-tub-ru.yandex.net/i?id=8ff534cbd215cac8ac59f329884482f8-l&amp;ref=rim&amp;n=13&amp;w=1000&amp;h=92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8208" r="3033" b="18358"/>
          <a:stretch/>
        </p:blipFill>
        <p:spPr bwMode="auto">
          <a:xfrm>
            <a:off x="6732240" y="1340768"/>
            <a:ext cx="1682563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http://kp-nikolo.ru/uploads/posts/2016-04/1460409800_communityservicecleanu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774649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drranjanmahajan.com/wp-content/uploads/sites/47/2015/10/smileeart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1935867" cy="19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im0-tub-ru.yandex.net/i?id=d47c11e1a309a663ef09b9178d9f815f-l&amp;ref=rim&amp;n=13&amp;w=838&amp;h=108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t="14661" r="756" b="7376"/>
          <a:stretch/>
        </p:blipFill>
        <p:spPr bwMode="auto">
          <a:xfrm>
            <a:off x="4716016" y="3789040"/>
            <a:ext cx="97413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3.googleusercontent.com/sM9FJSicsBdDfvQHjd4_Hsg_STJLjKC4LV-FFZ7kIG5xuB8GJbdZUPb4A21aqt5olB2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85184"/>
            <a:ext cx="1246910" cy="12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im0-tub-kz.yandex.net/i?id=14042eb457ec2ff103c523834128e28f-l&amp;n=1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00" b="18228"/>
          <a:stretch/>
        </p:blipFill>
        <p:spPr bwMode="auto">
          <a:xfrm>
            <a:off x="6804248" y="2924944"/>
            <a:ext cx="1644788" cy="16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https://www.mediasanctuary.org/files/images/SaveBurdenLake_ecology_10-cop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4653136"/>
            <a:ext cx="3293078" cy="15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creazilla-store.fra1.digitaloceanspaces.com/cliparts/39694/mom-and-daughter-planting-a-tree-clipart-m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1698181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https://i.mycdn.me/image?id=863552845295&amp;t=3&amp;plc=WEB&amp;tkn=*AFknitOAbB7L8z4LyGUPpN1tn2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679575" cy="14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563</Words>
  <Application>Microsoft Office PowerPoint</Application>
  <PresentationFormat>Экран (4:3)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Open Sans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283</cp:revision>
  <dcterms:created xsi:type="dcterms:W3CDTF">2020-07-18T05:19:20Z</dcterms:created>
  <dcterms:modified xsi:type="dcterms:W3CDTF">2024-12-03T14:12:09Z</dcterms:modified>
</cp:coreProperties>
</file>