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4" r:id="rId3"/>
    <p:sldId id="341" r:id="rId4"/>
    <p:sldId id="320" r:id="rId5"/>
    <p:sldId id="342" r:id="rId6"/>
    <p:sldId id="343" r:id="rId7"/>
    <p:sldId id="340" r:id="rId8"/>
    <p:sldId id="344" r:id="rId9"/>
    <p:sldId id="346" r:id="rId10"/>
    <p:sldId id="345" r:id="rId11"/>
    <p:sldId id="339" r:id="rId12"/>
    <p:sldId id="347" r:id="rId13"/>
    <p:sldId id="351" r:id="rId14"/>
    <p:sldId id="348" r:id="rId15"/>
    <p:sldId id="352" r:id="rId16"/>
    <p:sldId id="354" r:id="rId17"/>
    <p:sldId id="353" r:id="rId18"/>
    <p:sldId id="34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5218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237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07469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8707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0508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5234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70674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5495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0613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7050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579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0094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6208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16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546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800" b="1" dirty="0">
                <a:solidFill>
                  <a:schemeClr val="tx1"/>
                </a:solidFill>
                <a:ea typeface="Tahoma" panose="020B0604030504040204" pitchFamily="34" charset="0"/>
              </a:rPr>
              <a:t>Почему надо охранять природу?</a:t>
            </a:r>
            <a:endParaRPr lang="ru-RU" sz="2800" b="1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2946" y="692696"/>
            <a:ext cx="8091054" cy="45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Выпишите 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цифры и запишите 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словами.</a:t>
            </a:r>
            <a:endParaRPr lang="ru-RU" sz="24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412776"/>
            <a:ext cx="7704856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Однажды </a:t>
            </a: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учёные исследовали дно речки. На участке дна длиной два километра они </a:t>
            </a:r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нашли </a:t>
            </a: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железных плит, 8 больших труб, 10 метров проволоки, 12 санок, 22 кастрюли, 2000  разбитых стеклянных и консервных банок и много другого мусора</a:t>
            </a:r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4149080"/>
            <a:ext cx="738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Семь, восемь, десять, двенадцать, двадцать две, две тысячи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515719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 какой части речи относятся эти слова?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589240"/>
            <a:ext cx="3100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Имя числительное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2699792" y="548680"/>
            <a:ext cx="3893128" cy="51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Имя числительное</a:t>
            </a:r>
            <a:endParaRPr lang="ru-RU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412776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количественные                       порядковые</a:t>
            </a: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</a:t>
            </a:r>
          </a:p>
          <a:p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колько?                                             какой?</a:t>
            </a: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обозначают</a:t>
            </a:r>
          </a:p>
          <a:p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                             порядок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предметов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предметов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счёте                                при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счёте</a:t>
            </a:r>
          </a:p>
          <a:p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404810" y="1052736"/>
            <a:ext cx="875391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Согласуйте   </a:t>
            </a:r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порядковое числительное </a:t>
            </a:r>
            <a:endParaRPr lang="ru-RU" sz="2800" b="1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первый» </a:t>
            </a:r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существительными. </a:t>
            </a:r>
          </a:p>
          <a:p>
            <a:endParaRPr lang="ru-RU" dirty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радуга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облако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дожди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7504" y="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2901" y="604707"/>
            <a:ext cx="87539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Первый 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Первая 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радуга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Первое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облако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Первые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дожди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1" y="4293096"/>
            <a:ext cx="838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Вывод: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Порядковые числительные изменяются по родам и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числам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же, как и имена прилагательные.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42679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059603" y="535521"/>
            <a:ext cx="68247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оставьте  </a:t>
            </a:r>
            <a:r>
              <a:rPr lang="ru-RU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сложные предложения </a:t>
            </a: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данных простых предложений с помощью союзов И, А, НО.</a:t>
            </a:r>
          </a:p>
          <a:p>
            <a:endParaRPr lang="ru-RU" sz="28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Утром шёл сильный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дождь.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завтраку погода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разгулялась. Совы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днём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охотятся. 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очью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вылетают на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охоту. Вот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солнышко пригрело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землю. 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Ласточка простилась с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Дюймовочкой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0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2945" y="-3029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412776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Утром шёл сильный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дождь, </a:t>
            </a: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завтраку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погода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разгулялась.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Совы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днём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охотятся, </a:t>
            </a: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ночью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вылетают на охоту.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Вот солнышко пригрело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землю, </a:t>
            </a: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Ласточка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простилась с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Дюймовочкой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5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548680"/>
            <a:ext cx="8768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 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«Умеешь ли ты охранять 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природу?»</a:t>
            </a:r>
            <a:endParaRPr lang="ru-RU" sz="24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5" y="170080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 нашёл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поляне очень красивый цветок. Как ты поступишь?</a:t>
            </a: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 </a:t>
            </a:r>
            <a: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полюбуюсь на него и пойду дальше –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балл</a:t>
            </a:r>
            <a: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b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 </a:t>
            </a:r>
            <a: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осторожно срежу и поставлю в красивую вазу –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баллов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sz="24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Ты нашёл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гнездо с птенцом. Что ты сделаешь?</a:t>
            </a: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 </a:t>
            </a:r>
            <a: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покормлю птенца –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балла</a:t>
            </a:r>
            <a: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b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 </a:t>
            </a:r>
            <a: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позову ребят, чтобы они тоже посмотрели – </a:t>
            </a:r>
            <a:endParaRPr lang="ru-RU" sz="2400" i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баллов;</a:t>
            </a:r>
            <a: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 </a:t>
            </a:r>
            <a: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 наблюдать издали –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балл</a:t>
            </a:r>
            <a:r>
              <a:rPr lang="ru-RU" sz="2400" i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20688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Ребята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собрались в рощу за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берёзовым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соком.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Пойдёшь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 ты с ними?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 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пойду, но буду собирать очень осторожно –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баллов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b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 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расспрошу об этом учительницу –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балла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b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 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пойду –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балл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После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привала в походе у вас осталось много пустых банок, кульков. Как бы ты поступил с ними прежде, чем продолжил поход?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взял бы с собой, чтобы выбросить в городе в мусорный ящик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балл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 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отнёс 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 в кусты, чтобы никто не поранился –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баллов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 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закопал бы в землю –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балла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Как ты сам оцениваешь свои знания по охране природы?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 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почти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 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знаю, но хотел бы знать больше –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балла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b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 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кое-что знаю, но хотел бы знать больше -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балл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b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 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люблю природу, но мы этого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ещё 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проходили –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баллов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296729" y="620688"/>
            <a:ext cx="884727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опроса</a:t>
            </a:r>
          </a:p>
          <a:p>
            <a:pPr algn="ctr"/>
            <a:endParaRPr lang="kk-KZ" sz="2400" b="1" i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</a:t>
            </a: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набрал от 19 до 25 баллов, наверное, любят природу, это хорошо. Но они знают очень мало о природе и им необходимо изучать жизнь растений, повадки животных</a:t>
            </a: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ребят, которая набрала от 11до 18 баллов, безусловно, знает много о природе, и хотели бы ей помочь, но знания неполные. Больше читайте, говорите со знающими людьми, и вы сможете принести пользу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Ребята, если вы к набрали от 5 до 11 баллов, то хотелось бы пожелать: все были такими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же, как вы, ребята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тогда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страдали бы наши леса и реки от неумелого вмешательства. </a:t>
            </a:r>
            <a:endParaRPr lang="ru-RU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только знаете много о природе, но и умеете её </a:t>
            </a:r>
            <a:endParaRPr lang="ru-RU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охранять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Но главное – не останавливайтесь. Стремитесь узнать побольше.</a:t>
            </a:r>
          </a:p>
        </p:txBody>
      </p:sp>
    </p:spTree>
    <p:extLst>
      <p:ext uri="{BB962C8B-B14F-4D97-AF65-F5344CB8AC3E}">
        <p14:creationId xmlns:p14="http://schemas.microsoft.com/office/powerpoint/2010/main" val="24997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665" y="-17140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уроке: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124744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будете использовать сложные предложения с союзами и, а, но;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правильно писать числительные;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научитесь согласовывать  порядковые числительные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с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существительными.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даёт природа человеку?</a:t>
            </a:r>
          </a:p>
        </p:txBody>
      </p:sp>
      <p:pic>
        <p:nvPicPr>
          <p:cNvPr id="7" name="Picture 10" descr="https://1.bp.blogspot.com/-AXvRlgPTzts/XkP52Bq7UBI/AAAAAAAABM0/GCQu5Ack7pAFw2a2wjjEfTCLcDVrARAeQCLcBGAsYHQ/s1600/0_58887_f1a92526_-1-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2072641" cy="1376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rikky.ru/wp-content/blogs.dir/1/files/2020/05/25/s1200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052092" cy="1529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yandex.kz/images/_crpd/9DRVh6383/ba97d1wAf4/Cv5jycja3qS26amrEmunA5mCEyO-JqE5ToXdJ5iQ06VoigJ8HAozfOKHe0UrtqIb2l-0WnwLZr6w1ij18csSvku5adaG387y8-6_6mMzp0LSnUJ17CbqJxbSyjjPlMLuc4oKG0lKIzCy3isqI72rBPV1l0QLMBuJn6FT2LHJHegf9XeNneT35ZTgn4psQokZ4qkaH7AAjU5HrvNrspz16nCtFm0hNgoAtuggN17BwnH9eYZHCgwimL-0eeygxSPKAuwgj6PQ0ayY_LqBd0yUCdCpHhu4KbxTZ5XHSqmYw893mSBvNSwmB6ngKhtcx-NV4UaaYxg2Are8tkrgieEg6g3jKKKK9emmmvC_nG13qDXCjAEbrBabRnaJ41q3psvQSL89VgkxPx-Q8SwxcODhZtpZunIuDjCRtY1ox6LHFN8_5gCWpcrggZjkuJ9yQIoH9rUfG7kMn01HudpmsZH-wGOKG0o8Mx4Qqv4PBlbO4kDnW5FgEx0XuLG0XeWt6zDBEtoNvJfZ-ZCr8JCbTVSWFeCZIz-MNKxPWYT6bbyww-9mpzRsKSE5C5L0AQxA-Ndb_nCxQhgAI6i-tn7znf0ExTDHH4KD89C9iuKMnlFVixb9oxs-uw6sRWqC70GXgcXOfKscZTQMJgmn9gEBQfjrf8dkm3E4DieJvY1L-aL-IfYe2Qipt_fOjZDHvKh9VJYCwKwgB5Y3nEN2hdxaqqXvxl-gL1cNMwU7gOItOWfc0GLdTJRQJxodmaCrfvOb8jvmA90woZHj_oyQwL-iaGGgFtiyAzuTD7tzU7b6XKq76sxrlhVMMTAAH7rFOzx4_PVO6EWeagMeE76SpV3giv0U_jXEPbao0MKthNCWqktisgXOvQUUsgyMeFiS81qJn8XyZZ8PRTEwHjCVxB8_dcn5dc9DpX8mGjmtkrFPxJ_jOeEP3zKki9rZvYXss6lPbrEo2a0fJoIJgWV6qMpci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3140968"/>
            <a:ext cx="2361127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toptver.ru/wp-content/uploads/2020/07/1920x1300_855757_www.ArtFile.ru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2549236" cy="1726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pbs.twimg.com/media/DqwnrdIXQAAYvb6.jpg:lar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3176"/>
            <a:ext cx="2304254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99592" y="1844824"/>
            <a:ext cx="1898073" cy="32233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жилище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пища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вода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одежда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отдых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110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80113" y="2636912"/>
            <a:ext cx="2808312" cy="10572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ВОЗДУХ</a:t>
            </a:r>
            <a:endParaRPr lang="ru-RU" sz="32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9212" y="1157658"/>
            <a:ext cx="2481263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бесцветен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прозрачен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запаха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легче воды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всегда </a:t>
            </a:r>
            <a:r>
              <a:rPr lang="ru-RU" sz="3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движется</a:t>
            </a:r>
            <a:endParaRPr lang="ru-RU" sz="3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128656" y="1219200"/>
            <a:ext cx="1302328" cy="3906982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32656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b="1" i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очему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исчезают многие растения и животные?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996952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700808"/>
            <a:ext cx="19042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загрязняет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пиливает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бивает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рывает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овит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брасывает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https://www.newsbekasireborn.co.id/wp-content/uploads/2020/07/IMG_20200721_192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1634837" cy="1634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un9-26.userapi.com/_PcGGxH1pIYCLbtYuDEvIJGs4I7LEQLjRsd0VA/sjAlafhJNa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3858" r="3727" b="2209"/>
          <a:stretch/>
        </p:blipFill>
        <p:spPr bwMode="auto">
          <a:xfrm>
            <a:off x="6732240" y="1268760"/>
            <a:ext cx="1946677" cy="1496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im0-tub-kz.yandex.net/i?id=f38f11a28842643de26ac08210c4770b-l&amp;n=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" b="8100"/>
          <a:stretch/>
        </p:blipFill>
        <p:spPr bwMode="auto">
          <a:xfrm>
            <a:off x="6804248" y="2924944"/>
            <a:ext cx="1829482" cy="1902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900igr.net/up/datai/113000/0025-027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41168"/>
            <a:ext cx="1685072" cy="1177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im0-tub-kz.yandex.net/i?id=8571ce4ffea2cad5a2e220f7c838095c-l&amp;n=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7846"/>
          <a:stretch/>
        </p:blipFill>
        <p:spPr bwMode="auto">
          <a:xfrm>
            <a:off x="5076056" y="3068960"/>
            <a:ext cx="1530652" cy="1510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avatars.mds.yandex.net/get-zen_doc/1866101/pub_5d072281a9b2fb0deceab3be_5d0daefda003db00affe225f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4941168"/>
            <a:ext cx="1061599" cy="13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411760" y="2060848"/>
            <a:ext cx="463433" cy="940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483768" y="2636912"/>
            <a:ext cx="432048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411760" y="3429000"/>
            <a:ext cx="576064" cy="499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555776" y="3284984"/>
            <a:ext cx="360040" cy="7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11760" y="3645024"/>
            <a:ext cx="720080" cy="936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67744" y="3789040"/>
            <a:ext cx="792088" cy="1512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60648"/>
            <a:ext cx="883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Ответьте на вопрос.</a:t>
            </a:r>
            <a:endParaRPr lang="ru-RU" sz="28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052736"/>
            <a:ext cx="9088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охранять воздух, воду, почву, растения, животных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132856"/>
            <a:ext cx="5405647" cy="290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1425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сбрасывать в реки отходы.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636912"/>
            <a:ext cx="5905784" cy="290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1425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загрязнять водоёмы мусором.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3068960"/>
            <a:ext cx="7545655" cy="290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1425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Строить очистные  сооружения на заводах.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3501008"/>
            <a:ext cx="7414209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ts val="1425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закапывать в землю ядовитые отходы.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005064"/>
            <a:ext cx="3491661" cy="290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1425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сжигать мусор.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1052736"/>
            <a:ext cx="4349268" cy="290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1425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Беречь лес от пожаров.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628800"/>
            <a:ext cx="6696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Запретить охоту на редких животных</a:t>
            </a:r>
            <a:r>
              <a:rPr lang="ru-RU" b="1" dirty="0">
                <a:solidFill>
                  <a:srgbClr val="19904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2348880"/>
            <a:ext cx="6096000" cy="1124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Занести в Красную книгу редкие виды растений и животных.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3861048"/>
            <a:ext cx="4458272" cy="290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1425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Создавать заповедники.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4653136"/>
            <a:ext cx="5440913" cy="290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1425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Сажать деревья и кустарники.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images.creativemarket.com/0.1.0/ps/3414800/910/607/m1/fpnw/wm0/j-v27-n-poyd-aum-21-animalscover-.jpg?1508135216&amp;s=767a66d563e06c632c350eebf2a57e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794125" cy="253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2" descr="https://www.maam.ru/images/users/photos/medium/3aaabcc9f215ed7e28fdef127a3973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r="5385" b="1752"/>
          <a:stretch/>
        </p:blipFill>
        <p:spPr bwMode="auto">
          <a:xfrm>
            <a:off x="395537" y="548681"/>
            <a:ext cx="211349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.pinimg.com/736x/1f/16/09/1f160903d67ffc45d6e7b91ae07e22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16024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stihi.ru/pics/2018/11/15/7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3951" r="6382" b="3195"/>
          <a:stretch/>
        </p:blipFill>
        <p:spPr bwMode="auto">
          <a:xfrm>
            <a:off x="395536" y="4005064"/>
            <a:ext cx="2301624" cy="1773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cdn.pixabay.com/photo/2012/05/02/17/45/ants-45804__480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69160"/>
            <a:ext cx="3563204" cy="17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cache3.youla.io/files/images/780_780/5b/18/5b18d46c2c593e096e3bba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289804" cy="1925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251520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6672"/>
            <a:ext cx="8208912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Прочитайте 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и 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ответьте на вопросы.</a:t>
            </a:r>
            <a:endParaRPr lang="ru-RU" sz="24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Однажды учёные исследовали дно речки. На участке дна длиной два километра они </a:t>
            </a:r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нашли </a:t>
            </a: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железных плит, 8 больших труб, 10 метров проволоки, 12 санок, 22 кастрюли, 2000  разбитых стеклянных и консервных банок и много другого мусора</a:t>
            </a:r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92494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думаете, 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речке нравится этот «клад» в виде мусора? Какая ей грозит опасность? </a:t>
            </a:r>
            <a:endParaRPr lang="ru-RU" sz="2400" i="1" dirty="0" smtClean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Сравните, 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природа даёт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человеку 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что человек даёт природе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Составьте сложное предложение.</a:t>
            </a:r>
            <a:endParaRPr lang="ru-RU" sz="2400" i="1" dirty="0">
              <a:solidFill>
                <a:schemeClr val="accent4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3" y="4581128"/>
            <a:ext cx="799288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даёт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человеку воздух, воду, пищу,  а человек засоряет природу, сбрасывает мусор в реки, уничтожает животных. </a:t>
            </a:r>
          </a:p>
        </p:txBody>
      </p:sp>
    </p:spTree>
    <p:extLst>
      <p:ext uri="{BB962C8B-B14F-4D97-AF65-F5344CB8AC3E}">
        <p14:creationId xmlns:p14="http://schemas.microsoft.com/office/powerpoint/2010/main" val="34112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699</Words>
  <Application>Microsoft Office PowerPoint</Application>
  <PresentationFormat>Экран (4:3)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Open Sans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281</cp:revision>
  <dcterms:created xsi:type="dcterms:W3CDTF">2020-07-18T05:19:20Z</dcterms:created>
  <dcterms:modified xsi:type="dcterms:W3CDTF">2024-12-03T14:05:31Z</dcterms:modified>
</cp:coreProperties>
</file>