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362" r:id="rId4"/>
    <p:sldId id="337" r:id="rId5"/>
    <p:sldId id="348" r:id="rId6"/>
    <p:sldId id="349" r:id="rId7"/>
    <p:sldId id="350" r:id="rId8"/>
    <p:sldId id="351" r:id="rId9"/>
    <p:sldId id="353" r:id="rId10"/>
    <p:sldId id="336" r:id="rId11"/>
    <p:sldId id="360" r:id="rId12"/>
    <p:sldId id="361" r:id="rId13"/>
    <p:sldId id="355" r:id="rId14"/>
    <p:sldId id="357" r:id="rId15"/>
    <p:sldId id="356" r:id="rId16"/>
    <p:sldId id="358" r:id="rId17"/>
    <p:sldId id="359" r:id="rId18"/>
    <p:sldId id="34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04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175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972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508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984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480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979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1547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141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228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3015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734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234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530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Давайте Землю сохранять!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899592" y="188640"/>
            <a:ext cx="71848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наломали веток, разожгли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костёр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Заварили чай, закусили и пошли дальше. Перед уходом из рощи мы выбросили пустые банки и полиэтиленовые пакеты. Костёр тушить не стали — сам потухнет.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кустах мы нашли гнездо какой – то птицы. Там был птенчик. Один из нас взял его с собой. С охапками луговых и лесных цветов мы вернулись домой. Весело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прошёл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301208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Перечислите ошибки, которые совершили школьники во время прогулки.</a:t>
            </a:r>
          </a:p>
        </p:txBody>
      </p:sp>
    </p:spTree>
    <p:extLst>
      <p:ext uri="{BB962C8B-B14F-4D97-AF65-F5344CB8AC3E}">
        <p14:creationId xmlns:p14="http://schemas.microsoft.com/office/powerpoint/2010/main" val="2496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90872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лесу нельзя включать громкую музыку – она распугивает птиц и зверей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Вырывать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грибы, сбивать даже несъедобные не следует,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как разрушается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грибница, исчезает лекарство для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зверей.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Для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костра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собирать надо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сушняк, а не ломать ветки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Полиэтилен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банки очень долго разлагаются  в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природе, их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нельзя выбрасывать  в лесу. Надо забрать домой и 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выбросить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мусорный бак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64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15994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124744"/>
            <a:ext cx="7200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Костёр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прогорания следует забросать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землёй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залить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водой.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Брать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птиц не следует – в неволе они погибнут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Луговые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лесные цветы брать не следует – жизнь оборванных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цветов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недолговечна.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12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-468560" y="404664"/>
            <a:ext cx="1008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</a:t>
            </a:r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сли вдруг…»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112474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этой игры таковы: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вам буду давать начало  ситуаций, а вы должны продолжить 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Например: если люди уничтожат все цветы  на Земле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погибнут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многие насекомые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станет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мёда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очень ценного продукта для здоровья человека.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вдруг...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Люди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перестанут убирать за собой мусор в лесу...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Люди уничтожат комаров…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Люди истребят волков…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4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827584" y="476672"/>
            <a:ext cx="714540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514350" indent="-514350"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вдруг люди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перестанут убирать за собой мусор в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лесу, то мусор отнимет у растений и животных возможность там расти и жить.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Люди уничтожат комаров, 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исчезнет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рыба,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ими питается. А если исчезнет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рыба, будут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голодать люди.</a:t>
            </a:r>
          </a:p>
          <a:p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Люди истребят волков  - исчезнут санитары природы.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-323137" y="404664"/>
            <a:ext cx="946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текст-рассуждение, используя </a:t>
            </a:r>
            <a:endParaRPr lang="ru-RU" sz="24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</a:t>
            </a:r>
            <a:r>
              <a:rPr lang="ru-RU" sz="2400" b="1" i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инфографики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1196752"/>
            <a:ext cx="5458691" cy="461665"/>
          </a:xfrm>
          <a:prstGeom prst="rect">
            <a:avLst/>
          </a:prstGeom>
          <a:solidFill>
            <a:srgbClr val="CEE1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 бытового мусора</a:t>
            </a:r>
            <a:endParaRPr lang="ru-RU" sz="2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 descr="https://i.pinimg.com/originals/ba/5d/b5/ba5db5240e95ba28ab20c6765753c1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655908" cy="9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ages.ru.prom.st/743592351_w640_h640_metallicheskaya-banka-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993919" cy="9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mignews.ru/aimages/09_15/140915_181325_36238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b="12145"/>
          <a:stretch/>
        </p:blipFill>
        <p:spPr bwMode="auto">
          <a:xfrm>
            <a:off x="6372200" y="1700808"/>
            <a:ext cx="1620981" cy="11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www.insight-report.com/wp-content/uploads/2019/11/10-Cool-10-Printable-UN3480-Label-35-For-Advertising-Business-for-10-Printable-UN3480-Lab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12817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www.miw.co.uk/wp-content/uploads/2018/05/shutterstock_92864407-M-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136774" cy="14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s.alicdn.com/@sc01/kf/Hb6a83c48607c45f598e0cfad8fac1594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1273176" cy="12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img.pngio.com/eating-apple-png-vectors-psd-and-clipart-for-free-download-apple-core-png-650_89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573016"/>
            <a:ext cx="996950" cy="1377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2708920"/>
            <a:ext cx="292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Ранение, источник пожара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780928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Ядовитые соединения (соли железа)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7339" y="2924944"/>
            <a:ext cx="2928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Ядовитая краска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4797152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ядовитые вещества (соли цинка и марганца)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5301208"/>
            <a:ext cx="292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Ядовитые вещества при горении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4797152"/>
            <a:ext cx="2928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Ядовитая ртуть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5157192"/>
            <a:ext cx="292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Рассадник микробов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467545" y="404664"/>
            <a:ext cx="82809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Мусор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принести большой вред природе.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В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жаркую погоду разбитые стёкла  могут вызвать пожар.     Пластиковые бутылки, батарейки, цветная бумага, лампочки могут выделять ядовитые вещества в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воздух и в почву.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Выброшенные продукты становятся источником микробов.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Мусор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губит природу,  и мы больше не сможем любоваться красотой природы,  дышать свежим воздухом и пить чистую воду. 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62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1115616" y="333112"/>
            <a:ext cx="73538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Вставьте подходящие слова в предложении: </a:t>
            </a: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он, она, вы, мы, </a:t>
            </a:r>
            <a:r>
              <a:rPr lang="kk-KZ" sz="2800" b="1" i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ты.</a:t>
            </a:r>
          </a:p>
          <a:p>
            <a:endParaRPr lang="ru-RU" sz="2800" b="1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Сортируя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мусор, ... сохраните леса.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Починив неисправный кран, ... сбережёшь воду.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Изучая природу, ... узнаем, как её сберечь.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Охраняя растения, ... берегу чистый воздух</a:t>
            </a: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4509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себя.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340768"/>
            <a:ext cx="7200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Сортируя мусор, </a:t>
            </a:r>
            <a:r>
              <a:rPr lang="kk-KZ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</a:t>
            </a: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сохраните леса.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Починив неисправный кран, </a:t>
            </a:r>
            <a:r>
              <a:rPr lang="kk-KZ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</a:t>
            </a: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сбережёшь воду.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Изучая природу, </a:t>
            </a:r>
            <a:r>
              <a:rPr lang="kk-KZ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</a:t>
            </a: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узнаем, как её сберечь.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Охраняя растения, </a:t>
            </a:r>
            <a:r>
              <a:rPr lang="kk-KZ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берегу чистый воздух.</a:t>
            </a: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6913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- </a:t>
            </a:r>
            <a:r>
              <a:rPr lang="ru-RU" sz="3200" dirty="0"/>
              <a:t>вы будете участвовать в речевой ситуации, </a:t>
            </a:r>
          </a:p>
          <a:p>
            <a:r>
              <a:rPr lang="ru-RU" sz="3200" dirty="0"/>
              <a:t>- отвечать на вопросы; </a:t>
            </a:r>
          </a:p>
          <a:p>
            <a:r>
              <a:rPr lang="ru-RU" sz="3200" dirty="0"/>
              <a:t>- научитесь составлять текст-рассуждение</a:t>
            </a:r>
          </a:p>
          <a:p>
            <a:r>
              <a:rPr lang="ru-RU" sz="3200" dirty="0"/>
              <a:t>- будет использовать  </a:t>
            </a:r>
            <a:r>
              <a:rPr lang="ru-RU" sz="3200" dirty="0" smtClean="0"/>
              <a:t>местоимения.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ustaliy.ru/wp-content/uploads/2019/11/ruube3b129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456384" cy="230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s://yandex-images.naydex.net/9R5OjM400/ab30611aXn/_loPohLU5cVYH60LGjYK1qFehwh6ng3N5J8hLOPc52DN23rUhMMgDhSsDI3ExyjAca8sGFOx_-lMac7WV4vi9b4ZVOkOhaKXTx2ATVBpDZXuQdQALJ8T0b_KZWLh2qspjocgpJPPIk1IywyJwdgH6lKxWyMugIbPZkWDhAHZtOugQk_SYpXezn4xlg5cNSvO7mOQCVuZP4L6tQ1bwunyHvjyf-yx7ihGTsZv1KWvNd1xnE4-GZOs2GZZtaQ-0LTfwGtT7kTR0MpbK4Y-TTQv5v5-rTxduTKb7pkPVNX8_B7v7WH4itkQYGT8TfCjgh_nWKhMHxujvvtrQKmnJfubw918Yd5P2tbmShiLDlEdA83Za4QEdLYxgeaWFnLK6PUX2Phn4KLlD2NJ_Vb0oaUU3kGXVhYSpIztZGqUgjvkqMvHUX_0dN7p8lovrDpOEw3rzHGFE3aYGqvkti1CzOzbCfzOU-WRxxdlZMd3wpO7L_5UpX0QNKSj8ldniZcD6YLL_Ut72UzD6-JUMbMoQzAl0MBCsxBTryOM_L8YbuDw5zjS903ksvkodUn4ZPi7jBHSYqBKHym1vs5ERpKWHvSF-91tbcRY8tzNXSmeOlYwNtPMfpczf7Y3u8y0P2Lx3sk00NRa0afVJmV_81rRs4Mq1FSoXzISiofOQEOInA7NpfjIY3r7fP_97nsyuC1_Dhnk-UaFEF2ZAq7Mnxdk4fvmCNjUW--33BFNf_5K3pSsLt5fu3goGJ6a8V1CkasZ65Tm22Zt4Ur98OVDL7oWWS8H_cxRkCl3sge5-5E0R93v-hz-2U3kiNYueWb4edOhuBDBZJpMMxKLvfB8ZKOMHf6p6uN8V9hs5eHnZTS2KVEOIu3rc6Ela64UoO-VJ1Xe3t0C3Nlh-rbvLnhV_m32nbg68HaAbD8LoajqQGK2gS7Ut-veT2b-ROLS1GknsBt_KQ_HzFC3LnCOAKrSkAZ08P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381473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wallpapercave.com/wp/wp4557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6454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77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s://avatars.mds.yandex.net/get-zen_doc/1584893/pub_5dbf16ee06cc4600adcb6df9_5dc175f995aa9f00b1856892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854577" cy="220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revizornews.ru/uploads/post/201906/1560855861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0" b="15913"/>
          <a:stretch/>
        </p:blipFill>
        <p:spPr bwMode="auto">
          <a:xfrm>
            <a:off x="4716016" y="980728"/>
            <a:ext cx="3537002" cy="217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s://avatars.mds.yandex.net/get-pdb/2836467/75149945-a985-4836-835c-1c0c035f0376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84126" cy="2578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6096000" cy="32537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красоте Земли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поёт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душа.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том, как мир огромен и прекрасен.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разные, но Земля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нас одна!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Перенесла она невзгоды и несчастья.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Вреда ей человек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принёс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сполна…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8" name="Picture 2" descr="https://thumbs.dreamstime.com/b/crying-sad-planet-earth-6653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11333"/>
            <a:ext cx="2209510" cy="22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4149080"/>
            <a:ext cx="7704685" cy="9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Сохраним </a:t>
            </a:r>
            <a:r>
              <a:rPr lang="ru-RU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планету Земля. Если не я, то кто же</a:t>
            </a:r>
            <a:r>
              <a:rPr 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836712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зашифрованное слово.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78128"/>
              </p:ext>
            </p:extLst>
          </p:nvPr>
        </p:nvGraphicFramePr>
        <p:xfrm>
          <a:off x="2411760" y="1484784"/>
          <a:ext cx="4447540" cy="91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625">
                  <a:extLst>
                    <a:ext uri="{9D8B030D-6E8A-4147-A177-3AD203B41FA5}">
                      <a16:colId xmlns:a16="http://schemas.microsoft.com/office/drawing/2014/main" val="3449785442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643314767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3187374825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325239161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050213859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92807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425748017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690744636"/>
                    </a:ext>
                  </a:extLst>
                </a:gridCol>
              </a:tblGrid>
              <a:tr h="22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955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5338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03648" y="2636912"/>
            <a:ext cx="7556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наука, которая учит нас бережно относиться к окружающему миру.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люди, которые следят за здоровьем нашей планеты. 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0466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Отгадайте загадки и ответьте на вопросы.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352928" cy="237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Через нос проходит в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грудь                Что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руках не удержишь 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обратно держит путь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   в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решете не унесёшь? </a:t>
            </a:r>
            <a:endParaRPr lang="ru-RU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Он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невидимый, и всё же</a:t>
            </a:r>
            <a:endParaRPr lang="ru-RU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Без него мы жить не можем. </a:t>
            </a:r>
            <a:endParaRPr lang="ru-RU" sz="2400" dirty="0" smtClean="0">
              <a:solidFill>
                <a:srgbClr val="0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www.wikihow.com/images/thumb/6/6a/Do-Pranayam-Step-1-Version-2.jpg/aid105301-v4-728px-Do-Pranayam-Step-1-Version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3742" r="2179" b="5815"/>
          <a:stretch/>
        </p:blipFill>
        <p:spPr bwMode="auto">
          <a:xfrm>
            <a:off x="3635896" y="3356992"/>
            <a:ext cx="1582489" cy="11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20272" y="2348880"/>
            <a:ext cx="1571264" cy="571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(вода)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212976"/>
            <a:ext cx="2024913" cy="571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(воздух)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https://ds05.infourok.ru/uploads/ex/1367/000c82fe-cd2660e6/2/img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27986" r="31267" b="25927"/>
          <a:stretch/>
        </p:blipFill>
        <p:spPr bwMode="auto">
          <a:xfrm>
            <a:off x="5508104" y="3356992"/>
            <a:ext cx="14347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5616" y="4437112"/>
            <a:ext cx="6096000" cy="451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океанах, морях, речках,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ручьях.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7282" y="4941168"/>
            <a:ext cx="805671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Во-первых, экономно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расходовать воду,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оставлять краны открытыми;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во-вторых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беречь воду от загрязнения.</a:t>
            </a:r>
          </a:p>
        </p:txBody>
      </p:sp>
    </p:spTree>
    <p:extLst>
      <p:ext uri="{BB962C8B-B14F-4D97-AF65-F5344CB8AC3E}">
        <p14:creationId xmlns:p14="http://schemas.microsoft.com/office/powerpoint/2010/main" val="22244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Picture 2" descr="https://www.graffiks.ru/wp-content/uploads/2020/06/aprel-202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245738" cy="29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multi-clean.com/wp-content/uploads/2014/06/GreenEarth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281338" cy="22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www.kindpng.com/picc/m/194-1948946_globe-images-png-green-earth-transparent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79987" cy="1920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656" y="4077072"/>
            <a:ext cx="6082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апреля - Всемирный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Земли, праздник чистой воды, земли и воздуха.  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41411" y="466162"/>
            <a:ext cx="723099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текст «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Воскресенье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лесу».</a:t>
            </a:r>
          </a:p>
          <a:p>
            <a:pPr algn="ctr"/>
            <a:endParaRPr lang="ru-RU" sz="2200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неделю только и было разговоров в классе, что о будущей поездке в лес. Мы запаслись продуктами, водой и отправились на природу.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Весёлой музыкой оповестили лес – мы приехали! Дни стояли жаркие, сухие. Знакомая дорога привела нас к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берёзовой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роще. По дороге попадались грибы. Вот это урожай! Кто срезал упругие ножки грибов, кто их вырывал. А грибы, которые мы не знали, сбивали палками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770</Words>
  <Application>Microsoft Office PowerPoint</Application>
  <PresentationFormat>Экран (4:3)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282</cp:revision>
  <dcterms:created xsi:type="dcterms:W3CDTF">2020-07-18T05:19:20Z</dcterms:created>
  <dcterms:modified xsi:type="dcterms:W3CDTF">2024-12-03T14:03:59Z</dcterms:modified>
</cp:coreProperties>
</file>