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94" r:id="rId3"/>
    <p:sldId id="337" r:id="rId4"/>
    <p:sldId id="348" r:id="rId5"/>
    <p:sldId id="349" r:id="rId6"/>
    <p:sldId id="350" r:id="rId7"/>
    <p:sldId id="352" r:id="rId8"/>
    <p:sldId id="353" r:id="rId9"/>
    <p:sldId id="354" r:id="rId10"/>
    <p:sldId id="340" r:id="rId11"/>
    <p:sldId id="320" r:id="rId12"/>
    <p:sldId id="33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426394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16652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65794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78047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77132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26014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6949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54303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24901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45655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9334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34135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ru-RU" sz="2800" b="1" dirty="0" smtClean="0"/>
              <a:t>Мои достижения</a:t>
            </a:r>
          </a:p>
          <a:p>
            <a:pPr algn="ctr">
              <a:buClr>
                <a:srgbClr val="000000"/>
              </a:buClr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язык. 4 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331640" y="188640"/>
            <a:ext cx="629740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spcAft>
                <a:spcPts val="750"/>
              </a:spcAft>
            </a:pPr>
            <a:r>
              <a:rPr lang="ru-RU" sz="2400" b="1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Проверьте себя</a:t>
            </a:r>
            <a:endParaRPr lang="ru-RU" sz="24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8556715" cy="6093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059832" y="404664"/>
            <a:ext cx="2807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Проверьте себя.</a:t>
            </a:r>
            <a:endParaRPr lang="ru-RU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71600" y="1412776"/>
            <a:ext cx="835030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2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к тексту</a:t>
            </a:r>
          </a:p>
          <a:p>
            <a:endParaRPr lang="kk-KZ" sz="2400" b="1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400" b="1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Семья Дождей.</a:t>
            </a:r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Чистота на земле – работа Дождей. </a:t>
            </a:r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Плохое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настроение папы Ливня.</a:t>
            </a:r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Дружные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Дожди. </a:t>
            </a:r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10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1752698" y="-20150"/>
            <a:ext cx="44598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Прослушайте текст.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404664"/>
            <a:ext cx="700675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Грамматическая пятиминутка </a:t>
            </a:r>
            <a:endParaRPr lang="ru-RU" sz="2800" i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Чтоб 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слова связать ты смог,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Очень 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нужен нам предлог –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 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предлога предложенье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заслужит уваженья.</a:t>
            </a:r>
          </a:p>
          <a:p>
            <a:endParaRPr lang="ru-RU" dirty="0"/>
          </a:p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2924944"/>
            <a:ext cx="7620000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небе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появилась радуга.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Пошёл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дождём.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3861048"/>
            <a:ext cx="6096000" cy="8826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</a:t>
            </a:r>
            <a:r>
              <a:rPr lang="ru-RU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небе появилась </a:t>
            </a:r>
            <a:r>
              <a:rPr lang="ru-RU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радуга.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Пошёл град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sz="2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дождём.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5013176"/>
            <a:ext cx="647484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Предлоги служат для связи слов </a:t>
            </a:r>
            <a:endParaRPr lang="ru-RU" sz="2800" b="1" dirty="0" smtClean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28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предложении.</a:t>
            </a:r>
          </a:p>
        </p:txBody>
      </p:sp>
    </p:spTree>
    <p:extLst>
      <p:ext uri="{BB962C8B-B14F-4D97-AF65-F5344CB8AC3E}">
        <p14:creationId xmlns:p14="http://schemas.microsoft.com/office/powerpoint/2010/main" val="114521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1043608" y="332656"/>
            <a:ext cx="694499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Выберите только </a:t>
            </a:r>
            <a:r>
              <a:rPr lang="ru-RU" sz="24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 прилагательные и глаголы, которые подходят для описания </a:t>
            </a:r>
            <a:r>
              <a:rPr lang="ru-RU" sz="24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дождя и придумайте предложения </a:t>
            </a:r>
            <a:r>
              <a:rPr lang="ru-RU" sz="24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 </a:t>
            </a:r>
            <a:r>
              <a:rPr lang="ru-RU" sz="24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дождь, используя предлоги</a:t>
            </a:r>
            <a:r>
              <a:rPr lang="ru-RU" sz="24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ЗА, НА, ПО.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 </a:t>
            </a:r>
            <a:endParaRPr lang="ru-RU" sz="36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1988840"/>
            <a:ext cx="79208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Прилагательные:</a:t>
            </a:r>
            <a:r>
              <a:rPr lang="ru-RU" sz="2200" b="1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длинный, быстрый, сильный,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холодный,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живительный,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дикий,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тёплый, осенний, узкий </a:t>
            </a:r>
            <a:endParaRPr lang="ru-RU" sz="2200" dirty="0" smtClean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Глаголы: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идёт, шумит, воет, барабанит, сверкает, лежит, моросит, бежит</a:t>
            </a:r>
            <a:endParaRPr lang="ru-RU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9592" y="3861048"/>
            <a:ext cx="92686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окном шумит тёплый живительный дождь.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Утром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улице моросил холодный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осенний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дождь.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крыше дома барабанил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быстрый и 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сильный дождь.</a:t>
            </a:r>
          </a:p>
        </p:txBody>
      </p:sp>
    </p:spTree>
    <p:extLst>
      <p:ext uri="{BB962C8B-B14F-4D97-AF65-F5344CB8AC3E}">
        <p14:creationId xmlns:p14="http://schemas.microsoft.com/office/powerpoint/2010/main" val="24963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5665" y="-171400"/>
            <a:ext cx="9157530" cy="65108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876256" y="5949280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1752698" y="-20150"/>
            <a:ext cx="40815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Сегодня на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уроке: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1916832"/>
            <a:ext cx="78488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будете 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участвовать в речевой ситуации;</a:t>
            </a:r>
          </a:p>
          <a:p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у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знаете новые слова;</a:t>
            </a:r>
            <a:endParaRPr lang="ru-R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научитесь пересказывать 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тексты.</a:t>
            </a:r>
            <a:endParaRPr lang="ru-R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5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179512" y="645333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1187624" y="404664"/>
            <a:ext cx="629740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chemeClr val="bg1"/>
                </a:solidFill>
              </a:rPr>
              <a:t>Отгадайте загадки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0" name="Picture 2" descr="https://ds05.infourok.ru/uploads/ex/08a8/00110c1f-24a04c4c/img1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7" t="16066" r="15707" b="6156"/>
          <a:stretch/>
        </p:blipFill>
        <p:spPr bwMode="auto">
          <a:xfrm>
            <a:off x="323528" y="548680"/>
            <a:ext cx="2376264" cy="168482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im0-tub-ru.yandex.net/i?id=2e5a1f52d8adc38c175acaff420326d0-l&amp;ref=rim&amp;n=13&amp;w=1000&amp;h=1080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09"/>
          <a:stretch/>
        </p:blipFill>
        <p:spPr bwMode="auto">
          <a:xfrm>
            <a:off x="2843808" y="404664"/>
            <a:ext cx="276590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https://cdn.photosight.ru/img/6/916/5136162_xlarg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" t="5883" r="8301" b="10784"/>
          <a:stretch/>
        </p:blipFill>
        <p:spPr bwMode="auto">
          <a:xfrm>
            <a:off x="5724128" y="1556792"/>
            <a:ext cx="2687782" cy="165551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https://oqu.news/wp-content/uploads/2020/08/screenshot_1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9" y="260649"/>
            <a:ext cx="1224136" cy="1175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https://ds05.infourok.ru/uploads/ex/0e16/000e044d-382dae9a/hello_html_m55ca9e9f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442" y="3089564"/>
            <a:ext cx="3695659" cy="260768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2" descr="https://i0.wp.com/yogadigest.com/wp-content/uploads/2018/04/o-GROWING-facebook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" r="25589"/>
          <a:stretch/>
        </p:blipFill>
        <p:spPr bwMode="auto">
          <a:xfrm>
            <a:off x="4067944" y="3789040"/>
            <a:ext cx="2726353" cy="184265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0" descr="https://sinhala.news.lk/media/k2/items/cache/d55839e4d9ed07c8ef04d9ebaa56428e_XL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429000"/>
            <a:ext cx="1773382" cy="177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28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179512" y="645333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755576" y="332656"/>
            <a:ext cx="629740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chemeClr val="bg1"/>
                </a:solidFill>
              </a:rPr>
              <a:t>Отгадайте загадки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4827" y="2060848"/>
            <a:ext cx="889917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идёт      шумит     звенит      капает 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моросит накрапывает льёт хлещет стучит    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барабанит    струится    стекает        зачастит              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хлынет     зарядит    прыгает    пляшет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2" descr="https://s.poembook.ru/theme/c0/6d/f7/77f37aa35d2b8b7cf4d39c0f8c821e6f98df6cb7.jpe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9" t="8364" r="3849" b="3490"/>
          <a:stretch/>
        </p:blipFill>
        <p:spPr bwMode="auto">
          <a:xfrm>
            <a:off x="395536" y="404664"/>
            <a:ext cx="2272146" cy="185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411760" y="5229200"/>
            <a:ext cx="191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</a:t>
            </a:r>
            <a:r>
              <a:rPr lang="ru-RU" sz="3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ь</a:t>
            </a:r>
            <a:r>
              <a:rPr lang="ru-RU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endParaRPr lang="ru-RU" sz="2400" b="1" dirty="0">
              <a:solidFill>
                <a:schemeClr val="accent1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4008" y="5157192"/>
            <a:ext cx="16017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</a:t>
            </a:r>
            <a:r>
              <a:rPr lang="ru-RU" sz="3200" b="1" u="sng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3200" b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endParaRPr lang="ru-RU" sz="3200" b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400" b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0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179512" y="645333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1187624" y="404664"/>
            <a:ext cx="629740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chemeClr val="bg1"/>
                </a:solidFill>
              </a:rPr>
              <a:t>Отгадайте загадки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8" name="Picture 2" descr="https://i.pinimg.com/originals/7d/3e/b8/7d3eb81b136a8e4cb61b3c54a169251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76872"/>
            <a:ext cx="3228108" cy="220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779912" y="2564904"/>
            <a:ext cx="16177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Дождь</a:t>
            </a:r>
            <a:endParaRPr lang="ru-RU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400" b="1" dirty="0">
              <a:solidFill>
                <a:schemeClr val="accent1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059832" y="1052736"/>
            <a:ext cx="3269673" cy="720437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6141" tIns="126141" rIns="126141" bIns="126141" numCol="1" spcCol="1270" rtlCol="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проливной</a:t>
            </a:r>
            <a:endParaRPr lang="ru-RU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860032" y="1772816"/>
            <a:ext cx="4059382" cy="720437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6141" tIns="126141" rIns="126141" bIns="126141" numCol="1" spcCol="1270" rtlCol="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космический</a:t>
            </a:r>
            <a:endParaRPr lang="ru-RU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156176" y="2780928"/>
            <a:ext cx="2604655" cy="720437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6141" tIns="126141" rIns="126141" bIns="126141" numCol="1" spcCol="1270" rtlCol="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осенний</a:t>
            </a:r>
            <a:endParaRPr lang="ru-RU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053427" y="4005064"/>
            <a:ext cx="4059382" cy="720437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6141" tIns="126141" rIns="126141" bIns="126141" numCol="1" spcCol="1270" rtlCol="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кислотный</a:t>
            </a:r>
            <a:endParaRPr lang="ru-RU" sz="2800" b="1" kern="1200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123728" y="5013176"/>
            <a:ext cx="5791200" cy="720437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6141" tIns="126141" rIns="126141" bIns="126141" numCol="1" spcCol="1270" rtlCol="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непрекращающийся</a:t>
            </a:r>
            <a:endParaRPr lang="ru-RU" sz="2800" b="1" kern="1200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39552" y="4005064"/>
            <a:ext cx="4059382" cy="720437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6141" tIns="126141" rIns="126141" bIns="126141" numCol="1" spcCol="1270" rtlCol="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метеоритный</a:t>
            </a:r>
            <a:endParaRPr lang="ru-RU" sz="2800" b="1" kern="1200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67544" y="2780928"/>
            <a:ext cx="2604655" cy="720437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6141" tIns="126141" rIns="126141" bIns="126141" numCol="1" spcCol="1270" rtlCol="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грибной</a:t>
            </a:r>
            <a:endParaRPr lang="ru-RU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67544" y="1772816"/>
            <a:ext cx="4059382" cy="720437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6141" tIns="126141" rIns="126141" bIns="126141" numCol="1" spcCol="1270" rtlCol="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тропический</a:t>
            </a:r>
            <a:endParaRPr lang="ru-RU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79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179512" y="645333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1187624" y="404664"/>
            <a:ext cx="629740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chemeClr val="bg1"/>
                </a:solidFill>
              </a:rPr>
              <a:t>Отгадайте загадки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412776"/>
            <a:ext cx="79928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 </a:t>
            </a:r>
            <a:r>
              <a:rPr lang="kk-KZ" dirty="0" smtClean="0"/>
              <a:t>  </a:t>
            </a:r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Высоко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Небе, на тёмной </a:t>
            </a:r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Туче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жила семья Дождей: </a:t>
            </a:r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папа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Ливень, мама </a:t>
            </a:r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Радуга,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сынок Грибной дождь и дочка Капля.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Жили они дружно. </a:t>
            </a:r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Следили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чистотой на земле. Дожди умывали растения, наполняли реки и озёра водой, чтобы животные могли попить и искупаться. Сделают работу Дожди и любуются сверху красотой.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Но иногда у папы Ливня было плохое настроение, и тогда  он заливал дороги, поля и леса. Реки выходили из берегов и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заливали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деревни, сёла. Люди очень огорчались и просили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дождь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чтобы он прекратился. И Ливень уходил обратно на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Тучку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Так и жили дружно Дожди, трудились, радовались. А иногда  огорчались. Всё как в каждой семье.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188640"/>
            <a:ext cx="67732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Прослушайте текст </a:t>
            </a:r>
            <a:r>
              <a:rPr lang="ru-RU" sz="22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«Семья Дождей» и </a:t>
            </a:r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ответьте на вопросы. </a:t>
            </a:r>
            <a:endParaRPr lang="ru-RU" sz="2200" b="1" i="1" dirty="0" smtClean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2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Составьте </a:t>
            </a:r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по тексту.</a:t>
            </a:r>
            <a:endParaRPr lang="ru-RU" sz="2200" i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39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179512" y="645333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1187624" y="404664"/>
            <a:ext cx="629740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chemeClr val="bg1"/>
                </a:solidFill>
              </a:rPr>
              <a:t>Отгадайте загадки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412776"/>
            <a:ext cx="79928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 </a:t>
            </a:r>
            <a:r>
              <a:rPr lang="kk-KZ" dirty="0" smtClean="0"/>
              <a:t> 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Высоко </a:t>
            </a: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Небе, на тёмной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Туче </a:t>
            </a: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жила семья Дождей: </a:t>
            </a:r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папа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Ливень, мама </a:t>
            </a:r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Радуга,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сынок Грибной дождь и дочка Капля.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Жили они дружно. </a:t>
            </a:r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Следили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чистотой на земле. Дожди умывали растения, наполняли реки и озёра водой, чтобы животные могли попить и искупаться. Сделают работу Дожди и любуются сверху красотой.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Но иногда у папы Ливня было плохое настроение, и тогда  он заливал дороги, поля и леса. Реки выходили из берегов и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заливали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деревни, сёла. Люди очень огорчались и просили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дождь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чтобы он прекратился. И Ливень уходил обратно на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Тучку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Так и жили дружно Дожди, трудились, радовались. А иногда  огорчались. Всё как в каждой семье.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188640"/>
            <a:ext cx="67732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Прослушайте текст </a:t>
            </a:r>
            <a:r>
              <a:rPr lang="ru-RU" sz="22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«Семья Дождей» и </a:t>
            </a:r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ответьте на вопросы. </a:t>
            </a:r>
            <a:endParaRPr lang="ru-RU" sz="2200" b="1" i="1" dirty="0" smtClean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2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Составьте </a:t>
            </a:r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по тексту.</a:t>
            </a:r>
            <a:endParaRPr lang="ru-RU" sz="2200" i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78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179512" y="645333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1187624" y="404664"/>
            <a:ext cx="629740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chemeClr val="bg1"/>
                </a:solidFill>
              </a:rPr>
              <a:t>Отгадайте загадки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412776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 </a:t>
            </a:r>
            <a:r>
              <a:rPr lang="kk-KZ" dirty="0" smtClean="0"/>
              <a:t> 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Высоко </a:t>
            </a: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Небе, на тёмной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Туче </a:t>
            </a: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жила семья Дождей: </a:t>
            </a:r>
            <a:r>
              <a:rPr lang="kk-KZ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папа </a:t>
            </a:r>
            <a:r>
              <a:rPr lang="kk-KZ" sz="20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Ливень, мама </a:t>
            </a:r>
            <a:r>
              <a:rPr lang="kk-KZ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Радуга, </a:t>
            </a:r>
            <a:r>
              <a:rPr lang="kk-KZ" sz="20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сынок Грибной дождь и дочка Капля. 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Жили они дружно. </a:t>
            </a:r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Следили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чистотой на земле. Дожди умывали растения, наполняли реки и озёра водой, чтобы животные могли попить и искупаться. Сделают работу Дожди и любуются сверху красотой.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Но иногда у папы Ливня было плохое настроение, и тогда  он заливал дороги, поля и леса. Реки выходили из берегов и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заливали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деревни, сёла. Люди очень огорчались и просили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дождь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чтобы он прекратился. И Ливень уходил обратно на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Тучку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Так и жили дружно Дожди, трудились, радовались. А иногда  огорчались. Всё как в каждой семье.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188640"/>
            <a:ext cx="67732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Прослушайте текст </a:t>
            </a:r>
            <a:r>
              <a:rPr lang="ru-RU" sz="22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«Семья Дождей» и </a:t>
            </a:r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ответьте на вопросы. </a:t>
            </a:r>
            <a:endParaRPr lang="ru-RU" sz="2200" b="1" i="1" dirty="0" smtClean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2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Составьте </a:t>
            </a:r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по тексту.</a:t>
            </a:r>
            <a:endParaRPr lang="ru-RU" sz="2200" i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07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179512" y="645333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1187624" y="404664"/>
            <a:ext cx="629740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chemeClr val="bg1"/>
                </a:solidFill>
              </a:rPr>
              <a:t>Отгадайте загадки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412776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 </a:t>
            </a:r>
            <a:r>
              <a:rPr lang="kk-KZ" dirty="0" smtClean="0"/>
              <a:t> 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Высоко </a:t>
            </a: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Небе, на тёмной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Туче </a:t>
            </a: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жила семья Дождей: </a:t>
            </a:r>
            <a:r>
              <a:rPr lang="kk-KZ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папа </a:t>
            </a:r>
            <a:r>
              <a:rPr lang="kk-KZ" sz="20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Ливень, мама </a:t>
            </a:r>
            <a:r>
              <a:rPr lang="kk-KZ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Радуга, </a:t>
            </a:r>
            <a:r>
              <a:rPr lang="kk-KZ" sz="20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сынок Грибной дождь и дочка Капля. 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Жили они дружно. 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Следили </a:t>
            </a:r>
            <a:r>
              <a:rPr lang="kk-KZ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чистотой на земле. Дожди умывали растения, наполняли реки и озёра водой, чтобы животные могли попить и искупаться</a:t>
            </a:r>
            <a:r>
              <a:rPr lang="kk-KZ" sz="20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Сделают работу Дожди и любуются сверху красотой.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Но иногда у папы Ливня было плохое настроение, и тогда  он заливал дороги, поля и леса. Реки выходили из берегов и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заливали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деревни, сёла. Люди очень огорчались и просили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дождь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чтобы он прекратился. И Ливень уходил обратно на </a:t>
            </a:r>
            <a:endParaRPr lang="kk-K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Тучку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Так и жили дружно Дожди, трудились, радовались. А иногда  огорчались. Всё как в каждой семье.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188640"/>
            <a:ext cx="67732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Прослушайте текст </a:t>
            </a:r>
            <a:r>
              <a:rPr lang="ru-RU" sz="22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«Семья Дождей» и </a:t>
            </a:r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ответьте на вопросы. </a:t>
            </a:r>
            <a:endParaRPr lang="ru-RU" sz="2200" b="1" i="1" dirty="0" smtClean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2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Составьте </a:t>
            </a:r>
            <a:r>
              <a:rPr lang="ru-RU" sz="2200" b="1" i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по тексту.</a:t>
            </a:r>
            <a:endParaRPr lang="ru-RU" sz="2200" i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6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60000"/>
            <a:lumOff val="40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322</Words>
  <Application>Microsoft Office PowerPoint</Application>
  <PresentationFormat>Экран (4:3)</PresentationFormat>
  <Paragraphs>106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Open Sans</vt:lpstr>
      <vt:lpstr>Tahoma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282</cp:revision>
  <dcterms:created xsi:type="dcterms:W3CDTF">2020-07-18T05:19:20Z</dcterms:created>
  <dcterms:modified xsi:type="dcterms:W3CDTF">2024-12-03T13:53:05Z</dcterms:modified>
</cp:coreProperties>
</file>